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459" r:id="rId3"/>
    <p:sldId id="411" r:id="rId4"/>
    <p:sldId id="460" r:id="rId5"/>
    <p:sldId id="412" r:id="rId6"/>
    <p:sldId id="466" r:id="rId7"/>
    <p:sldId id="468" r:id="rId8"/>
    <p:sldId id="469" r:id="rId9"/>
    <p:sldId id="470" r:id="rId10"/>
    <p:sldId id="464" r:id="rId11"/>
    <p:sldId id="471" r:id="rId12"/>
    <p:sldId id="473" r:id="rId13"/>
    <p:sldId id="461" r:id="rId14"/>
    <p:sldId id="476" r:id="rId15"/>
    <p:sldId id="475" r:id="rId16"/>
    <p:sldId id="479" r:id="rId17"/>
    <p:sldId id="478" r:id="rId18"/>
    <p:sldId id="462" r:id="rId19"/>
    <p:sldId id="480" r:id="rId20"/>
    <p:sldId id="481" r:id="rId21"/>
    <p:sldId id="482" r:id="rId22"/>
    <p:sldId id="483" r:id="rId23"/>
    <p:sldId id="484" r:id="rId24"/>
    <p:sldId id="485" r:id="rId25"/>
    <p:sldId id="487" r:id="rId26"/>
    <p:sldId id="488" r:id="rId27"/>
    <p:sldId id="486" r:id="rId28"/>
    <p:sldId id="489" r:id="rId29"/>
    <p:sldId id="490" r:id="rId30"/>
    <p:sldId id="491" r:id="rId31"/>
    <p:sldId id="454" r:id="rId32"/>
    <p:sldId id="455" r:id="rId33"/>
    <p:sldId id="456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59"/>
            <p14:sldId id="411"/>
            <p14:sldId id="460"/>
          </p14:sldIdLst>
        </p14:section>
        <p14:section name="Components" id="{4C6CD7CE-4C5C-4256-BE95-6EC46516E444}">
          <p14:sldIdLst>
            <p14:sldId id="412"/>
            <p14:sldId id="466"/>
            <p14:sldId id="468"/>
            <p14:sldId id="469"/>
            <p14:sldId id="470"/>
          </p14:sldIdLst>
        </p14:section>
        <p14:section name="Composition" id="{B5235664-AD35-4562-8D39-A3095E1E66EC}">
          <p14:sldIdLst>
            <p14:sldId id="464"/>
            <p14:sldId id="471"/>
            <p14:sldId id="473"/>
          </p14:sldIdLst>
        </p14:section>
        <p14:section name="Props" id="{5F569F30-20D9-4B60-A6C6-9B7DF175B136}">
          <p14:sldIdLst>
            <p14:sldId id="461"/>
            <p14:sldId id="476"/>
            <p14:sldId id="475"/>
            <p14:sldId id="479"/>
            <p14:sldId id="478"/>
          </p14:sldIdLst>
        </p14:section>
        <p14:section name="State &amp; Lifecycle" id="{E10EAF0D-A2F8-438B-96DB-DD9D619639DE}">
          <p14:sldIdLst>
            <p14:sldId id="462"/>
            <p14:sldId id="480"/>
            <p14:sldId id="481"/>
            <p14:sldId id="482"/>
            <p14:sldId id="483"/>
            <p14:sldId id="484"/>
            <p14:sldId id="485"/>
            <p14:sldId id="487"/>
            <p14:sldId id="488"/>
            <p14:sldId id="486"/>
            <p14:sldId id="489"/>
            <p14:sldId id="490"/>
            <p14:sldId id="491"/>
          </p14:sldIdLst>
        </p14:section>
        <p14:section name="Summary" id="{1888D697-2B49-43A6-BDC2-719250E583B8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indeavr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reate-react-cla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13012" y="871696"/>
            <a:ext cx="896345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Components, Lifecycle, State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 smtClean="0"/>
              <a:t>Let's Start The Real Deal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1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Components can refer to other components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4035" y="1600200"/>
            <a:ext cx="959961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Welcome extends 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&lt;h1&gt;Hello,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{this.props.name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}&lt;/h1&gt;</a:t>
            </a: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App extends Component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render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&lt;Welcome name="Sara"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name="Cahal"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42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Always try to make components as small as possible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3211" y="1691817"/>
            <a:ext cx="10951977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Comment(props)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Comment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className="Comment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 className="UserInfo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// UserInfo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&lt;img className="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Avatar" src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={props.author.avatarUrl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/&gt; // Avatar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&lt;div className="UserInfo-name"&gt;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{props.author.name}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 className="Comment-text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{props.text}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9041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The Immutable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Props can be passed to child components by attributes on the parents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6105" y="2362200"/>
            <a:ext cx="1095197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 extends 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&lt;h2&gt;My name is {this.props.firstName} {this.props.lastName}&lt;/h2&gt;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Navbar extends 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render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&lt;User firstName='Ivaylo' lastName='Kenov'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28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Props are read-only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Never, never, never change them directly – it is against the React rules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Consider components as pure functions with respect to their props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A STRICT RULE!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need to change something – you must use </a:t>
            </a:r>
            <a:r>
              <a:rPr lang="en-US" smtClean="0"/>
              <a:t>the component state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57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Note: when you have a constructor in your class, it will always accept a props argument and you need to pass it to the super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6105" y="2362200"/>
            <a:ext cx="1095197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HelloWorld extends Component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constructor(props)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super(props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&lt;h1&gt;Hello, world!&lt;/h1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713701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PropTypes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a separate React package, which allows you to validate the component props (read the package docs)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209800"/>
            <a:ext cx="4953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prop-types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760755"/>
            <a:ext cx="10363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PropTypes from 'prop-types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Greeting extends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&lt;h1&gt;Hello, {this.props.name}&lt;/h1&gt;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Greeting.propTypes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name: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PropTypes.string.isRequired // only checked in dev mode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45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State &amp; Lifecycle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1416148"/>
          </a:xfrm>
        </p:spPr>
        <p:txBody>
          <a:bodyPr/>
          <a:lstStyle/>
          <a:p>
            <a:r>
              <a:rPr lang="en-US" dirty="0" smtClean="0"/>
              <a:t>The Mutable State &amp; </a:t>
            </a:r>
          </a:p>
          <a:p>
            <a:r>
              <a:rPr lang="en-US" dirty="0" smtClean="0"/>
              <a:t>The Component 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&amp; Lifecycle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So far we do not know how to update the UI without calling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ReactDOM.render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However, that is not the preferred way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React gives us a state object to each component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is mutable and updates the DOM on change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Unlike other frameworks, you need to update it manually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And you need to update only part of the state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way you have more control (and performance)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4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&amp; Lifecycle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Let's revisit the clock example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 update the UI, we need to constantly call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ReactDOM.render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2667000"/>
            <a:ext cx="10363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Clock extends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&lt;h1&gt;Hello, world!&lt;/h1&gt;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&lt;h2&gt;It is {this.props.date.toLocaleTimeString()}.&lt;/h2&gt;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728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Lifecycle</a:t>
            </a:r>
          </a:p>
          <a:p>
            <a:r>
              <a:rPr lang="en-US" smtClean="0"/>
              <a:t>Composition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&amp; Lifecycle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Add a constructor, set the initial state, and change props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691817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Clock extends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constructor(props)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super(props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// do not forget to call super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this.state = {date: new Date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&lt;h1&gt;Hello, world!&lt;/h1&gt;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&lt;h2&gt;It is {this.state.date.toLocaleTimeString()}.&lt;/h2&gt;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39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&amp; Lifecycle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Note that only the component should know about it's state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this reason the timer should be an internal implementation of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Clock</a:t>
            </a:r>
            <a:r>
              <a:rPr lang="en-US" dirty="0" smtClean="0"/>
              <a:t> component, not outside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you want to update the state, you need to call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this.setState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4139080"/>
            <a:ext cx="10363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tick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this.setState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new Date()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97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&amp; Lifecycle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But how to call the tick method every second?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Here comes lifecycle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component has "hooks" on which you can attach and execute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important ones are: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componentDidMount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executed right after the component is rendered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componentWillUnmount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executed right after the component is removed from the DOM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66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&amp; Lifecycle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Let's use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will start an interval, save it on "mount" and destroy it on "unmount"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1" y="2971800"/>
            <a:ext cx="10363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componentDidMount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this.timer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setInterval(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this.tick(),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componentWillUnmount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clearInterval(this.timer)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37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&amp; Lifecycle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componentDidMount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is a perfect place to fetch data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2186850"/>
            <a:ext cx="4419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componentDidMount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.getCars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.then(cars =&gt;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this.setState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cars: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80012" y="2173403"/>
            <a:ext cx="6096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cars = this.state.cars.map(car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 key={car.id}&gt;    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td&gt;{car.make} {car.model}&lt;/td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&gt;{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69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&amp; Lifecycle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All lifecycle hooks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componentWillMount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before initial render, set initial state here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componentDidMount</a:t>
            </a:r>
            <a:r>
              <a:rPr lang="en-US" dirty="0"/>
              <a:t> – </a:t>
            </a:r>
            <a:r>
              <a:rPr lang="en-US" dirty="0" smtClean="0"/>
              <a:t>after render, AJAX, timers, etc.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componentWillReceiveProps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/>
              <a:t>when receiving new props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shouldComponentUpdate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– when receiving new </a:t>
            </a:r>
            <a:r>
              <a:rPr lang="en-US" dirty="0" smtClean="0"/>
              <a:t>props and state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componentWillUpdate</a:t>
            </a:r>
            <a:r>
              <a:rPr lang="en-US" dirty="0"/>
              <a:t> – </a:t>
            </a:r>
            <a:r>
              <a:rPr lang="en-US" dirty="0" smtClean="0"/>
              <a:t>before rendering new props or state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componentDidUpdate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/>
              <a:t>work with the DOM after an update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componentWillUnmount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cleanup 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84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&amp; Lifecycle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Be careful with the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 not modify it directly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setState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2362200"/>
            <a:ext cx="6096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Wrong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this.state.comment = 'Hello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Correct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this.setState({comment: 'Hello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12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&amp; Lifecycle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 careful with the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State updates may be asynchronous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update the state, based on previous state directly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 the second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setState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895600"/>
            <a:ext cx="8915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Wrong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this.setState({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counter: this.state.counter + this.props.increment,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876800"/>
            <a:ext cx="8915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Correct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this.setState((prevState, props) =&gt; 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counter: prevState.counter + props.increment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15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&amp; Lifecycle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States can be updated partially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752600"/>
            <a:ext cx="3581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constructor(props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super(props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this.state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posts: [],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comments: []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55316" y="1752599"/>
            <a:ext cx="7049295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componentDidMount()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fetchPosts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().then(response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this.setState({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posts: response.posts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fetchComments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().then(response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this.setState({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comments: response.comments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31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&amp; Lifecycle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You may pass state as props to the other component's props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However state is local and encapsulated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other component should not care whether the values come from the state, the props or hardcoded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3657600"/>
            <a:ext cx="11049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FormattedDate(props)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&lt;h2&gt;It is {props.date.toLocaleTimeString()}.&lt;/h2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later in the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&lt;FormattedDate date={this.state.date} /&gt;</a:t>
            </a:r>
          </a:p>
        </p:txBody>
      </p:sp>
    </p:spTree>
    <p:extLst>
      <p:ext uri="{BB962C8B-B14F-4D97-AF65-F5344CB8AC3E}">
        <p14:creationId xmlns:p14="http://schemas.microsoft.com/office/powerpoint/2010/main" val="1857949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#react-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React.js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Separating 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Components allow you to split your 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They are reusable, independent and isolated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They are like a JS function – accept inputs (called "props") and return a React element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3505200"/>
            <a:ext cx="959961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Welcome(props)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&lt;h1&gt;Hello, {props.name}&lt;/h1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3" y="4963288"/>
            <a:ext cx="4648199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Welcome = (props) =&gt; (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&lt;h1&gt;Hello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{props.name}&lt;/h1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0824" y="4963288"/>
            <a:ext cx="4648199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Welcome = ({name}) =&gt; (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&lt;h1&gt;Hello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{name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}&lt;/h1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9687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Using ES5 (deprecated, use </a:t>
            </a:r>
            <a:r>
              <a:rPr lang="en-US" dirty="0" smtClean="0">
                <a:hlinkClick r:id="rId2"/>
              </a:rPr>
              <a:t>create-react-class</a:t>
            </a:r>
            <a:r>
              <a:rPr lang="en-US" dirty="0"/>
              <a:t>)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Using ES2015: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1" y="1752600"/>
            <a:ext cx="959961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Welcome = React.createClass({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render: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&lt;h1&gt;Hello,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{this.props.name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}&lt;/h1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3210" y="4495800"/>
            <a:ext cx="959961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Welcome extends 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&lt;h1&gt;Hello, {this.props.name}&lt;/h1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72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Rendering a component is easy: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Note: always name your components with capital letter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1828800"/>
            <a:ext cx="959961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Welcome extends 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&lt;h1&gt;Hello, {this.props.name}&lt;/h1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element = &lt;Welcome name='Ivaylo'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ReactDOM.render(element, document.getElementById('app'))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24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going on exactly: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call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ReactDOM.render</a:t>
            </a:r>
            <a:r>
              <a:rPr lang="en-US" dirty="0" smtClean="0"/>
              <a:t> with the element containing our component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React calls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Welcome</a:t>
            </a:r>
            <a:r>
              <a:rPr lang="en-US" dirty="0" smtClean="0"/>
              <a:t> component, passing its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props</a:t>
            </a:r>
            <a:r>
              <a:rPr lang="en-US" dirty="0" smtClean="0"/>
              <a:t> – containing only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Welcome</a:t>
            </a:r>
            <a:r>
              <a:rPr lang="en-US" dirty="0" smtClean="0"/>
              <a:t> component returns the element with the interpolated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ReactDOM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updates the DOM to match the new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22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Nested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1626</Words>
  <Application>Microsoft Office PowerPoint</Application>
  <PresentationFormat>Custom</PresentationFormat>
  <Paragraphs>409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Components, Lifecycle, State</vt:lpstr>
      <vt:lpstr>Table of Contents</vt:lpstr>
      <vt:lpstr>Have a Question?</vt:lpstr>
      <vt:lpstr>React Components</vt:lpstr>
      <vt:lpstr>Components</vt:lpstr>
      <vt:lpstr>Components</vt:lpstr>
      <vt:lpstr>Components</vt:lpstr>
      <vt:lpstr>Components</vt:lpstr>
      <vt:lpstr>Composition</vt:lpstr>
      <vt:lpstr>Composition</vt:lpstr>
      <vt:lpstr>Composition</vt:lpstr>
      <vt:lpstr>Props</vt:lpstr>
      <vt:lpstr>Props</vt:lpstr>
      <vt:lpstr>Props</vt:lpstr>
      <vt:lpstr>Props</vt:lpstr>
      <vt:lpstr>Props</vt:lpstr>
      <vt:lpstr>State &amp; Lifecycle</vt:lpstr>
      <vt:lpstr>State &amp; Lifecycle</vt:lpstr>
      <vt:lpstr>State &amp; Lifecycle</vt:lpstr>
      <vt:lpstr>State &amp; Lifecycle</vt:lpstr>
      <vt:lpstr>State &amp; Lifecycle</vt:lpstr>
      <vt:lpstr>State &amp; Lifecycle</vt:lpstr>
      <vt:lpstr>State &amp; Lifecycle</vt:lpstr>
      <vt:lpstr>State &amp; Lifecycle</vt:lpstr>
      <vt:lpstr>State &amp; Lifecycle</vt:lpstr>
      <vt:lpstr>State &amp; Lifecycle</vt:lpstr>
      <vt:lpstr>State &amp; Lifecycle</vt:lpstr>
      <vt:lpstr>State &amp; Lifecycle</vt:lpstr>
      <vt:lpstr>State &amp; Lifecycle</vt:lpstr>
      <vt:lpstr>JavaScript Web – React.js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2017-06-21T14:53:15Z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