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459" r:id="rId3"/>
    <p:sldId id="411" r:id="rId4"/>
    <p:sldId id="460" r:id="rId5"/>
    <p:sldId id="412" r:id="rId6"/>
    <p:sldId id="466" r:id="rId7"/>
    <p:sldId id="472" r:id="rId8"/>
    <p:sldId id="473" r:id="rId9"/>
    <p:sldId id="474" r:id="rId10"/>
    <p:sldId id="468" r:id="rId11"/>
    <p:sldId id="475" r:id="rId12"/>
    <p:sldId id="467" r:id="rId13"/>
    <p:sldId id="476" r:id="rId14"/>
    <p:sldId id="477" r:id="rId15"/>
    <p:sldId id="471" r:id="rId16"/>
    <p:sldId id="478" r:id="rId17"/>
    <p:sldId id="479" r:id="rId18"/>
    <p:sldId id="454" r:id="rId19"/>
    <p:sldId id="455" r:id="rId20"/>
    <p:sldId id="45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Route Configuration" id="{4C6CD7CE-4C5C-4256-BE95-6EC46516E444}">
          <p14:sldIdLst>
            <p14:sldId id="412"/>
            <p14:sldId id="466"/>
            <p14:sldId id="472"/>
            <p14:sldId id="473"/>
            <p14:sldId id="474"/>
          </p14:sldIdLst>
        </p14:section>
        <p14:section name="Links" id="{7B8000E8-43B3-4604-9920-F096E0F11DFB}">
          <p14:sldIdLst>
            <p14:sldId id="468"/>
            <p14:sldId id="475"/>
          </p14:sldIdLst>
        </p14:section>
        <p14:section name="Params &amp; Querystrings" id="{62A9B92E-9A29-42E1-9FE8-7CB72BF60EEA}">
          <p14:sldIdLst>
            <p14:sldId id="467"/>
            <p14:sldId id="476"/>
            <p14:sldId id="477"/>
          </p14:sldIdLst>
        </p14:section>
        <p14:section name="Programmatic Redirects" id="{55CA0166-DED5-457A-BE8B-20CC48E79187}">
          <p14:sldIdLst>
            <p14:sldId id="471"/>
            <p14:sldId id="478"/>
            <p14:sldId id="479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training.com/react-router/web/guides/philosoph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3012" y="871696"/>
            <a:ext cx="89634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SPA Navigation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If you are using a normal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tag, your page will be refreshed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React comes with built-in links to use with the router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514600"/>
            <a:ext cx="959961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Link } from 'react-router-dom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 skipped for brevity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 to='/home'&gt;Home&lt;/Link&gt;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 to='/about'&gt;About&lt;/Link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to={'/path/with' + id}&gt;Parameter path&lt;/Link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6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&amp; </a:t>
            </a:r>
            <a:r>
              <a:rPr lang="en-US" dirty="0" err="1" smtClean="0"/>
              <a:t>Querystrings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A</a:t>
            </a:r>
            <a:r>
              <a:rPr lang="en-US" dirty="0" smtClean="0"/>
              <a:t>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Params</a:t>
            </a:r>
            <a:r>
              <a:rPr lang="en-US" dirty="0"/>
              <a:t> &amp; </a:t>
            </a:r>
            <a:r>
              <a:rPr lang="en-US" dirty="0" err="1"/>
              <a:t>Querystrings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Adding parameters to the route is very easy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905000"/>
            <a:ext cx="959961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='/my/route/:id/:name'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={SomePage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ParamsPage 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 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let params = this.props.match.params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id =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name = params.name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Parameter {id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{name}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91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Params</a:t>
            </a:r>
            <a:r>
              <a:rPr lang="en-US" dirty="0"/>
              <a:t> &amp; </a:t>
            </a:r>
            <a:r>
              <a:rPr lang="en-US" dirty="0" err="1"/>
              <a:t>Querystrings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 smtClean="0"/>
              <a:t>Querystrings</a:t>
            </a:r>
            <a:r>
              <a:rPr lang="en-US" dirty="0" smtClean="0"/>
              <a:t> require external package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example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query-string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Then it's easy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4384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query-string --save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3690204"/>
            <a:ext cx="959961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queryString from 'query-string'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 = queryString.parse(this.props.location.search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?name=Test&amp;key=value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 name: 'Test'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 key: 'Value'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5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Programmatic Redirects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How To Redirect From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Redirect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For programmatic redirect, you can use the history option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11" y="1688841"/>
            <a:ext cx="959961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HomePage 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 (props)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super(props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this.redirectPage = this.redirectPage.bind(this)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redirectPage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this.props.history.push('/about')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&lt;button onClick={this.redirectPage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}&gt;Change Route&lt;/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319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Routes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For private routes, you need to create your own component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11" y="1763284"/>
            <a:ext cx="959961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PrivateRoute = ({component: Component, ...rest}) =&gt;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{...rest} render={props =&gt;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Auth.isAuthenticated ?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&lt;Component {...props}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) :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&lt;Redirect to={{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pathname: '/login',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state: { from: props.location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1995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React.js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Redirects &amp; Not Found</a:t>
            </a:r>
            <a:endParaRPr lang="en-US" dirty="0"/>
          </a:p>
          <a:p>
            <a:r>
              <a:rPr lang="en-US" dirty="0" smtClean="0"/>
              <a:t>Links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 &amp; </a:t>
            </a:r>
            <a:r>
              <a:rPr lang="en-US" dirty="0" err="1" smtClean="0"/>
              <a:t>Querystrings</a:t>
            </a:r>
            <a:endParaRPr lang="en-US" dirty="0" smtClean="0"/>
          </a:p>
          <a:p>
            <a:r>
              <a:rPr lang="en-US" dirty="0" smtClean="0"/>
              <a:t>Programmatic Redirects</a:t>
            </a:r>
          </a:p>
          <a:p>
            <a:r>
              <a:rPr lang="en-US" dirty="0" smtClean="0"/>
              <a:t>Private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#react-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Route Configuration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Registering Our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Configuration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00971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First install the react-router package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It gives you the following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BrowserRouter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handles the routes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 smtClean="0"/>
              <a:t> – container for routes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</a:t>
            </a:r>
            <a:r>
              <a:rPr lang="en-US" dirty="0" smtClean="0"/>
              <a:t> – specify a route path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Link </a:t>
            </a:r>
            <a:r>
              <a:rPr lang="en-US" dirty="0"/>
              <a:t>– </a:t>
            </a:r>
            <a:r>
              <a:rPr lang="en-US" dirty="0" smtClean="0"/>
              <a:t>gives you a link to a path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Redirect</a:t>
            </a:r>
            <a:r>
              <a:rPr lang="en-US" dirty="0" smtClean="0"/>
              <a:t> – redirect </a:t>
            </a:r>
            <a:r>
              <a:rPr lang="en-US" dirty="0"/>
              <a:t>to another route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1" y="19050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react-router-dom --save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8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Configuration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Create a Routes.js for centralized route configuration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8306" y="1632813"/>
            <a:ext cx="959961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Route, Switch, Redirect } from 'react-router-dom'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 skipped for brevity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Routes = () =&gt;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&lt;Switch&gt;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&lt;Route exact path='/' component={HomePage}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&lt;Route path='/home' component={HomePage}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 path='/render' render={props =&gt;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&lt;div&gt;From render&lt;/div&gt;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&lt;Redirect from='/about-us' to='/about'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// redirects a route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&lt;Route component={NotFoundPage}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// not path – matches *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&lt;/Switch&gt;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Routes</a:t>
            </a:r>
          </a:p>
        </p:txBody>
      </p:sp>
    </p:spTree>
    <p:extLst>
      <p:ext uri="{BB962C8B-B14F-4D97-AF65-F5344CB8AC3E}">
        <p14:creationId xmlns:p14="http://schemas.microsoft.com/office/powerpoint/2010/main" val="4184850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Configuration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Add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Routes</a:t>
            </a:r>
            <a:r>
              <a:rPr lang="en-US" dirty="0" smtClean="0"/>
              <a:t> component somewhere 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App.js</a:t>
            </a:r>
            <a:r>
              <a:rPr lang="en-US" dirty="0" smtClean="0"/>
              <a:t> for example)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1828800"/>
            <a:ext cx="959961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 extends Component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 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className='App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4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Configuration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Then render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BrowserRouter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HashRouter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Check the official documentation </a:t>
            </a:r>
            <a:r>
              <a:rPr lang="en-US" dirty="0"/>
              <a:t>for </a:t>
            </a:r>
            <a:r>
              <a:rPr lang="en-US" dirty="0" smtClean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reacttraining.com/react-router/web/guides/philosophy</a:t>
            </a:r>
            <a:r>
              <a:rPr lang="en-US" dirty="0" smtClean="0"/>
              <a:t>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1676400"/>
            <a:ext cx="959961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BrowserRouter } from 'react-router-dom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 skipped for brevity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&lt;BrowserRouter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&lt;App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&lt;/BrowserRouter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2610691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Easy Site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824</Words>
  <Application>Microsoft Office PowerPoint</Application>
  <PresentationFormat>Custom</PresentationFormat>
  <Paragraphs>190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Router</vt:lpstr>
      <vt:lpstr>Table of Contents</vt:lpstr>
      <vt:lpstr>Have a Question?</vt:lpstr>
      <vt:lpstr>Route Configuration</vt:lpstr>
      <vt:lpstr>Route Configuration</vt:lpstr>
      <vt:lpstr>Route Configuration</vt:lpstr>
      <vt:lpstr>Route Configuration</vt:lpstr>
      <vt:lpstr>Route Configuration</vt:lpstr>
      <vt:lpstr>Links</vt:lpstr>
      <vt:lpstr>Links</vt:lpstr>
      <vt:lpstr>Params &amp; Querystrings</vt:lpstr>
      <vt:lpstr>Params &amp; Querystrings</vt:lpstr>
      <vt:lpstr>Params &amp; Querystrings</vt:lpstr>
      <vt:lpstr>Programmatic Redirects</vt:lpstr>
      <vt:lpstr>Programmatic Redirect</vt:lpstr>
      <vt:lpstr>Private Routes</vt:lpstr>
      <vt:lpstr>JavaScript Web – React.js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2017-06-26T11:39:59Z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