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459" r:id="rId3"/>
    <p:sldId id="411" r:id="rId4"/>
    <p:sldId id="460" r:id="rId5"/>
    <p:sldId id="412" r:id="rId6"/>
    <p:sldId id="466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92" r:id="rId24"/>
    <p:sldId id="489" r:id="rId25"/>
    <p:sldId id="490" r:id="rId26"/>
    <p:sldId id="491" r:id="rId27"/>
    <p:sldId id="493" r:id="rId28"/>
    <p:sldId id="494" r:id="rId29"/>
    <p:sldId id="495" r:id="rId30"/>
    <p:sldId id="496" r:id="rId31"/>
    <p:sldId id="467" r:id="rId32"/>
    <p:sldId id="468" r:id="rId33"/>
    <p:sldId id="469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Flux Architecture" id="{4C6CD7CE-4C5C-4256-BE95-6EC46516E444}">
          <p14:sldIdLst>
            <p14:sldId id="412"/>
            <p14:sldId id="466"/>
            <p14:sldId id="472"/>
            <p14:sldId id="473"/>
            <p14:sldId id="474"/>
            <p14:sldId id="475"/>
            <p14:sldId id="476"/>
            <p14:sldId id="477"/>
            <p14:sldId id="478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Thinking In React" id="{BA83DCEF-24C2-45CA-8CB5-6D32F4417AA3}">
          <p14:sldIdLst>
            <p14:sldId id="492"/>
            <p14:sldId id="489"/>
            <p14:sldId id="490"/>
            <p14:sldId id="491"/>
          </p14:sldIdLst>
        </p14:section>
        <p14:section name="Best Practices" id="{54E39300-5EF7-47CF-9897-0FED78BC2259}">
          <p14:sldIdLst>
            <p14:sldId id="493"/>
            <p14:sldId id="494"/>
            <p14:sldId id="495"/>
            <p14:sldId id="496"/>
          </p14:sldIdLst>
        </p14:section>
        <p14:section name="Summary" id="{1888D697-2B49-43A6-BDC2-719250E583B8}">
          <p14:sldIdLst>
            <p14:sldId id="467"/>
            <p14:sldId id="468"/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8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6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9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gineering.musefind.com/our-best-practices-for-writing-react-components-dec3eb5c3fc8?gi=aae1f385492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13012" y="871696"/>
            <a:ext cx="89634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React Architecture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How To Use Flux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Dispatcher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It is responsible for dispatching all actions to all stores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You can't dispatch an action without going through the dispatcher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react_flux_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04" y="3886200"/>
            <a:ext cx="7053263" cy="21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99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We will be making a To Do app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First install Flux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Let's first create a dispatcher – create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dispatcher.js</a:t>
            </a:r>
            <a:r>
              <a:rPr lang="en-US" dirty="0" smtClean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2667000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flux –-save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4419600"/>
            <a:ext cx="959961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Dispatcher } from 'flux'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default new Dispatcher()</a:t>
            </a:r>
          </a:p>
        </p:txBody>
      </p:sp>
    </p:spTree>
    <p:extLst>
      <p:ext uri="{BB962C8B-B14F-4D97-AF65-F5344CB8AC3E}">
        <p14:creationId xmlns:p14="http://schemas.microsoft.com/office/powerpoint/2010/main" val="3720387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Then we need an action for creating a new To Do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Create folder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actions </a:t>
            </a:r>
            <a:r>
              <a:rPr lang="en-US" dirty="0" smtClean="0"/>
              <a:t>and a file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TodoActions.js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667000"/>
            <a:ext cx="959961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dispatcher from '../dispatcher'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todoActions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createTodo: (title)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dispatcher.dispatch({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type: 'CREATE_TODO',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default todoActions</a:t>
            </a:r>
          </a:p>
        </p:txBody>
      </p:sp>
    </p:spTree>
    <p:extLst>
      <p:ext uri="{BB962C8B-B14F-4D97-AF65-F5344CB8AC3E}">
        <p14:creationId xmlns:p14="http://schemas.microsoft.com/office/powerpoint/2010/main" val="107101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Then we need a store for handling our data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Create folder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stores </a:t>
            </a:r>
            <a:r>
              <a:rPr lang="en-US" dirty="0" smtClean="0"/>
              <a:t>and a file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TodoStore.js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6589" y="2428396"/>
            <a:ext cx="9599611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EventEmitter } from 'events'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dispatcher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'../dispatcher'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TodoStore extends EventEmitter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super()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this.todos = 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id: 1, title: 'Go shopping', completed: false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id: 2, title: 'Go walking', completed: false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29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2" y="1029863"/>
            <a:ext cx="959961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from the previous slide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createTodo (title)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id = this.todos.length + 1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this.todos.push({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title,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completed: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this.emit('change')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getAll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this.todos.slice(0)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66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2" y="1029863"/>
            <a:ext cx="959961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from the previous slide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handleAction (action)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switch (action.type)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case 'CREATE_TODO':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this.createTodo(action.title)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todoStore = new TodoStore()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dispatcher.register(todoStore.handleAction.bind(todoStore))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default todoStore</a:t>
            </a:r>
          </a:p>
        </p:txBody>
      </p:sp>
    </p:spTree>
    <p:extLst>
      <p:ext uri="{BB962C8B-B14F-4D97-AF65-F5344CB8AC3E}">
        <p14:creationId xmlns:p14="http://schemas.microsoft.com/office/powerpoint/2010/main" val="320947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Let's create our React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Create folder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components </a:t>
            </a:r>
            <a:r>
              <a:rPr lang="en-US" dirty="0" smtClean="0"/>
              <a:t>and a file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Todo.js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667000"/>
            <a:ext cx="10210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React from 'react'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Todo =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(props)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{props.title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{props.completed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'DONE' : 'PENDING'}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default Todo</a:t>
            </a:r>
          </a:p>
        </p:txBody>
      </p:sp>
    </p:spTree>
    <p:extLst>
      <p:ext uri="{BB962C8B-B14F-4D97-AF65-F5344CB8AC3E}">
        <p14:creationId xmlns:p14="http://schemas.microsoft.com/office/powerpoint/2010/main" val="2945671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file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Todos.js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48" y="1628330"/>
            <a:ext cx="10210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React, { Component } from 'react'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Todo from './Todo'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TodoStore from '../stores/TodoStore'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TodoActions from '../actions/TodoActions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Todos extends 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 (props)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super(props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this.state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title: '',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todos: []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TodoStore.on('change',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this.getAllTodos()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422306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895" y="1151121"/>
            <a:ext cx="10210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from the previous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slide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componentDidMount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this.getAllTodos()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getAllTodos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TodoStore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.getAll()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.then(todos =&gt; this.setState({ todos }))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createTodo (event)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event.preventDefault()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TodoActions.createTodo(this.state.title)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this.setState({ title: ''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264141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895" y="1151121"/>
            <a:ext cx="10210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from the previous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handleChange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(event)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this.setState({ title: event.target.value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{ todos } = this.state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todoElements = todos.map(todo =&gt;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&lt;Todo key={todo.id} {...todo}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154578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Stores</a:t>
            </a:r>
          </a:p>
          <a:p>
            <a:pPr lvl="1"/>
            <a:r>
              <a:rPr lang="en-US" dirty="0" smtClean="0"/>
              <a:t>Dispatcher</a:t>
            </a:r>
          </a:p>
          <a:p>
            <a:pPr lvl="1"/>
            <a:r>
              <a:rPr lang="en-US" dirty="0" smtClean="0"/>
              <a:t>Views</a:t>
            </a:r>
          </a:p>
          <a:p>
            <a:r>
              <a:rPr lang="en-US" dirty="0" smtClean="0"/>
              <a:t>Thinking In React</a:t>
            </a:r>
          </a:p>
          <a:p>
            <a:r>
              <a:rPr lang="en-US" dirty="0" smtClean="0"/>
              <a:t>Best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895" y="1151121"/>
            <a:ext cx="10210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from the previous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slide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&lt;ul&gt;{todoElements}&lt;/ul&gt;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&lt;input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type='text'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ref='title'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value={this.state.title}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onChange={this.handleChange.bind(this)}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&lt;button onClick={this.createTodo.bind(this)}&gt;Add&lt;/button&gt;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default Todos</a:t>
            </a:r>
          </a:p>
        </p:txBody>
      </p:sp>
    </p:spTree>
    <p:extLst>
      <p:ext uri="{BB962C8B-B14F-4D97-AF65-F5344CB8AC3E}">
        <p14:creationId xmlns:p14="http://schemas.microsoft.com/office/powerpoint/2010/main" val="2137622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Finally update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App.js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730" y="1593869"/>
            <a:ext cx="10210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React, { Component } from 'react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Todos from './components/Todos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'./App.css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 extends Component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 ()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className='App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&lt;h1&gt;My Todo List&lt;/h1&gt; </a:t>
            </a: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&lt;Todos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 App</a:t>
            </a:r>
          </a:p>
        </p:txBody>
      </p:sp>
    </p:spTree>
    <p:extLst>
      <p:ext uri="{BB962C8B-B14F-4D97-AF65-F5344CB8AC3E}">
        <p14:creationId xmlns:p14="http://schemas.microsoft.com/office/powerpoint/2010/main" val="133021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Thinking In React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How To Build 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React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When you use React, you should </a:t>
            </a:r>
            <a:br>
              <a:rPr lang="en-US" dirty="0" smtClean="0"/>
            </a:br>
            <a:r>
              <a:rPr lang="en-US" dirty="0" smtClean="0"/>
              <a:t>be able to separate </a:t>
            </a:r>
            <a:br>
              <a:rPr lang="en-US" dirty="0" smtClean="0"/>
            </a:br>
            <a:r>
              <a:rPr lang="en-US" dirty="0" smtClean="0"/>
              <a:t>your app into small </a:t>
            </a:r>
            <a:br>
              <a:rPr lang="en-US" dirty="0" smtClean="0"/>
            </a:br>
            <a:r>
              <a:rPr lang="en-US" dirty="0" smtClean="0"/>
              <a:t>single-purpose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Let's imagine we have the</a:t>
            </a:r>
            <a:br>
              <a:rPr lang="en-US" dirty="0" smtClean="0"/>
            </a:br>
            <a:r>
              <a:rPr lang="en-US" dirty="0" smtClean="0"/>
              <a:t>following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104" name="Picture 8" descr="Mock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1645484"/>
            <a:ext cx="3544104" cy="43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70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React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First - you need to break the app into component hierarchy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FilterableProductTable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(orange)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SearchBar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(blue)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ProductTable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(green)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ProductCategoryRow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(turquoise)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ProductRow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(red)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7410" name="Picture 2" descr="Componen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828799"/>
            <a:ext cx="3657600" cy="424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887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React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Second - you need to build a static version of the site – no state or props or any data flow, just the HTML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Third – identify the application state and it's flow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Fourth – implement it using an architecture of your choice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That's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88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How To Build 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Read this: </a:t>
            </a:r>
            <a:r>
              <a:rPr lang="en-US" dirty="0">
                <a:hlinkClick r:id="rId2"/>
              </a:rPr>
              <a:t>https://engineering.musefind.com/our-best-practices-for-writing-react-components-dec3eb5c3fc8?gi=aae1f3854926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Always use linters –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standard</a:t>
            </a:r>
            <a:r>
              <a:rPr lang="en-US" dirty="0" smtClean="0"/>
              <a:t> is a good one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JSX</a:t>
            </a:r>
            <a:r>
              <a:rPr lang="en-US" dirty="0" smtClean="0"/>
              <a:t>. It helps!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Use classes for components (or a simple function, if it's a simple component)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Use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PropTypes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wherever possible. It can save you a lot of work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Separate your components into containers and presentation ones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40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Presentational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Concerned </a:t>
            </a:r>
            <a:r>
              <a:rPr lang="en-US" dirty="0"/>
              <a:t>with how things </a:t>
            </a:r>
            <a:r>
              <a:rPr lang="en-US" dirty="0" smtClean="0"/>
              <a:t>look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Have no dependencies on the rest of the app, such as Flux actions or </a:t>
            </a:r>
            <a:r>
              <a:rPr lang="en-US" dirty="0" smtClean="0"/>
              <a:t>stores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Don’t specify how the data is loaded or </a:t>
            </a:r>
            <a:r>
              <a:rPr lang="en-US" dirty="0" smtClean="0"/>
              <a:t>mutated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Receive data and callbacks exclusively via </a:t>
            </a:r>
            <a:r>
              <a:rPr lang="en-US" dirty="0" smtClean="0"/>
              <a:t>props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Rarely have their own state (when they do, it’s UI state rather than data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02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concerned with how things </a:t>
            </a:r>
            <a:r>
              <a:rPr lang="en-US" dirty="0" smtClean="0"/>
              <a:t>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the data and behavior to presentational or other container </a:t>
            </a:r>
            <a:r>
              <a:rPr lang="en-US" dirty="0" smtClean="0"/>
              <a:t>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 Flux actions and provide these as callbacks to the presentational </a:t>
            </a:r>
            <a:r>
              <a:rPr lang="en-US" dirty="0" smtClean="0"/>
              <a:t>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often </a:t>
            </a:r>
            <a:r>
              <a:rPr lang="en-US" dirty="0" err="1"/>
              <a:t>stateful</a:t>
            </a:r>
            <a:r>
              <a:rPr lang="en-US" dirty="0"/>
              <a:t>, as they tend to serve as data sources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36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#react-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React.js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31509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05775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Flux Architecture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How To Separate 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100971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React is very powerful library for building SPA apps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uses </a:t>
            </a:r>
            <a:r>
              <a:rPr lang="en-US" dirty="0" err="1" smtClean="0"/>
              <a:t>uni</a:t>
            </a:r>
            <a:r>
              <a:rPr lang="en-US" dirty="0" smtClean="0"/>
              <a:t>-directional data flow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Communication between components happens in two ways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passing props – from parent to 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passing event handlers – from child to parent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However, if the app becomes big and a lot of nested components emerge, it gets tricky to keep track of everything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order to fix this we will use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Flux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87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Flux</a:t>
            </a:r>
            <a:r>
              <a:rPr lang="en-US" dirty="0" smtClean="0"/>
              <a:t> helps us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It changes how data enters our application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It changes how components gets or sets data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Flux comes from Facebook and it's not a framework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It is rather a solution to a common problem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It makes our data flows in single direction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It helps adding new functionality without making complex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62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 Flux we separate our application in the following way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Actions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Dispatcher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Stores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Views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Each of them has a single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03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Actions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Objects we create when some of the state changes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Each action has type property showing what type of action it is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And any other properties allowing the state to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4343400"/>
            <a:ext cx="959961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action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type: "CREATE_TODO",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title: "Go shopping"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7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Architecture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Stores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Actions are dispatched to stores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They are responsible for managing the application's data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They provide methods for accessing the data but not for changing it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If you want to change the data, you need to create an action and dispatch it to the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31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1356</Words>
  <Application>Microsoft Office PowerPoint</Application>
  <PresentationFormat>Custom</PresentationFormat>
  <Paragraphs>326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React Architecture</vt:lpstr>
      <vt:lpstr>Table of Contents</vt:lpstr>
      <vt:lpstr>Have a Question?</vt:lpstr>
      <vt:lpstr>Flux Architecture</vt:lpstr>
      <vt:lpstr>Flux Architecture</vt:lpstr>
      <vt:lpstr>Flux Architecture</vt:lpstr>
      <vt:lpstr>Flux Architecture</vt:lpstr>
      <vt:lpstr>Flux Architecture</vt:lpstr>
      <vt:lpstr>Flux Architecture</vt:lpstr>
      <vt:lpstr>Flux Architecture</vt:lpstr>
      <vt:lpstr>Flux Architecture</vt:lpstr>
      <vt:lpstr>Flux Architecture</vt:lpstr>
      <vt:lpstr>Flux Architecture</vt:lpstr>
      <vt:lpstr>Flux Architecture</vt:lpstr>
      <vt:lpstr>Flux Architecture</vt:lpstr>
      <vt:lpstr>Flux Architecture</vt:lpstr>
      <vt:lpstr>Flux Architecture</vt:lpstr>
      <vt:lpstr>Flux Architecture</vt:lpstr>
      <vt:lpstr>Flux Architecture</vt:lpstr>
      <vt:lpstr>Flux Architecture</vt:lpstr>
      <vt:lpstr>Flux Architecture</vt:lpstr>
      <vt:lpstr>Thinking In React</vt:lpstr>
      <vt:lpstr>Thinking In React</vt:lpstr>
      <vt:lpstr>Thinking In React</vt:lpstr>
      <vt:lpstr>Thinking In React</vt:lpstr>
      <vt:lpstr>Best Practices</vt:lpstr>
      <vt:lpstr>Best Practices</vt:lpstr>
      <vt:lpstr>Best Practices</vt:lpstr>
      <vt:lpstr>Best Practices</vt:lpstr>
      <vt:lpstr>JavaScript Web – React.js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2017-06-27T12:58:28Z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