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2"/>
  </p:notesMasterIdLst>
  <p:handoutMasterIdLst>
    <p:handoutMasterId r:id="rId23"/>
  </p:handoutMasterIdLst>
  <p:sldIdLst>
    <p:sldId id="459" r:id="rId3"/>
    <p:sldId id="411" r:id="rId4"/>
    <p:sldId id="460" r:id="rId5"/>
    <p:sldId id="412" r:id="rId6"/>
    <p:sldId id="474" r:id="rId7"/>
    <p:sldId id="476" r:id="rId8"/>
    <p:sldId id="477" r:id="rId9"/>
    <p:sldId id="478" r:id="rId10"/>
    <p:sldId id="479" r:id="rId11"/>
    <p:sldId id="480" r:id="rId12"/>
    <p:sldId id="481" r:id="rId13"/>
    <p:sldId id="482" r:id="rId14"/>
    <p:sldId id="483" r:id="rId15"/>
    <p:sldId id="484" r:id="rId16"/>
    <p:sldId id="485" r:id="rId17"/>
    <p:sldId id="486" r:id="rId18"/>
    <p:sldId id="467" r:id="rId19"/>
    <p:sldId id="468" r:id="rId20"/>
    <p:sldId id="469" r:id="rId2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148D4357-E11A-4DE5-81E4-49C6B73B5D81}">
          <p14:sldIdLst>
            <p14:sldId id="459"/>
            <p14:sldId id="411"/>
            <p14:sldId id="460"/>
          </p14:sldIdLst>
        </p14:section>
        <p14:section name="Events" id="{4C6CD7CE-4C5C-4256-BE95-6EC46516E444}">
          <p14:sldIdLst>
            <p14:sldId id="412"/>
            <p14:sldId id="474"/>
            <p14:sldId id="476"/>
            <p14:sldId id="477"/>
          </p14:sldIdLst>
        </p14:section>
        <p14:section name="Forms" id="{0FD65C23-7C5D-4DB3-AB62-4124802DD14B}">
          <p14:sldIdLst>
            <p14:sldId id="478"/>
            <p14:sldId id="479"/>
            <p14:sldId id="480"/>
            <p14:sldId id="481"/>
            <p14:sldId id="482"/>
            <p14:sldId id="483"/>
            <p14:sldId id="484"/>
          </p14:sldIdLst>
        </p14:section>
        <p14:section name="Authentication" id="{C587E726-E32A-4CD8-A84B-97F6A0BFD05C}">
          <p14:sldIdLst>
            <p14:sldId id="485"/>
            <p14:sldId id="486"/>
          </p14:sldIdLst>
        </p14:section>
        <p14:section name="Summary" id="{1888D697-2B49-43A6-BDC2-719250E583B8}">
          <p14:sldIdLst>
            <p14:sldId id="467"/>
            <p14:sldId id="468"/>
            <p14:sldId id="4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FFF"/>
    <a:srgbClr val="FFA72A"/>
    <a:srgbClr val="FFF0D9"/>
    <a:srgbClr val="F0F5FA"/>
    <a:srgbClr val="1A8AFA"/>
    <a:srgbClr val="0097CC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95400" autoAdjust="0"/>
  </p:normalViewPr>
  <p:slideViewPr>
    <p:cSldViewPr>
      <p:cViewPr varScale="1">
        <p:scale>
          <a:sx n="85" d="100"/>
          <a:sy n="85" d="100"/>
        </p:scale>
        <p:origin x="346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02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3134" y="10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7/3/2017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391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186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961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05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7/3/2017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39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18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trainings/1434/node-js-development-september-2016" TargetMode="External"/><Relationship Id="rId21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5" Type="http://schemas.openxmlformats.org/officeDocument/2006/relationships/image" Target="../media/image19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1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16.png"/><Relationship Id="rId14" Type="http://schemas.openxmlformats.org/officeDocument/2006/relationships/hyperlink" Target="http://www.indeavr.com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305" TargetMode="Externa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7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513012" y="871696"/>
            <a:ext cx="8963451" cy="1171552"/>
          </a:xfrm>
        </p:spPr>
        <p:txBody>
          <a:bodyPr>
            <a:normAutofit/>
          </a:bodyPr>
          <a:lstStyle/>
          <a:p>
            <a:r>
              <a:rPr lang="en-US" dirty="0" smtClean="0"/>
              <a:t>Events &amp; Forms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51212" y="2193900"/>
            <a:ext cx="8125251" cy="778736"/>
          </a:xfrm>
        </p:spPr>
        <p:txBody>
          <a:bodyPr>
            <a:normAutofit/>
          </a:bodyPr>
          <a:lstStyle/>
          <a:p>
            <a:r>
              <a:rPr lang="en-US" dirty="0" smtClean="0"/>
              <a:t>User Submitted Data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04899"/>
            <a:ext cx="3187613" cy="525135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7479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479925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30488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 descr="http://softuni.bg" title="SoftUni Code Wizar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03612" y="3811842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986296">
            <a:off x="4748402" y="3607839"/>
            <a:ext cx="1982401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React.js </a:t>
            </a:r>
            <a:b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Development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59309" y="3536755"/>
            <a:ext cx="4517154" cy="2545286"/>
          </a:xfrm>
          <a:prstGeom prst="roundRect">
            <a:avLst/>
          </a:prstGeom>
          <a:effectLst>
            <a:softEdge rad="127000"/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25661">
            <a:off x="6577112" y="4949709"/>
            <a:ext cx="1151113" cy="1151113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8739591" y="4050801"/>
            <a:ext cx="1512733" cy="1396190"/>
            <a:chOff x="8566101" y="4832250"/>
            <a:chExt cx="1743901" cy="1548590"/>
          </a:xfrm>
        </p:grpSpPr>
        <p:pic>
          <p:nvPicPr>
            <p:cNvPr id="1030" name="Picture 6" descr="http://www.microsoft.com/web/media/gallery/apps-screenshots/Microsoft-App-Request-Routing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1412" y="4832250"/>
              <a:ext cx="1548590" cy="15485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4" descr="http://www.iconsdb.com/icons/preview/gray/database-5-xxl.png"/>
            <p:cNvPicPr>
              <a:picLocks noChangeAspect="1" noChangeArrowheads="1"/>
            </p:cNvPicPr>
            <p:nvPr/>
          </p:nvPicPr>
          <p:blipFill>
            <a:blip r:embed="rId1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566101" y="5513521"/>
              <a:ext cx="727505" cy="7976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5410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274730" y="971827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Handling change on the whole form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1200"/>
              </a:spcAft>
            </a:pPr>
            <a:r>
              <a:rPr lang="en-US" dirty="0" smtClean="0"/>
              <a:t>Handling save on the form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4730" y="1600200"/>
            <a:ext cx="116586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handleInputChange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(event)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target = event.target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 = target.type === 'checkbox' ? target.checked : target.value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 = target.value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this.setState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({ [field]: value })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4730" y="4282736"/>
            <a:ext cx="116586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saveForm (event)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event.preventDefault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externalApi.save(this.state.data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this.props.history.push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('/redirect/path')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3398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274730" y="971827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Create reusable components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88815" y="1673046"/>
            <a:ext cx="116586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TextInput extends Component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render ()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return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&lt;div className={wrapperClass}&gt;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&lt;label htmlFor={this.props.name}&gt;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{this.props.placeholder}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&lt;/label&gt;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 type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'text' className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='common-input-class'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placeholder={this.props.placeholder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id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={this.props.id}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name={this.props.name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value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={this.props.value}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&lt;span className='error'&gt;{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this.props.error}&lt;/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50206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274730" y="971827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It's a nice feature to have notifications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First install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jquery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toastr</a:t>
            </a: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Then import the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toastr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CSS into the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index.css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Then use it's API</a:t>
            </a: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79412" y="2433918"/>
            <a:ext cx="3990882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npm install jquery --save 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722812" y="2438400"/>
            <a:ext cx="3990882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npm install toastr --save 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9412" y="3680819"/>
            <a:ext cx="8334282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@import '~toastr/build/toastr.css';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79412" y="4918756"/>
            <a:ext cx="8334282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toastr from 'toastr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later in code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toastr.success('My beautiful notification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toastr.error('My beautiful error')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960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274730" y="971827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It's a nice feature to have notifications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First install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jquery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toastr</a:t>
            </a: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Then import the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toastr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CSS into the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index.css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Then use it's API</a:t>
            </a: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79412" y="2433918"/>
            <a:ext cx="3990882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npm install jquery --save 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722812" y="2438400"/>
            <a:ext cx="3990882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npm install toastr --save 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9412" y="3680819"/>
            <a:ext cx="8334282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@import '~toastr/build/toastr.css';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79412" y="4918756"/>
            <a:ext cx="8334282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toastr from 'toastr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later in code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toastr.success('My beautiful notification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toastr.error('My beautiful error')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5386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274730" y="971827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Validation in the client-side application is key to reduce the potential server requests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Add a validation function to the page component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Check it in the save method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If errors occur, set them on the state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Pass these errors to the child components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Add styles for the errors to make sure the user notice them</a:t>
            </a: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4102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903412" y="2397921"/>
            <a:ext cx="8229600" cy="820600"/>
          </a:xfrm>
        </p:spPr>
        <p:txBody>
          <a:bodyPr/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903412" y="3276600"/>
            <a:ext cx="8229600" cy="719034"/>
          </a:xfrm>
        </p:spPr>
        <p:txBody>
          <a:bodyPr/>
          <a:lstStyle/>
          <a:p>
            <a:r>
              <a:rPr lang="en-US" dirty="0" smtClean="0"/>
              <a:t>Handling Users In The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83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274730" y="971827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518" y="962862"/>
            <a:ext cx="10133294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Auth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static authenticateUser (token)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window.localStorage.setItem('token', token)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static isUserAuthenticated 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window.localStorage.getItem('token') !== null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static deauthenticateUser 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window.localStorage.removeItem('token')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static getToken 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window.localStorage.getItem('token')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export default Auth</a:t>
            </a:r>
          </a:p>
        </p:txBody>
      </p:sp>
    </p:spTree>
    <p:extLst>
      <p:ext uri="{BB962C8B-B14F-4D97-AF65-F5344CB8AC3E}">
        <p14:creationId xmlns:p14="http://schemas.microsoft.com/office/powerpoint/2010/main" val="458491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softuni.bg/trainings/1434/node-js-development-september-2016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 smtClean="0"/>
              <a:t>JavaScript Web – React.js Fundamentals</a:t>
            </a:r>
            <a:endParaRPr lang="en-US" dirty="0"/>
          </a:p>
        </p:txBody>
      </p:sp>
      <p:pic>
        <p:nvPicPr>
          <p:cNvPr id="20" name="Picture 19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21" name="Picture 20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3" name="Picture 22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6" name="Picture 25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7" name="Picture 26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8" name="Picture 27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331509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End-to-end JavaScript Applications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105775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4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</a:p>
          <a:p>
            <a:r>
              <a:rPr lang="en-US" dirty="0" smtClean="0"/>
              <a:t>Forms</a:t>
            </a:r>
          </a:p>
          <a:p>
            <a:pPr lvl="1"/>
            <a:r>
              <a:rPr lang="en-US" dirty="0" smtClean="0"/>
              <a:t>Creating Forms</a:t>
            </a:r>
          </a:p>
          <a:p>
            <a:pPr lvl="1"/>
            <a:r>
              <a:rPr lang="en-US" dirty="0" smtClean="0"/>
              <a:t>Handling Form Changes</a:t>
            </a:r>
          </a:p>
          <a:p>
            <a:pPr lvl="1"/>
            <a:r>
              <a:rPr lang="en-US" dirty="0" smtClean="0"/>
              <a:t>Handling Form Saves</a:t>
            </a:r>
          </a:p>
          <a:p>
            <a:pPr lvl="1"/>
            <a:r>
              <a:rPr lang="en-US" dirty="0" smtClean="0"/>
              <a:t>Reusable Components</a:t>
            </a:r>
          </a:p>
          <a:p>
            <a:pPr lvl="1"/>
            <a:r>
              <a:rPr lang="en-US" dirty="0" smtClean="0"/>
              <a:t>Notifications &amp; Validation</a:t>
            </a:r>
            <a:endParaRPr lang="en-US" dirty="0"/>
          </a:p>
          <a:p>
            <a:r>
              <a:rPr lang="en-US" dirty="0" smtClean="0"/>
              <a:t>Client-Side Authentication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3212" y="1486376"/>
            <a:ext cx="3574938" cy="460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08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#react-</a:t>
            </a:r>
            <a:r>
              <a:rPr lang="en-US" sz="11500" b="1" dirty="0" err="1" smtClean="0"/>
              <a:t>js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5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903412" y="2397921"/>
            <a:ext cx="8229600" cy="820600"/>
          </a:xfrm>
        </p:spPr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903412" y="3276600"/>
            <a:ext cx="8229600" cy="719034"/>
          </a:xfrm>
        </p:spPr>
        <p:txBody>
          <a:bodyPr/>
          <a:lstStyle/>
          <a:p>
            <a:r>
              <a:rPr lang="en-US" dirty="0" smtClean="0"/>
              <a:t>How To Handle Events In React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49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274730" y="971827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Handling events in React is done the good old JS way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Except the event names are in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camelCase</a:t>
            </a: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onclick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becomes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onClick</a:t>
            </a: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onchange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becomes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onChange</a:t>
            </a: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And all the other JS events are the same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Usually, you attach a method from the component class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Do not forget to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bind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this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6741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3212" y="1035189"/>
            <a:ext cx="11658600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clickMe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console.log('I was clicked!')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changeMe (event)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let field = event.target.name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let value = event.target.value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console.log(`${field} - ${value}`)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render 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&lt;a onClick={this.clickMe.bind(this)}&gt;Click me&lt;/a&gt;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&lt;input type='text' name='someInput' onChange={this.changeMe.bind(this)}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73277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292659" y="891989"/>
            <a:ext cx="11885613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You can pass event handlers to child component via the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props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8815" y="1461747"/>
            <a:ext cx="11849197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Child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extends Component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render 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&lt;a onClick={this.props.clickMe}&gt;Click me&lt;/a&gt;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&lt;input type='text' name='someInput' onChange={this.props.changeMe}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in parent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&lt;Child clickMe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={this.clickMe.bind(this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)} changeMe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={this.changeMe.bind(this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)} /&gt;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2549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903412" y="2397921"/>
            <a:ext cx="8229600" cy="820600"/>
          </a:xfrm>
        </p:spPr>
        <p:txBody>
          <a:bodyPr/>
          <a:lstStyle/>
          <a:p>
            <a:r>
              <a:rPr lang="en-US" dirty="0" smtClean="0"/>
              <a:t>Forms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903412" y="3276600"/>
            <a:ext cx="8229600" cy="719034"/>
          </a:xfrm>
        </p:spPr>
        <p:txBody>
          <a:bodyPr/>
          <a:lstStyle/>
          <a:p>
            <a:r>
              <a:rPr lang="en-US" dirty="0" smtClean="0"/>
              <a:t>Creating Forms In React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36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274730" y="971827"/>
            <a:ext cx="11885613" cy="56388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Creating form elements in React is done by adding normal forms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You just need to attach the change and submit events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However, there are some best practices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Always create the forms in separate components without any logic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Always try to reuse even the simple inputs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Always make sure you have client-side validation to prevent unnecessary server requests</a:t>
            </a:r>
            <a:endParaRPr lang="bg-BG" dirty="0" smtClean="0"/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It's a good idea to validate everything with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PropTypes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6234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906</Words>
  <Application>Microsoft Office PowerPoint</Application>
  <PresentationFormat>Custom</PresentationFormat>
  <Paragraphs>204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Consolas</vt:lpstr>
      <vt:lpstr>Wingdings</vt:lpstr>
      <vt:lpstr>Wingdings 2</vt:lpstr>
      <vt:lpstr>SoftUni 16x9</vt:lpstr>
      <vt:lpstr>Events &amp; Forms</vt:lpstr>
      <vt:lpstr>Table of Contents</vt:lpstr>
      <vt:lpstr>Have a Question?</vt:lpstr>
      <vt:lpstr>Events</vt:lpstr>
      <vt:lpstr>Events</vt:lpstr>
      <vt:lpstr>Events</vt:lpstr>
      <vt:lpstr>Events</vt:lpstr>
      <vt:lpstr>Forms</vt:lpstr>
      <vt:lpstr>Forms</vt:lpstr>
      <vt:lpstr>Forms</vt:lpstr>
      <vt:lpstr>Forms</vt:lpstr>
      <vt:lpstr>Forms</vt:lpstr>
      <vt:lpstr>Forms</vt:lpstr>
      <vt:lpstr>Forms</vt:lpstr>
      <vt:lpstr>Authentication</vt:lpstr>
      <vt:lpstr>Authentication</vt:lpstr>
      <vt:lpstr>JavaScript Web – React.js Fundamentals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>Software Development Course</dc:subject>
  <dc:creator/>
  <cp:keywords>Template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2017-07-03T14:14:35Z</dcterms:modified>
  <cp:category>Template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