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425" r:id="rId4"/>
    <p:sldId id="616" r:id="rId5"/>
    <p:sldId id="557" r:id="rId6"/>
    <p:sldId id="556" r:id="rId7"/>
    <p:sldId id="563" r:id="rId8"/>
    <p:sldId id="611" r:id="rId9"/>
    <p:sldId id="565" r:id="rId10"/>
    <p:sldId id="564" r:id="rId11"/>
    <p:sldId id="567" r:id="rId12"/>
    <p:sldId id="566" r:id="rId13"/>
    <p:sldId id="569" r:id="rId14"/>
    <p:sldId id="583" r:id="rId15"/>
    <p:sldId id="585" r:id="rId16"/>
    <p:sldId id="586" r:id="rId17"/>
    <p:sldId id="589" r:id="rId18"/>
    <p:sldId id="588" r:id="rId19"/>
    <p:sldId id="590" r:id="rId20"/>
    <p:sldId id="591" r:id="rId21"/>
    <p:sldId id="592" r:id="rId22"/>
    <p:sldId id="568" r:id="rId23"/>
    <p:sldId id="570" r:id="rId24"/>
    <p:sldId id="571" r:id="rId25"/>
    <p:sldId id="593" r:id="rId26"/>
    <p:sldId id="599" r:id="rId27"/>
    <p:sldId id="604" r:id="rId28"/>
    <p:sldId id="610" r:id="rId29"/>
    <p:sldId id="605" r:id="rId30"/>
    <p:sldId id="606" r:id="rId31"/>
    <p:sldId id="609" r:id="rId32"/>
    <p:sldId id="574" r:id="rId33"/>
    <p:sldId id="575" r:id="rId34"/>
    <p:sldId id="576" r:id="rId35"/>
    <p:sldId id="598" r:id="rId36"/>
    <p:sldId id="612" r:id="rId37"/>
    <p:sldId id="421" r:id="rId38"/>
    <p:sldId id="615" r:id="rId39"/>
    <p:sldId id="423" r:id="rId40"/>
    <p:sldId id="42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6" autoAdjust="0"/>
    <p:restoredTop sz="94484" autoAdjust="0"/>
  </p:normalViewPr>
  <p:slideViewPr>
    <p:cSldViewPr>
      <p:cViewPr>
        <p:scale>
          <a:sx n="91" d="100"/>
          <a:sy n="91" d="100"/>
        </p:scale>
        <p:origin x="-115" y="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-fig.org/" TargetMode="External"/><Relationship Id="rId5" Type="http://schemas.openxmlformats.org/officeDocument/2006/relationships/hyperlink" Target="https://phpbestpractices.org/" TargetMode="External"/><Relationship Id="rId4" Type="http://schemas.openxmlformats.org/officeDocument/2006/relationships/hyperlink" Target="http://www.phptherightway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://www.infragistics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PHP, Web Server,</a:t>
            </a:r>
            <a:br>
              <a:rPr lang="en-US" dirty="0" smtClean="0"/>
            </a:br>
            <a:r>
              <a:rPr lang="en-US" dirty="0" smtClean="0"/>
              <a:t>XAMP, LAMP, PHP IDEs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10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22516"/>
              </p:ext>
            </p:extLst>
          </p:nvPr>
        </p:nvGraphicFramePr>
        <p:xfrm>
          <a:off x="588084" y="1612392"/>
          <a:ext cx="10972800" cy="3798594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 until PHP 5.6</a:t>
            </a: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xdebug.profiler_enable 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xdebug.profiler_output_dir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"D:\Temp"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err="1" smtClean="0"/>
              <a:t>Symfony</a:t>
            </a:r>
            <a:r>
              <a:rPr lang="en-US" dirty="0" smtClean="0"/>
              <a:t>, 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General information about PHP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://php.net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Partly in Bulgarian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Good practices when writing PHP code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4"/>
              </a:rPr>
              <a:t>http://www.phptherightway.com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phpbestpractices.org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6"/>
              </a:rPr>
              <a:t>http://www.php-fig.org/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85" y="1447800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219200"/>
            <a:ext cx="3072858" cy="22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and Configure PHP: XAMPP, LAMP, 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725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244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pPr lvl="1"/>
            <a:r>
              <a:rPr lang="en-US" dirty="0" smtClean="0"/>
              <a:t>Defines the information that the file holds</a:t>
            </a:r>
          </a:p>
          <a:p>
            <a:r>
              <a:rPr lang="en-US" dirty="0" smtClean="0"/>
              <a:t>Charset (if needed)</a:t>
            </a:r>
          </a:p>
          <a:p>
            <a:pPr lvl="1"/>
            <a:r>
              <a:rPr lang="en-US" dirty="0" smtClean="0"/>
              <a:t>Defines the encoding of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encoding</a:t>
            </a:r>
          </a:p>
          <a:p>
            <a:pPr lvl="1"/>
            <a:r>
              <a:rPr lang="en-US" dirty="0" smtClean="0"/>
              <a:t>Always save your files with encoding UTF-8 to avoid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Cyrillic symbols in your webpage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936298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header('Content-Type: text/html; charset=utf-8');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987">
            <a:off x="8218525" y="1565932"/>
            <a:ext cx="2565079" cy="195555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1846</Words>
  <Application>Microsoft Office PowerPoint</Application>
  <PresentationFormat>Custom</PresentationFormat>
  <Paragraphs>366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Install and Configure PHP: XAMPP, LAMP, IDEs</vt:lpstr>
      <vt:lpstr>Table of Contents</vt:lpstr>
      <vt:lpstr>Questions</vt:lpstr>
      <vt:lpstr>PHP, Web Servers, HTTP</vt:lpstr>
      <vt:lpstr>What is PHP?</vt:lpstr>
      <vt:lpstr>PHP – Example</vt:lpstr>
      <vt:lpstr>Cyrillic symbols in your webpage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Resources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2017-01-23T17:20:39Z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