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Montserrat"/>
      <p:regular r:id="rId30"/>
      <p:bold r:id="rId31"/>
      <p:italic r:id="rId32"/>
      <p:boldItalic r:id="rId33"/>
    </p:embeddedFont>
    <p:embeddedFont>
      <p:font typeface="Montserrat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MontserratLight-bold.fntdata"/><Relationship Id="rId12" Type="http://schemas.openxmlformats.org/officeDocument/2006/relationships/slide" Target="slides/slide8.xml"/><Relationship Id="rId34" Type="http://schemas.openxmlformats.org/officeDocument/2006/relationships/font" Target="fonts/MontserratLight-regular.fntdata"/><Relationship Id="rId15" Type="http://schemas.openxmlformats.org/officeDocument/2006/relationships/slide" Target="slides/slide11.xml"/><Relationship Id="rId37" Type="http://schemas.openxmlformats.org/officeDocument/2006/relationships/font" Target="fonts/MontserratLight-boldItalic.fntdata"/><Relationship Id="rId14" Type="http://schemas.openxmlformats.org/officeDocument/2006/relationships/slide" Target="slides/slide10.xml"/><Relationship Id="rId36" Type="http://schemas.openxmlformats.org/officeDocument/2006/relationships/font" Target="fonts/Montserrat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34465"/>
        </a:solidFill>
      </p:bgPr>
    </p:bg>
    <p:spTree>
      <p:nvGrpSpPr>
        <p:cNvPr id="2" name="Shape 2"/>
        <p:cNvGrpSpPr/>
        <p:nvPr/>
      </p:nvGrpSpPr>
      <p:grpSpPr>
        <a:xfrm>
          <a:off x="0" y="0"/>
          <a:ext cx="0" cy="0"/>
          <a:chOff x="0" y="0"/>
          <a:chExt cx="0" cy="0"/>
        </a:xfrm>
      </p:grpSpPr>
      <p:sp>
        <p:nvSpPr>
          <p:cNvPr id="3" name="Shape 3"/>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ct val="116666"/>
              <a:buChar char="●"/>
              <a:defRPr b="0" i="0" sz="1200" u="none" cap="none" strike="noStrike">
                <a:solidFill>
                  <a:schemeClr val="dk1"/>
                </a:solidFill>
                <a:latin typeface="Montserrat"/>
                <a:ea typeface="Montserrat"/>
                <a:cs typeface="Montserrat"/>
                <a:sym typeface="Montserrat"/>
              </a:defRPr>
            </a:lvl1pPr>
            <a:lvl2pPr indent="0" lvl="1" marL="457200" marR="0" rtl="0" algn="l">
              <a:spcBef>
                <a:spcPts val="0"/>
              </a:spcBef>
              <a:buSzPct val="116666"/>
              <a:buChar char="○"/>
              <a:defRPr b="0" i="0" sz="1200" u="none" cap="none" strike="noStrike">
                <a:solidFill>
                  <a:schemeClr val="dk1"/>
                </a:solidFill>
                <a:latin typeface="Montserrat"/>
                <a:ea typeface="Montserrat"/>
                <a:cs typeface="Montserrat"/>
                <a:sym typeface="Montserrat"/>
              </a:defRPr>
            </a:lvl2pPr>
            <a:lvl3pPr indent="0" lvl="2" marL="914400" marR="0" rtl="0" algn="l">
              <a:spcBef>
                <a:spcPts val="0"/>
              </a:spcBef>
              <a:buSzPct val="116666"/>
              <a:buChar char="■"/>
              <a:defRPr b="0" i="0" sz="1200" u="none" cap="none" strike="noStrike">
                <a:solidFill>
                  <a:schemeClr val="dk1"/>
                </a:solidFill>
                <a:latin typeface="Montserrat"/>
                <a:ea typeface="Montserrat"/>
                <a:cs typeface="Montserrat"/>
                <a:sym typeface="Montserrat"/>
              </a:defRPr>
            </a:lvl3pPr>
            <a:lvl4pPr indent="0" lvl="3" marL="1371600" marR="0" rtl="0" algn="l">
              <a:spcBef>
                <a:spcPts val="0"/>
              </a:spcBef>
              <a:buSzPct val="116666"/>
              <a:buChar char="●"/>
              <a:defRPr b="0" i="0" sz="1200" u="none" cap="none" strike="noStrike">
                <a:solidFill>
                  <a:schemeClr val="dk1"/>
                </a:solidFill>
                <a:latin typeface="Montserrat"/>
                <a:ea typeface="Montserrat"/>
                <a:cs typeface="Montserrat"/>
                <a:sym typeface="Montserrat"/>
              </a:defRPr>
            </a:lvl4pPr>
            <a:lvl5pPr indent="0" lvl="4" marL="1828800" marR="0" rtl="0" algn="l">
              <a:spcBef>
                <a:spcPts val="0"/>
              </a:spcBef>
              <a:buSzPct val="116666"/>
              <a:buChar char="○"/>
              <a:defRPr b="0" i="0" sz="1200" u="none" cap="none" strike="noStrike">
                <a:solidFill>
                  <a:schemeClr val="dk1"/>
                </a:solidFill>
                <a:latin typeface="Montserrat"/>
                <a:ea typeface="Montserrat"/>
                <a:cs typeface="Montserrat"/>
                <a:sym typeface="Montserrat"/>
              </a:defRPr>
            </a:lvl5pPr>
            <a:lvl6pPr indent="0" lvl="5" marL="2286000" marR="0" rtl="0" algn="l">
              <a:spcBef>
                <a:spcPts val="0"/>
              </a:spcBef>
              <a:buSzPct val="116666"/>
              <a:buChar char="■"/>
              <a:defRPr b="0" i="0" sz="1200" u="none" cap="none" strike="noStrike">
                <a:solidFill>
                  <a:schemeClr val="dk1"/>
                </a:solidFill>
                <a:latin typeface="Montserrat"/>
                <a:ea typeface="Montserrat"/>
                <a:cs typeface="Montserrat"/>
                <a:sym typeface="Montserrat"/>
              </a:defRPr>
            </a:lvl6pPr>
            <a:lvl7pPr indent="0" lvl="6" marL="2743200" marR="0" rtl="0" algn="l">
              <a:spcBef>
                <a:spcPts val="0"/>
              </a:spcBef>
              <a:buSzPct val="116666"/>
              <a:buChar char="●"/>
              <a:defRPr b="0" i="0" sz="1200" u="none" cap="none" strike="noStrike">
                <a:solidFill>
                  <a:schemeClr val="dk1"/>
                </a:solidFill>
                <a:latin typeface="Montserrat"/>
                <a:ea typeface="Montserrat"/>
                <a:cs typeface="Montserrat"/>
                <a:sym typeface="Montserrat"/>
              </a:defRPr>
            </a:lvl7pPr>
            <a:lvl8pPr indent="0" lvl="7" marL="3200400" marR="0" rtl="0" algn="l">
              <a:spcBef>
                <a:spcPts val="0"/>
              </a:spcBef>
              <a:buSzPct val="116666"/>
              <a:buChar char="○"/>
              <a:defRPr b="0" i="0" sz="1200" u="none" cap="none" strike="noStrike">
                <a:solidFill>
                  <a:schemeClr val="dk1"/>
                </a:solidFill>
                <a:latin typeface="Montserrat"/>
                <a:ea typeface="Montserrat"/>
                <a:cs typeface="Montserrat"/>
                <a:sym typeface="Montserrat"/>
              </a:defRPr>
            </a:lvl8pPr>
            <a:lvl9pPr indent="0" lvl="8" marL="3657600" marR="0" rtl="0" algn="l">
              <a:spcBef>
                <a:spcPts val="0"/>
              </a:spcBef>
              <a:buSzPct val="116666"/>
              <a:buChar char="■"/>
              <a:defRPr b="0" i="0" sz="1200" u="none" cap="none" strike="noStrike">
                <a:solidFill>
                  <a:schemeClr val="dk1"/>
                </a:solidFill>
                <a:latin typeface="Montserrat"/>
                <a:ea typeface="Montserrat"/>
                <a:cs typeface="Montserrat"/>
                <a:sym typeface="Montserrat"/>
              </a:defRPr>
            </a:lvl9pPr>
          </a:lstStyle>
          <a:p/>
        </p:txBody>
      </p:sp>
      <p:sp>
        <p:nvSpPr>
          <p:cNvPr id="4" name="Shape 4"/>
          <p:cNvSpPr txBox="1"/>
          <p:nvPr>
            <p:ph idx="2" type="hdr"/>
          </p:nvPr>
        </p:nvSpPr>
        <p:spPr>
          <a:xfrm>
            <a:off x="0" y="261257"/>
            <a:ext cx="6858000" cy="566624"/>
          </a:xfrm>
          <a:prstGeom prst="rect">
            <a:avLst/>
          </a:prstGeom>
          <a:noFill/>
          <a:ln>
            <a:noFill/>
          </a:ln>
        </p:spPr>
        <p:txBody>
          <a:bodyPr anchorCtr="0" anchor="ctr" bIns="91425" lIns="91425" rIns="91425" wrap="square" tIns="91425"/>
          <a:lstStyle>
            <a:lvl1pPr indent="0" lvl="0" marL="0" marR="0" rtl="0" algn="ctr">
              <a:spcBef>
                <a:spcPts val="0"/>
              </a:spcBef>
              <a:buSzPct val="46666"/>
              <a:buNone/>
              <a:defRPr b="0" i="0" sz="3000" u="none" cap="none" strike="noStrike">
                <a:solidFill>
                  <a:schemeClr val="dk1"/>
                </a:solidFill>
                <a:latin typeface="Montserrat"/>
                <a:ea typeface="Montserrat"/>
                <a:cs typeface="Montserrat"/>
                <a:sym typeface="Montserrat"/>
              </a:defRPr>
            </a:lvl1pPr>
            <a:lvl2pPr indent="0" lvl="1" marL="457200" marR="0" rtl="0" algn="l">
              <a:spcBef>
                <a:spcPts val="0"/>
              </a:spcBef>
              <a:buSzPct val="77777"/>
              <a:buNone/>
              <a:defRPr b="0" i="0" sz="1800" u="none" cap="none" strike="noStrike">
                <a:solidFill>
                  <a:schemeClr val="dk1"/>
                </a:solidFill>
                <a:latin typeface="Montserrat"/>
                <a:ea typeface="Montserrat"/>
                <a:cs typeface="Montserrat"/>
                <a:sym typeface="Montserrat"/>
              </a:defRPr>
            </a:lvl2pPr>
            <a:lvl3pPr indent="0" lvl="2" marL="914400" marR="0" rtl="0" algn="l">
              <a:spcBef>
                <a:spcPts val="0"/>
              </a:spcBef>
              <a:buSzPct val="77777"/>
              <a:buNone/>
              <a:defRPr b="0" i="0" sz="1800" u="none" cap="none" strike="noStrike">
                <a:solidFill>
                  <a:schemeClr val="dk1"/>
                </a:solidFill>
                <a:latin typeface="Montserrat"/>
                <a:ea typeface="Montserrat"/>
                <a:cs typeface="Montserrat"/>
                <a:sym typeface="Montserrat"/>
              </a:defRPr>
            </a:lvl3pPr>
            <a:lvl4pPr indent="0" lvl="3" marL="1371600" marR="0" rtl="0" algn="l">
              <a:spcBef>
                <a:spcPts val="0"/>
              </a:spcBef>
              <a:buSzPct val="77777"/>
              <a:buNone/>
              <a:defRPr b="0" i="0" sz="1800" u="none" cap="none" strike="noStrike">
                <a:solidFill>
                  <a:schemeClr val="dk1"/>
                </a:solidFill>
                <a:latin typeface="Montserrat"/>
                <a:ea typeface="Montserrat"/>
                <a:cs typeface="Montserrat"/>
                <a:sym typeface="Montserrat"/>
              </a:defRPr>
            </a:lvl4pPr>
            <a:lvl5pPr indent="0" lvl="4" marL="1828800" marR="0" rtl="0" algn="l">
              <a:spcBef>
                <a:spcPts val="0"/>
              </a:spcBef>
              <a:buSzPct val="77777"/>
              <a:buNone/>
              <a:defRPr b="0" i="0" sz="1800" u="none" cap="none" strike="noStrike">
                <a:solidFill>
                  <a:schemeClr val="dk1"/>
                </a:solidFill>
                <a:latin typeface="Montserrat"/>
                <a:ea typeface="Montserrat"/>
                <a:cs typeface="Montserrat"/>
                <a:sym typeface="Montserrat"/>
              </a:defRPr>
            </a:lvl5pPr>
            <a:lvl6pPr indent="0" lvl="5" marL="2286000" marR="0" rtl="0" algn="l">
              <a:spcBef>
                <a:spcPts val="0"/>
              </a:spcBef>
              <a:buSzPct val="77777"/>
              <a:buNone/>
              <a:defRPr b="0" i="0" sz="1800" u="none" cap="none" strike="noStrike">
                <a:solidFill>
                  <a:schemeClr val="dk1"/>
                </a:solidFill>
                <a:latin typeface="Montserrat"/>
                <a:ea typeface="Montserrat"/>
                <a:cs typeface="Montserrat"/>
                <a:sym typeface="Montserrat"/>
              </a:defRPr>
            </a:lvl6pPr>
            <a:lvl7pPr indent="0" lvl="6" marL="2743200" marR="0" rtl="0" algn="l">
              <a:spcBef>
                <a:spcPts val="0"/>
              </a:spcBef>
              <a:buSzPct val="77777"/>
              <a:buNone/>
              <a:defRPr b="0" i="0" sz="1800" u="none" cap="none" strike="noStrike">
                <a:solidFill>
                  <a:schemeClr val="dk1"/>
                </a:solidFill>
                <a:latin typeface="Montserrat"/>
                <a:ea typeface="Montserrat"/>
                <a:cs typeface="Montserrat"/>
                <a:sym typeface="Montserrat"/>
              </a:defRPr>
            </a:lvl7pPr>
            <a:lvl8pPr indent="0" lvl="7" marL="3200400" marR="0" rtl="0" algn="l">
              <a:spcBef>
                <a:spcPts val="0"/>
              </a:spcBef>
              <a:buSzPct val="77777"/>
              <a:buNone/>
              <a:defRPr b="0" i="0" sz="1800" u="none" cap="none" strike="noStrike">
                <a:solidFill>
                  <a:schemeClr val="dk1"/>
                </a:solidFill>
                <a:latin typeface="Montserrat"/>
                <a:ea typeface="Montserrat"/>
                <a:cs typeface="Montserrat"/>
                <a:sym typeface="Montserrat"/>
              </a:defRPr>
            </a:lvl8pPr>
            <a:lvl9pPr indent="0" lvl="8" marL="3657600" marR="0" rtl="0" algn="l">
              <a:spcBef>
                <a:spcPts val="0"/>
              </a:spcBef>
              <a:buSzPct val="77777"/>
              <a:buNone/>
              <a:defRPr b="0" i="0" sz="1800" u="none" cap="none" strike="noStrike">
                <a:solidFill>
                  <a:schemeClr val="dk1"/>
                </a:solidFill>
                <a:latin typeface="Montserrat"/>
                <a:ea typeface="Montserrat"/>
                <a:cs typeface="Montserrat"/>
                <a:sym typeface="Montserrat"/>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Front_Controller_patter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90" name="Shape 9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What is "</a:t>
            </a:r>
            <a:r>
              <a:rPr b="0" i="0" lang="en-US" sz="1200" u="sng" cap="none" strike="noStrike">
                <a:solidFill>
                  <a:schemeClr val="hlink"/>
                </a:solidFill>
                <a:latin typeface="Montserrat"/>
                <a:ea typeface="Montserrat"/>
                <a:cs typeface="Montserrat"/>
                <a:sym typeface="Montserrat"/>
                <a:hlinkClick r:id="rId2"/>
              </a:rPr>
              <a:t>front controller</a:t>
            </a:r>
            <a:r>
              <a:rPr b="0" i="0" lang="en-US" sz="1200" u="none" cap="none" strike="noStrike">
                <a:solidFill>
                  <a:schemeClr val="dk1"/>
                </a:solidFill>
                <a:latin typeface="Montserrat"/>
                <a:ea typeface="Montserrat"/>
                <a:cs typeface="Montserrat"/>
                <a:sym typeface="Montserrat"/>
              </a:rPr>
              <a:t>"?</a:t>
            </a:r>
          </a:p>
          <a:p>
            <a:pPr indent="0" lvl="1" marL="45720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Architectural design pattern for Web applications</a:t>
            </a:r>
          </a:p>
          <a:p>
            <a:pPr indent="0" lvl="0" marL="0" marR="0" rtl="0" algn="l">
              <a:spcBef>
                <a:spcPts val="0"/>
              </a:spcBef>
              <a:buSzPct val="25000"/>
              <a:buNone/>
            </a:pPr>
            <a:r>
              <a:rPr b="0" i="0" lang="en-US" sz="1200" u="none" cap="none" strike="noStrike">
                <a:solidFill>
                  <a:srgbClr val="1A334B"/>
                </a:solidFill>
                <a:latin typeface="Montserrat"/>
                <a:ea typeface="Montserrat"/>
                <a:cs typeface="Montserrat"/>
                <a:sym typeface="Montserrat"/>
              </a:rPr>
              <a:t>Front controller </a:t>
            </a:r>
            <a:r>
              <a:rPr b="0" i="0" lang="en-US" sz="1200" u="none" cap="none" strike="noStrike">
                <a:solidFill>
                  <a:schemeClr val="dk1"/>
                </a:solidFill>
                <a:latin typeface="Montserrat"/>
                <a:ea typeface="Montserrat"/>
                <a:cs typeface="Montserrat"/>
                <a:sym typeface="Montserrat"/>
              </a:rPr>
              <a:t>== centralized entry point for all requests</a:t>
            </a:r>
          </a:p>
        </p:txBody>
      </p:sp>
      <p:sp>
        <p:nvSpPr>
          <p:cNvPr id="177" name="Shape 177"/>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201" name="Shape 20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600" u="none" cap="none" strike="noStrike">
              <a:solidFill>
                <a:schemeClr val="dk1"/>
              </a:solidFill>
              <a:latin typeface="Montserrat"/>
              <a:ea typeface="Montserrat"/>
              <a:cs typeface="Montserrat"/>
              <a:sym typeface="Montserra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In order this to work you first need to enable the mod_rewrite extension in your Apache webserver</a:t>
            </a:r>
          </a:p>
        </p:txBody>
      </p:sp>
      <p:sp>
        <p:nvSpPr>
          <p:cNvPr id="207" name="Shape 207"/>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15" name="Shape 215"/>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1" name="Shape 221"/>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22" name="Shape 222"/>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Our app may reside in nested folders structure e.g. /www/myapp/core/index.php </a:t>
            </a:r>
          </a:p>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It could be accessed through localhost:/myapp/core/ - we need to remove /myapp/core/ from the URI</a:t>
            </a:r>
          </a:p>
        </p:txBody>
      </p:sp>
      <p:sp>
        <p:nvSpPr>
          <p:cNvPr id="229" name="Shape 22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6" name="Shape 236"/>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Our app may reside in nested folders structure e.g. /www/myapp/core/index.php </a:t>
            </a:r>
          </a:p>
          <a:p>
            <a:pPr indent="0" lvl="0" marL="0" marR="0" rtl="0" algn="l">
              <a:spcBef>
                <a:spcPts val="0"/>
              </a:spcBef>
              <a:buSzPct val="25000"/>
              <a:buNone/>
            </a:pPr>
            <a:r>
              <a:rPr b="0" i="0" lang="en-US" sz="1200" u="none" cap="none" strike="noStrike">
                <a:solidFill>
                  <a:schemeClr val="dk1"/>
                </a:solidFill>
                <a:latin typeface="Montserrat"/>
                <a:ea typeface="Montserrat"/>
                <a:cs typeface="Montserrat"/>
                <a:sym typeface="Montserrat"/>
              </a:rPr>
              <a:t>It could be accessed through localhost:/myapp/core/ - we need to remove /myapp/core/ from the URI</a:t>
            </a:r>
          </a:p>
        </p:txBody>
      </p:sp>
      <p:sp>
        <p:nvSpPr>
          <p:cNvPr id="237" name="Shape 237"/>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3" name="Shape 243"/>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44" name="Shape 244"/>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8" name="Shape 258"/>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259" name="Shape 25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600" u="none" cap="none" strike="noStrike">
              <a:solidFill>
                <a:schemeClr val="dk1"/>
              </a:solidFill>
              <a:latin typeface="Montserrat"/>
              <a:ea typeface="Montserrat"/>
              <a:cs typeface="Montserrat"/>
              <a:sym typeface="Montserra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65" name="Shape 265"/>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103" name="Shape 10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1" name="Shape 271"/>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72" name="Shape 272"/>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8" name="Shape 278"/>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79" name="Shape 27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6" name="Shape 286"/>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
        <p:nvSpPr>
          <p:cNvPr id="287" name="Shape 287"/>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4" name="Shape 294"/>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295" name="Shape 29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9" name="Shape 29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3000">
                <a:solidFill>
                  <a:schemeClr val="dk1"/>
                </a:solidFill>
                <a:latin typeface="Montserrat"/>
                <a:ea typeface="Montserrat"/>
                <a:cs typeface="Montserrat"/>
                <a:sym typeface="Montserrat"/>
              </a:rPr>
              <a:t>PHP Web Development</a:t>
            </a:r>
          </a:p>
        </p:txBody>
      </p:sp>
      <p:sp>
        <p:nvSpPr>
          <p:cNvPr id="300" name="Shape 30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4" name="Shape 304"/>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lang="en-US" sz="3000">
                <a:solidFill>
                  <a:schemeClr val="dk1"/>
                </a:solidFill>
                <a:latin typeface="Montserrat"/>
                <a:ea typeface="Montserrat"/>
                <a:cs typeface="Montserrat"/>
                <a:sym typeface="Montserrat"/>
              </a:rPr>
              <a:t>PHP Web Development</a:t>
            </a:r>
          </a:p>
        </p:txBody>
      </p:sp>
      <p:sp>
        <p:nvSpPr>
          <p:cNvPr id="305" name="Shape 30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109" name="Shape 10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600" u="none" cap="none" strike="noStrike">
                <a:solidFill>
                  <a:schemeClr val="dk1"/>
                </a:solidFill>
                <a:latin typeface="Montserrat"/>
                <a:ea typeface="Montserrat"/>
                <a:cs typeface="Montserrat"/>
                <a:sym typeface="Montserrat"/>
              </a:rPr>
              <a:t>Typically Web Applications have structure that follows the architectural model(s) used in the application.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This is the usually scenario, not the necessary one. Anyway, in most of the cases an end user hits our page by opening the web browser and an HTML (</a:t>
            </a:r>
            <a:r>
              <a:rPr b="1" i="0" lang="en-US" sz="1800" u="none" cap="none" strike="noStrike">
                <a:solidFill>
                  <a:schemeClr val="dk1"/>
                </a:solidFill>
                <a:latin typeface="Montserrat"/>
                <a:ea typeface="Montserrat"/>
                <a:cs typeface="Montserrat"/>
                <a:sym typeface="Montserrat"/>
              </a:rPr>
              <a:t>presentation</a:t>
            </a:r>
            <a:r>
              <a:rPr b="0" i="0" lang="en-US" sz="1800" u="none" cap="none" strike="noStrike">
                <a:solidFill>
                  <a:schemeClr val="dk1"/>
                </a:solidFill>
                <a:latin typeface="Montserrat"/>
                <a:ea typeface="Montserrat"/>
                <a:cs typeface="Montserrat"/>
                <a:sym typeface="Montserrat"/>
              </a:rPr>
              <a:t>) is there.</a:t>
            </a:r>
          </a:p>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Optionally this HTML is controlled by conditional statements and loops – called </a:t>
            </a:r>
            <a:r>
              <a:rPr b="1" i="0" lang="en-US" sz="1800" u="none" cap="none" strike="noStrike">
                <a:solidFill>
                  <a:schemeClr val="dk1"/>
                </a:solidFill>
                <a:latin typeface="Montserrat"/>
                <a:ea typeface="Montserrat"/>
                <a:cs typeface="Montserrat"/>
                <a:sym typeface="Montserrat"/>
              </a:rPr>
              <a:t>presentation</a:t>
            </a:r>
            <a:r>
              <a:rPr b="0" i="0" lang="en-US" sz="1800" u="none" cap="none" strike="noStrike">
                <a:solidFill>
                  <a:schemeClr val="dk1"/>
                </a:solidFill>
                <a:latin typeface="Montserrat"/>
                <a:ea typeface="Montserrat"/>
                <a:cs typeface="Montserrat"/>
                <a:sym typeface="Montserrat"/>
              </a:rPr>
              <a:t> </a:t>
            </a:r>
            <a:r>
              <a:rPr b="1" i="0" lang="en-US" sz="1800" u="none" cap="none" strike="noStrike">
                <a:solidFill>
                  <a:schemeClr val="dk1"/>
                </a:solidFill>
                <a:latin typeface="Montserrat"/>
                <a:ea typeface="Montserrat"/>
                <a:cs typeface="Montserrat"/>
                <a:sym typeface="Montserrat"/>
              </a:rPr>
              <a:t>logic</a:t>
            </a:r>
            <a:r>
              <a:rPr b="0" i="0" lang="en-US" sz="1800" u="none" cap="none" strike="noStrike">
                <a:solidFill>
                  <a:schemeClr val="dk1"/>
                </a:solidFill>
                <a:latin typeface="Montserrat"/>
                <a:ea typeface="Montserrat"/>
                <a:cs typeface="Montserrat"/>
                <a:sym typeface="Montserrat"/>
              </a:rPr>
              <a:t>.</a:t>
            </a:r>
          </a:p>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In order the presentation logic to work, there’s a layer that checks whether the user can access this page, in which format they should receive the response, how the data should get through the layers and so forth. It’s called </a:t>
            </a:r>
            <a:r>
              <a:rPr b="1" i="0" lang="en-US" sz="1800" u="none" cap="none" strike="noStrike">
                <a:solidFill>
                  <a:schemeClr val="dk1"/>
                </a:solidFill>
                <a:latin typeface="Montserrat"/>
                <a:ea typeface="Montserrat"/>
                <a:cs typeface="Montserrat"/>
                <a:sym typeface="Montserrat"/>
              </a:rPr>
              <a:t>Business Logic</a:t>
            </a:r>
            <a:r>
              <a:rPr b="0" i="0" lang="en-US" sz="1800" u="none" cap="none" strike="noStrike">
                <a:solidFill>
                  <a:schemeClr val="dk1"/>
                </a:solidFill>
                <a:latin typeface="Montserrat"/>
                <a:ea typeface="Montserrat"/>
                <a:cs typeface="Montserrat"/>
                <a:sym typeface="Montserrat"/>
              </a:rPr>
              <a:t>. The Business Logic eventually contacts a </a:t>
            </a:r>
            <a:r>
              <a:rPr b="1" i="0" lang="en-US" sz="1800" u="none" cap="none" strike="noStrike">
                <a:solidFill>
                  <a:schemeClr val="dk1"/>
                </a:solidFill>
                <a:latin typeface="Montserrat"/>
                <a:ea typeface="Montserrat"/>
                <a:cs typeface="Montserrat"/>
                <a:sym typeface="Montserrat"/>
              </a:rPr>
              <a:t>Data Access Layer </a:t>
            </a:r>
            <a:r>
              <a:rPr b="0" i="0" lang="en-US" sz="1800" u="none" cap="none" strike="noStrike">
                <a:solidFill>
                  <a:schemeClr val="dk1"/>
                </a:solidFill>
                <a:latin typeface="Montserrat"/>
                <a:ea typeface="Montserrat"/>
                <a:cs typeface="Montserrat"/>
                <a:sym typeface="Montserrat"/>
              </a:rPr>
              <a:t>– this layer that knows how to access data. Usually it access data from a Database, so it contacts the last layer in the chain – the </a:t>
            </a:r>
            <a:r>
              <a:rPr b="1" i="0" lang="en-US" sz="1800" u="none" cap="none" strike="noStrike">
                <a:solidFill>
                  <a:schemeClr val="dk1"/>
                </a:solidFill>
                <a:latin typeface="Montserrat"/>
                <a:ea typeface="Montserrat"/>
                <a:cs typeface="Montserrat"/>
                <a:sym typeface="Montserrat"/>
              </a:rPr>
              <a:t>Database</a:t>
            </a:r>
            <a:r>
              <a:rPr b="0" i="0" lang="en-US" sz="1800" u="none" cap="none" strike="noStrike">
                <a:solidFill>
                  <a:schemeClr val="dk1"/>
                </a:solidFill>
                <a:latin typeface="Montserrat"/>
                <a:ea typeface="Montserrat"/>
                <a:cs typeface="Montserrat"/>
                <a:sym typeface="Montserrat"/>
              </a:rPr>
              <a:t>.</a:t>
            </a:r>
          </a:p>
        </p:txBody>
      </p:sp>
      <p:sp>
        <p:nvSpPr>
          <p:cNvPr id="115" name="Shape 115"/>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lnSpc>
                <a:spcPct val="80000"/>
              </a:lnSpc>
              <a:spcBef>
                <a:spcPts val="0"/>
              </a:spcBef>
              <a:buSzPct val="25000"/>
              <a:buNone/>
            </a:pPr>
            <a:r>
              <a:rPr b="0" i="0" lang="en-US" sz="1665" u="none" cap="none" strike="noStrike">
                <a:solidFill>
                  <a:schemeClr val="dk1"/>
                </a:solidFill>
                <a:latin typeface="Montserrat"/>
                <a:ea typeface="Montserrat"/>
                <a:cs typeface="Montserrat"/>
                <a:sym typeface="Montserrat"/>
              </a:rPr>
              <a:t>In typical PHP MVC Structure, the web browser sees our product – views, which are usually .php files that contains HTML and a little bit PHP to control the HTML Rendering.</a:t>
            </a:r>
          </a:p>
          <a:p>
            <a:pPr indent="0" lvl="0" marL="0" marR="0" rtl="0" algn="l">
              <a:lnSpc>
                <a:spcPct val="80000"/>
              </a:lnSpc>
              <a:spcBef>
                <a:spcPts val="0"/>
              </a:spcBef>
              <a:buSzPct val="25000"/>
              <a:buNone/>
            </a:pPr>
            <a:r>
              <a:t/>
            </a:r>
            <a:endParaRPr b="0" i="0" sz="1665"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665" u="none" cap="none" strike="noStrike">
                <a:solidFill>
                  <a:schemeClr val="dk1"/>
                </a:solidFill>
                <a:latin typeface="Montserrat"/>
                <a:ea typeface="Montserrat"/>
                <a:cs typeface="Montserrat"/>
                <a:sym typeface="Montserrat"/>
              </a:rPr>
              <a:t>These .php files receives data through PHP Controller classes. These classes does invoke the Views and send them data as some kind of arguments.</a:t>
            </a:r>
          </a:p>
          <a:p>
            <a:pPr indent="0" lvl="0" marL="0" marR="0" rtl="0" algn="l">
              <a:lnSpc>
                <a:spcPct val="80000"/>
              </a:lnSpc>
              <a:spcBef>
                <a:spcPts val="0"/>
              </a:spcBef>
              <a:buSzPct val="25000"/>
              <a:buNone/>
            </a:pPr>
            <a:r>
              <a:t/>
            </a:r>
            <a:endParaRPr b="0" i="0" sz="1665"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665" u="none" cap="none" strike="noStrike">
                <a:solidFill>
                  <a:schemeClr val="dk1"/>
                </a:solidFill>
                <a:latin typeface="Montserrat"/>
                <a:ea typeface="Montserrat"/>
                <a:cs typeface="Montserrat"/>
                <a:sym typeface="Montserrat"/>
              </a:rPr>
              <a:t>But in order the controller classes to receive data, they contact the model classes. They actually have the data and map it in a way the business scenario needed. Or maybe they don’t give be because of lack of privileges. The model layer is responsible for the business logic over the data.</a:t>
            </a:r>
          </a:p>
          <a:p>
            <a:pPr indent="0" lvl="0" marL="0" marR="0" rtl="0" algn="l">
              <a:lnSpc>
                <a:spcPct val="80000"/>
              </a:lnSpc>
              <a:spcBef>
                <a:spcPts val="0"/>
              </a:spcBef>
              <a:buSzPct val="25000"/>
              <a:buNone/>
            </a:pPr>
            <a:r>
              <a:t/>
            </a:r>
            <a:endParaRPr b="0" i="0" sz="1665"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665" u="none" cap="none" strike="noStrike">
                <a:solidFill>
                  <a:schemeClr val="dk1"/>
                </a:solidFill>
                <a:latin typeface="Montserrat"/>
                <a:ea typeface="Montserrat"/>
                <a:cs typeface="Montserrat"/>
                <a:sym typeface="Montserrat"/>
              </a:rPr>
              <a:t>Models are populated by contacting the PHP Data Access classes that might contact the MySQL DB through the PDO for instance.</a:t>
            </a:r>
          </a:p>
        </p:txBody>
      </p:sp>
      <p:sp>
        <p:nvSpPr>
          <p:cNvPr id="129" name="Shape 12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143" name="Shape 14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600" u="none" cap="none" strike="noStrike">
              <a:solidFill>
                <a:schemeClr val="dk1"/>
              </a:solidFill>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ORM Approach:</a:t>
            </a:r>
          </a:p>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     </a:t>
            </a:r>
            <a:r>
              <a:rPr b="1" i="0" lang="en-US" sz="1800" u="none" cap="none" strike="noStrike">
                <a:solidFill>
                  <a:srgbClr val="BFE4FF"/>
                </a:solidFill>
                <a:latin typeface="Montserrat"/>
                <a:ea typeface="Montserrat"/>
                <a:cs typeface="Montserrat"/>
                <a:sym typeface="Montserrat"/>
              </a:rPr>
              <a:t>$user = $userRepo-&gt;findById(4);</a:t>
            </a:r>
          </a:p>
          <a:p>
            <a:pPr indent="0" lvl="0" marL="0" marR="0" rtl="0" algn="l">
              <a:spcBef>
                <a:spcPts val="0"/>
              </a:spcBef>
              <a:buSzPct val="25000"/>
              <a:buNone/>
            </a:pPr>
            <a:r>
              <a:rPr b="1" i="0" lang="en-US" sz="1800" u="none" cap="none" strike="noStrike">
                <a:solidFill>
                  <a:srgbClr val="BFE4FF"/>
                </a:solidFill>
                <a:latin typeface="Montserrat"/>
                <a:ea typeface="Montserrat"/>
                <a:cs typeface="Montserrat"/>
                <a:sym typeface="Montserrat"/>
              </a:rPr>
              <a:t>     $user-&gt;setName(“Johnathan”);</a:t>
            </a:r>
          </a:p>
          <a:p>
            <a:pPr indent="0" lvl="0" marL="0" marR="0" rtl="0" algn="l">
              <a:spcBef>
                <a:spcPts val="0"/>
              </a:spcBef>
              <a:buSzPct val="25000"/>
              <a:buNone/>
            </a:pPr>
            <a:r>
              <a:rPr b="1" i="0" lang="en-US" sz="1800" u="none" cap="none" strike="noStrike">
                <a:solidFill>
                  <a:srgbClr val="BFE4FF"/>
                </a:solidFill>
                <a:latin typeface="Montserrat"/>
                <a:ea typeface="Montserrat"/>
                <a:cs typeface="Montserrat"/>
                <a:sym typeface="Montserrat"/>
              </a:rPr>
              <a:t>     $userRepo-&gt;save($user);</a:t>
            </a:r>
          </a:p>
          <a:p>
            <a:pPr indent="0" lvl="0" marL="0" marR="0" rtl="0" algn="l">
              <a:spcBef>
                <a:spcPts val="0"/>
              </a:spcBef>
              <a:buSzPct val="25000"/>
              <a:buNone/>
            </a:pPr>
            <a:r>
              <a:t/>
            </a:r>
            <a:endParaRPr b="0" i="0" sz="1800" u="none" cap="none" strike="noStrike">
              <a:solidFill>
                <a:schemeClr val="dk1"/>
              </a:solidFill>
              <a:latin typeface="Montserrat"/>
              <a:ea typeface="Montserrat"/>
              <a:cs typeface="Montserrat"/>
              <a:sym typeface="Montserrat"/>
            </a:endParaRPr>
          </a:p>
          <a:p>
            <a:pPr indent="0" lvl="0" marL="0" marR="0" rtl="0" algn="l">
              <a:spcBef>
                <a:spcPts val="0"/>
              </a:spcBef>
              <a:buSzPct val="25000"/>
              <a:buNone/>
            </a:pPr>
            <a:r>
              <a:rPr b="0" i="0" lang="en-US" sz="1800" u="none" cap="none" strike="noStrike">
                <a:solidFill>
                  <a:schemeClr val="dk1"/>
                </a:solidFill>
                <a:latin typeface="Montserrat"/>
                <a:ea typeface="Montserrat"/>
                <a:cs typeface="Montserrat"/>
                <a:sym typeface="Montserrat"/>
              </a:rPr>
              <a:t>Direct Access:</a:t>
            </a:r>
          </a:p>
          <a:p>
            <a:pPr indent="0" lvl="0" marL="0" marR="0" rtl="0" algn="l">
              <a:spcBef>
                <a:spcPts val="0"/>
              </a:spcBef>
              <a:buSzPct val="25000"/>
              <a:buNone/>
            </a:pPr>
            <a:r>
              <a:rPr b="1" i="0" lang="en-US" sz="1800" u="none" cap="none" strike="noStrike">
                <a:solidFill>
                  <a:schemeClr val="dk1"/>
                </a:solidFill>
                <a:latin typeface="Montserrat"/>
                <a:ea typeface="Montserrat"/>
                <a:cs typeface="Montserrat"/>
                <a:sym typeface="Montserrat"/>
              </a:rPr>
              <a:t>     </a:t>
            </a:r>
            <a:r>
              <a:rPr b="1" i="0" lang="en-US" sz="1800" u="none" cap="none" strike="noStrike">
                <a:solidFill>
                  <a:srgbClr val="BFE4FF"/>
                </a:solidFill>
                <a:latin typeface="Montserrat"/>
                <a:ea typeface="Montserrat"/>
                <a:cs typeface="Montserrat"/>
                <a:sym typeface="Montserrat"/>
              </a:rPr>
              <a:t>$db-&gt;query(“UPDATE users SET name = “Johnathan” WHERE id = 4”);</a:t>
            </a:r>
          </a:p>
          <a:p>
            <a:pPr indent="0" lvl="0" marL="0" marR="0" rtl="0" algn="l">
              <a:spcBef>
                <a:spcPts val="0"/>
              </a:spcBef>
              <a:buSzPct val="25000"/>
              <a:buNone/>
            </a:pPr>
            <a:r>
              <a:rPr b="1" i="0" lang="en-US" sz="1800" u="none" cap="none" strike="noStrike">
                <a:solidFill>
                  <a:schemeClr val="dk1"/>
                </a:solidFill>
                <a:latin typeface="Montserrat"/>
                <a:ea typeface="Montserrat"/>
                <a:cs typeface="Montserrat"/>
                <a:sym typeface="Montserrat"/>
              </a:rPr>
              <a:t>     </a:t>
            </a:r>
          </a:p>
        </p:txBody>
      </p:sp>
      <p:sp>
        <p:nvSpPr>
          <p:cNvPr id="149" name="Shape 149"/>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85800" y="4400549"/>
            <a:ext cx="5486400" cy="4324809"/>
          </a:xfrm>
          <a:prstGeom prst="rect">
            <a:avLst/>
          </a:prstGeom>
          <a:noFill/>
          <a:ln>
            <a:noFill/>
          </a:ln>
        </p:spPr>
        <p:txBody>
          <a:bodyPr anchorCtr="0" anchor="t" bIns="45700" lIns="91425" rIns="91425" wrap="square" tIns="45700">
            <a:noAutofit/>
          </a:bodyPr>
          <a:lstStyle/>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Form data:</a:t>
            </a:r>
          </a:p>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    Instead:</a:t>
            </a:r>
          </a:p>
          <a:p>
            <a:pPr indent="0" lvl="0" marL="0" marR="0" rtl="0" algn="l">
              <a:lnSpc>
                <a:spcPct val="80000"/>
              </a:lnSpc>
              <a:spcBef>
                <a:spcPts val="0"/>
              </a:spcBef>
              <a:buSzPct val="25000"/>
              <a:buNone/>
            </a:pPr>
            <a:r>
              <a:rPr b="1" i="0" lang="en-US" sz="1260" u="none" cap="none" strike="noStrike">
                <a:solidFill>
                  <a:schemeClr val="dk1"/>
                </a:solidFill>
                <a:latin typeface="Montserrat"/>
                <a:ea typeface="Montserrat"/>
                <a:cs typeface="Montserrat"/>
                <a:sym typeface="Montserrat"/>
              </a:rPr>
              <a:t>    </a:t>
            </a:r>
            <a:r>
              <a:rPr b="1" i="0" lang="en-US" sz="1260" u="none" cap="none" strike="noStrike">
                <a:solidFill>
                  <a:srgbClr val="BFE4FF"/>
                </a:solidFill>
                <a:latin typeface="Montserrat"/>
                <a:ea typeface="Montserrat"/>
                <a:cs typeface="Montserrat"/>
                <a:sym typeface="Montserrat"/>
              </a:rPr>
              <a:t>public function edit() {</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$id = $_GET[‘id’];</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$name = $_POST[‘name’];</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 do smth</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a:t>
            </a:r>
          </a:p>
          <a:p>
            <a:pPr indent="0" lvl="0" marL="0" marR="0" rtl="0" algn="l">
              <a:lnSpc>
                <a:spcPct val="80000"/>
              </a:lnSpc>
              <a:spcBef>
                <a:spcPts val="0"/>
              </a:spcBef>
              <a:buSzPct val="25000"/>
              <a:buNone/>
            </a:pPr>
            <a:r>
              <a:t/>
            </a:r>
            <a:endParaRPr b="0" i="0" sz="1260"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   do:</a:t>
            </a:r>
          </a:p>
          <a:p>
            <a:pPr indent="0" lvl="0" marL="0" marR="0" rtl="0" algn="l">
              <a:lnSpc>
                <a:spcPct val="80000"/>
              </a:lnSpc>
              <a:spcBef>
                <a:spcPts val="0"/>
              </a:spcBef>
              <a:buSzPct val="25000"/>
              <a:buNone/>
            </a:pPr>
            <a:r>
              <a:rPr b="1" i="0" lang="en-US" sz="1260" u="none" cap="none" strike="noStrike">
                <a:solidFill>
                  <a:schemeClr val="dk1"/>
                </a:solidFill>
                <a:latin typeface="Montserrat"/>
                <a:ea typeface="Montserrat"/>
                <a:cs typeface="Montserrat"/>
                <a:sym typeface="Montserrat"/>
              </a:rPr>
              <a:t>   </a:t>
            </a:r>
            <a:r>
              <a:rPr b="1" i="0" lang="en-US" sz="1260" u="none" cap="none" strike="noStrike">
                <a:solidFill>
                  <a:srgbClr val="BFE4FF"/>
                </a:solidFill>
                <a:latin typeface="Montserrat"/>
                <a:ea typeface="Montserrat"/>
                <a:cs typeface="Montserrat"/>
                <a:sym typeface="Montserrat"/>
              </a:rPr>
              <a:t>public function edit($id, UserBindingModel $user) {</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$name = $user-&gt;getName();</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 do smth</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a:t>
            </a:r>
          </a:p>
          <a:p>
            <a:pPr indent="0" lvl="0" marL="0" marR="0" rtl="0" algn="l">
              <a:lnSpc>
                <a:spcPct val="80000"/>
              </a:lnSpc>
              <a:spcBef>
                <a:spcPts val="0"/>
              </a:spcBef>
              <a:buSzPct val="25000"/>
              <a:buNone/>
            </a:pPr>
            <a:r>
              <a:t/>
            </a:r>
            <a:endParaRPr b="0" i="0" sz="1260"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View data:</a:t>
            </a:r>
          </a:p>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    Instead:</a:t>
            </a:r>
          </a:p>
          <a:p>
            <a:pPr indent="0" lvl="0" marL="0" marR="0" rtl="0" algn="l">
              <a:lnSpc>
                <a:spcPct val="80000"/>
              </a:lnSpc>
              <a:spcBef>
                <a:spcPts val="0"/>
              </a:spcBef>
              <a:buSzPct val="25000"/>
              <a:buNone/>
            </a:pPr>
            <a:r>
              <a:rPr b="1" i="0" lang="en-US" sz="1260" u="none" cap="none" strike="noStrike">
                <a:solidFill>
                  <a:schemeClr val="dk1"/>
                </a:solidFill>
                <a:latin typeface="Montserrat"/>
                <a:ea typeface="Montserrat"/>
                <a:cs typeface="Montserrat"/>
                <a:sym typeface="Montserrat"/>
              </a:rPr>
              <a:t>    </a:t>
            </a:r>
            <a:r>
              <a:rPr b="1" i="0" lang="en-US" sz="1260" u="none" cap="none" strike="noStrike">
                <a:solidFill>
                  <a:srgbClr val="BFE4FF"/>
                </a:solidFill>
                <a:latin typeface="Montserrat"/>
                <a:ea typeface="Montserrat"/>
                <a:cs typeface="Montserrat"/>
                <a:sym typeface="Montserrat"/>
              </a:rPr>
              <a:t>public function index() {</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$this-&gt;view-&gt;name = “John”;</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$this-&gt;view-&gt;age = 24;</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a:t>
            </a:r>
          </a:p>
          <a:p>
            <a:pPr indent="0" lvl="0" marL="0" marR="0" rtl="0" algn="l">
              <a:lnSpc>
                <a:spcPct val="80000"/>
              </a:lnSpc>
              <a:spcBef>
                <a:spcPts val="0"/>
              </a:spcBef>
              <a:buSzPct val="25000"/>
              <a:buNone/>
            </a:pPr>
            <a:r>
              <a:t/>
            </a:r>
            <a:endParaRPr b="0" i="0" sz="1260" u="none" cap="none" strike="noStrike">
              <a:solidFill>
                <a:schemeClr val="dk1"/>
              </a:solidFill>
              <a:latin typeface="Montserrat"/>
              <a:ea typeface="Montserrat"/>
              <a:cs typeface="Montserrat"/>
              <a:sym typeface="Montserrat"/>
            </a:endParaRPr>
          </a:p>
          <a:p>
            <a:pPr indent="0" lvl="0" marL="0" marR="0" rtl="0" algn="l">
              <a:lnSpc>
                <a:spcPct val="80000"/>
              </a:lnSpc>
              <a:spcBef>
                <a:spcPts val="0"/>
              </a:spcBef>
              <a:buSzPct val="25000"/>
              <a:buNone/>
            </a:pPr>
            <a:r>
              <a:rPr b="0" i="0" lang="en-US" sz="1260" u="none" cap="none" strike="noStrike">
                <a:solidFill>
                  <a:schemeClr val="dk1"/>
                </a:solidFill>
                <a:latin typeface="Montserrat"/>
                <a:ea typeface="Montserrat"/>
                <a:cs typeface="Montserrat"/>
                <a:sym typeface="Montserrat"/>
              </a:rPr>
              <a:t>    do:</a:t>
            </a:r>
          </a:p>
          <a:p>
            <a:pPr indent="0" lvl="0" marL="0" marR="0" rtl="0" algn="l">
              <a:lnSpc>
                <a:spcPct val="80000"/>
              </a:lnSpc>
              <a:spcBef>
                <a:spcPts val="0"/>
              </a:spcBef>
              <a:buSzPct val="25000"/>
              <a:buNone/>
            </a:pPr>
            <a:r>
              <a:rPr b="0" i="0" lang="en-US" sz="1260" u="none" cap="none" strike="noStrike">
                <a:solidFill>
                  <a:srgbClr val="BFE4FF"/>
                </a:solidFill>
                <a:latin typeface="Montserrat"/>
                <a:ea typeface="Montserrat"/>
                <a:cs typeface="Montserrat"/>
                <a:sym typeface="Montserrat"/>
              </a:rPr>
              <a:t> </a:t>
            </a:r>
            <a:r>
              <a:rPr b="1" i="0" lang="en-US" sz="1260" u="none" cap="none" strike="noStrike">
                <a:solidFill>
                  <a:srgbClr val="BFE4FF"/>
                </a:solidFill>
                <a:latin typeface="Montserrat"/>
                <a:ea typeface="Montserrat"/>
                <a:cs typeface="Montserrat"/>
                <a:sym typeface="Montserrat"/>
              </a:rPr>
              <a:t>   public function index() {</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$userViewModel = new UserViewModel(“John”, 24);</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return view($userViewModel);</a:t>
            </a:r>
          </a:p>
          <a:p>
            <a:pPr indent="0" lvl="0" marL="0" marR="0" rtl="0" algn="l">
              <a:lnSpc>
                <a:spcPct val="80000"/>
              </a:lnSpc>
              <a:spcBef>
                <a:spcPts val="0"/>
              </a:spcBef>
              <a:buSzPct val="25000"/>
              <a:buNone/>
            </a:pPr>
            <a:r>
              <a:rPr b="1" i="0" lang="en-US" sz="1260" u="none" cap="none" strike="noStrike">
                <a:solidFill>
                  <a:srgbClr val="BFE4FF"/>
                </a:solidFill>
                <a:latin typeface="Montserrat"/>
                <a:ea typeface="Montserrat"/>
                <a:cs typeface="Montserrat"/>
                <a:sym typeface="Montserrat"/>
              </a:rPr>
              <a:t>    }</a:t>
            </a:r>
          </a:p>
        </p:txBody>
      </p:sp>
      <p:sp>
        <p:nvSpPr>
          <p:cNvPr id="160" name="Shape 160"/>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3" type="hdr"/>
          </p:nvPr>
        </p:nvSpPr>
        <p:spPr>
          <a:xfrm>
            <a:off x="0" y="261257"/>
            <a:ext cx="6858000" cy="566624"/>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3000" u="none" cap="none" strike="noStrike">
                <a:solidFill>
                  <a:schemeClr val="dk1"/>
                </a:solidFill>
                <a:latin typeface="Montserrat"/>
                <a:ea typeface="Montserrat"/>
                <a:cs typeface="Montserrat"/>
                <a:sym typeface="Montserrat"/>
              </a:rPr>
              <a:t>PHP Web Development</a:t>
            </a:r>
          </a:p>
        </p:txBody>
      </p:sp>
      <p:sp>
        <p:nvSpPr>
          <p:cNvPr id="171" name="Shape 17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600" u="none" cap="none" strike="noStrike">
              <a:solidFill>
                <a:schemeClr val="dk1"/>
              </a:solidFill>
              <a:latin typeface="Montserrat"/>
              <a:ea typeface="Montserrat"/>
              <a:cs typeface="Montserrat"/>
              <a:sym typeface="Montserra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sa/4.0/" TargetMode="External"/><Relationship Id="rId3"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ftuni.org/" TargetMode="External"/><Relationship Id="rId3" Type="http://schemas.openxmlformats.org/officeDocument/2006/relationships/hyperlink" Target="http://softuni.bg/" TargetMode="External"/><Relationship Id="rId4" Type="http://schemas.openxmlformats.org/officeDocument/2006/relationships/hyperlink" Target="https://www.facebook.com/SoftwareUniversity" TargetMode="External"/><Relationship Id="rId5" Type="http://schemas.openxmlformats.org/officeDocument/2006/relationships/hyperlink" Target="http://www.youtube.com/SoftwareUniversity" TargetMode="External"/><Relationship Id="rId6" Type="http://schemas.openxmlformats.org/officeDocument/2006/relationships/hyperlink" Target="http://forum.softuni.b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1" Type="http://schemas.openxmlformats.org/officeDocument/2006/relationships/hyperlink" Target="http://www.introprogramming.info/" TargetMode="External"/><Relationship Id="rId10" Type="http://schemas.openxmlformats.org/officeDocument/2006/relationships/hyperlink" Target="http://www.youtube.com/SoftwareUniversity" TargetMode="External"/><Relationship Id="rId13" Type="http://schemas.openxmlformats.org/officeDocument/2006/relationships/image" Target="../media/image3.png"/><Relationship Id="rId12"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hyperlink" Target="http://softuni.bg/"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 Id="rId5" Type="http://schemas.openxmlformats.org/officeDocument/2006/relationships/hyperlink" Target="http://www.nakov.com/" TargetMode="External"/><Relationship Id="rId6" Type="http://schemas.openxmlformats.org/officeDocument/2006/relationships/hyperlink" Target="http://forum.softuni.bg/" TargetMode="External"/><Relationship Id="rId7" Type="http://schemas.openxmlformats.org/officeDocument/2006/relationships/hyperlink" Target="http://judge.softuni.bg/" TargetMode="External"/><Relationship Id="rId8" Type="http://schemas.openxmlformats.org/officeDocument/2006/relationships/hyperlink" Target="https://www.facebook.com/SoftwareUniversity"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sa/4.0/" TargetMode="Externa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resentation Title Slide">
    <p:bg>
      <p:bgPr>
        <a:blipFill rotWithShape="1">
          <a:blip r:embed="rId2">
            <a:alphaModFix/>
          </a:blip>
          <a:stretch>
            <a:fillRect b="0" l="0" r="0" t="0"/>
          </a:stretch>
        </a:blipFill>
      </p:bgPr>
    </p:bg>
    <p:spTree>
      <p:nvGrpSpPr>
        <p:cNvPr id="12" name="Shape 12"/>
        <p:cNvGrpSpPr/>
        <p:nvPr/>
      </p:nvGrpSpPr>
      <p:grpSpPr>
        <a:xfrm>
          <a:off x="0" y="0"/>
          <a:ext cx="0" cy="0"/>
          <a:chOff x="0" y="0"/>
          <a:chExt cx="0" cy="0"/>
        </a:xfrm>
      </p:grpSpPr>
      <p:sp>
        <p:nvSpPr>
          <p:cNvPr id="13" name="Shape 13"/>
          <p:cNvSpPr txBox="1"/>
          <p:nvPr>
            <p:ph type="ctrTitle"/>
          </p:nvPr>
        </p:nvSpPr>
        <p:spPr>
          <a:xfrm>
            <a:off x="4367550" y="314301"/>
            <a:ext cx="7384200" cy="2000400"/>
          </a:xfrm>
          <a:prstGeom prst="rect">
            <a:avLst/>
          </a:prstGeom>
          <a:noFill/>
          <a:ln>
            <a:noFill/>
          </a:ln>
        </p:spPr>
        <p:txBody>
          <a:bodyPr anchorCtr="0" anchor="ctr" bIns="91425" lIns="91425" rIns="91425" wrap="square" tIns="91425"/>
          <a:lstStyle>
            <a:lvl1pPr indent="0" lvl="0" marL="0" marR="0" rtl="0" algn="r">
              <a:lnSpc>
                <a:spcPct val="90000"/>
              </a:lnSpc>
              <a:spcBef>
                <a:spcPts val="0"/>
              </a:spcBef>
              <a:buClr>
                <a:srgbClr val="F6D18E"/>
              </a:buClr>
              <a:buSzPct val="100000"/>
              <a:buFont typeface="Calibri"/>
              <a:buNone/>
              <a:defRPr b="1" i="0" sz="5400" u="none" cap="none" strike="noStrike">
                <a:solidFill>
                  <a:srgbClr val="F6D18E"/>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4" name="Shape 14"/>
          <p:cNvSpPr txBox="1"/>
          <p:nvPr>
            <p:ph idx="1" type="subTitle"/>
          </p:nvPr>
        </p:nvSpPr>
        <p:spPr>
          <a:xfrm>
            <a:off x="4367550" y="2346299"/>
            <a:ext cx="7384200" cy="1752600"/>
          </a:xfrm>
          <a:prstGeom prst="rect">
            <a:avLst/>
          </a:prstGeom>
          <a:noFill/>
          <a:ln>
            <a:noFill/>
          </a:ln>
        </p:spPr>
        <p:txBody>
          <a:bodyPr anchorCtr="0" anchor="t" bIns="91425" lIns="91425" rIns="91425" wrap="square" tIns="91425"/>
          <a:lstStyle>
            <a:lvl1pPr indent="0" lvl="0" marL="0" marR="0" rtl="0" algn="r">
              <a:lnSpc>
                <a:spcPct val="105000"/>
              </a:lnSpc>
              <a:spcBef>
                <a:spcPts val="0"/>
              </a:spcBef>
              <a:spcAft>
                <a:spcPts val="600"/>
              </a:spcAft>
              <a:buClr>
                <a:srgbClr val="F2B254"/>
              </a:buClr>
              <a:buSzPct val="100000"/>
              <a:buFont typeface="Noto Sans Symbols"/>
              <a:buNone/>
              <a:defRPr b="0" i="0" sz="4000" u="none" cap="none" strike="noStrike">
                <a:solidFill>
                  <a:schemeClr val="accent1"/>
                </a:solidFill>
                <a:latin typeface="Calibri"/>
                <a:ea typeface="Calibri"/>
                <a:cs typeface="Calibri"/>
                <a:sym typeface="Calibri"/>
              </a:defRPr>
            </a:lvl1pPr>
            <a:lvl2pPr indent="-12593" lvl="1" marL="609493" marR="0" rtl="0" algn="ctr">
              <a:lnSpc>
                <a:spcPct val="105000"/>
              </a:lnSpc>
              <a:spcBef>
                <a:spcPts val="600"/>
              </a:spcBef>
              <a:spcAft>
                <a:spcPts val="600"/>
              </a:spcAft>
              <a:buClr>
                <a:schemeClr val="accent1"/>
              </a:buClr>
              <a:buSzPct val="80000"/>
              <a:buFont typeface="Noto Sans Symbols"/>
              <a:buNone/>
              <a:defRPr b="0" i="0" sz="3200" u="none" cap="none" strike="noStrike">
                <a:solidFill>
                  <a:schemeClr val="lt1"/>
                </a:solidFill>
                <a:latin typeface="Calibri"/>
                <a:ea typeface="Calibri"/>
                <a:cs typeface="Calibri"/>
                <a:sym typeface="Calibri"/>
              </a:defRPr>
            </a:lvl2pPr>
            <a:lvl3pPr indent="-12486" lvl="2" marL="1218986" marR="0" rtl="0" algn="ctr">
              <a:lnSpc>
                <a:spcPct val="105000"/>
              </a:lnSpc>
              <a:spcBef>
                <a:spcPts val="600"/>
              </a:spcBef>
              <a:spcAft>
                <a:spcPts val="600"/>
              </a:spcAft>
              <a:buClr>
                <a:srgbClr val="EF9A1D"/>
              </a:buClr>
              <a:buSzPct val="80000"/>
              <a:buFont typeface="Noto Sans Symbols"/>
              <a:buNone/>
              <a:defRPr b="0" i="0" sz="3000" u="none" cap="none" strike="noStrike">
                <a:solidFill>
                  <a:schemeClr val="lt1"/>
                </a:solidFill>
                <a:latin typeface="Calibri"/>
                <a:ea typeface="Calibri"/>
                <a:cs typeface="Calibri"/>
                <a:sym typeface="Calibri"/>
              </a:defRPr>
            </a:lvl3pPr>
            <a:lvl4pPr indent="-12379" lvl="3" marL="1828479" marR="0" rtl="0" algn="ctr">
              <a:lnSpc>
                <a:spcPct val="105000"/>
              </a:lnSpc>
              <a:spcBef>
                <a:spcPts val="600"/>
              </a:spcBef>
              <a:spcAft>
                <a:spcPts val="600"/>
              </a:spcAft>
              <a:buClr>
                <a:srgbClr val="ED9411"/>
              </a:buClr>
              <a:buSzPct val="80000"/>
              <a:buFont typeface="Noto Sans Symbols"/>
              <a:buNone/>
              <a:defRPr b="0" i="0" sz="2800" u="none" cap="none" strike="noStrike">
                <a:solidFill>
                  <a:schemeClr val="lt1"/>
                </a:solidFill>
                <a:latin typeface="Calibri"/>
                <a:ea typeface="Calibri"/>
                <a:cs typeface="Calibri"/>
                <a:sym typeface="Calibri"/>
              </a:defRPr>
            </a:lvl4pPr>
            <a:lvl5pPr indent="-12271" lvl="4" marL="2437972" marR="0" rtl="0" algn="ctr">
              <a:lnSpc>
                <a:spcPct val="105000"/>
              </a:lnSpc>
              <a:spcBef>
                <a:spcPts val="600"/>
              </a:spcBef>
              <a:spcAft>
                <a:spcPts val="600"/>
              </a:spcAft>
              <a:buClr>
                <a:srgbClr val="E28D10"/>
              </a:buClr>
              <a:buSzPct val="79999"/>
              <a:buFont typeface="Noto Sans Symbols"/>
              <a:buNone/>
              <a:defRPr b="0" i="0" sz="2600" u="none" cap="none" strike="noStrike">
                <a:solidFill>
                  <a:schemeClr val="lt1"/>
                </a:solidFill>
                <a:latin typeface="Calibri"/>
                <a:ea typeface="Calibri"/>
                <a:cs typeface="Calibri"/>
                <a:sym typeface="Calibri"/>
              </a:defRPr>
            </a:lvl5pPr>
            <a:lvl6pPr indent="-12166" lvl="5" marL="3047466" marR="0" rtl="0" algn="ctr">
              <a:lnSpc>
                <a:spcPct val="90000"/>
              </a:lnSpc>
              <a:spcBef>
                <a:spcPts val="800"/>
              </a:spcBef>
              <a:buClr>
                <a:schemeClr val="accent1"/>
              </a:buClr>
              <a:buSzPct val="80000"/>
              <a:buFont typeface="Arial"/>
              <a:buNone/>
              <a:defRPr b="0" i="0" sz="2000" u="none" cap="none" strike="noStrike">
                <a:solidFill>
                  <a:schemeClr val="lt1"/>
                </a:solidFill>
                <a:latin typeface="Calibri"/>
                <a:ea typeface="Calibri"/>
                <a:cs typeface="Calibri"/>
                <a:sym typeface="Calibri"/>
              </a:defRPr>
            </a:lvl6pPr>
            <a:lvl7pPr indent="-12059" lvl="6" marL="3656959" marR="0" rtl="0" algn="ctr">
              <a:lnSpc>
                <a:spcPct val="90000"/>
              </a:lnSpc>
              <a:spcBef>
                <a:spcPts val="800"/>
              </a:spcBef>
              <a:buClr>
                <a:schemeClr val="accent1"/>
              </a:buClr>
              <a:buSzPct val="80000"/>
              <a:buFont typeface="Arial"/>
              <a:buNone/>
              <a:defRPr b="0" i="0" sz="2000" u="none" cap="none" strike="noStrike">
                <a:solidFill>
                  <a:schemeClr val="lt1"/>
                </a:solidFill>
                <a:latin typeface="Calibri"/>
                <a:ea typeface="Calibri"/>
                <a:cs typeface="Calibri"/>
                <a:sym typeface="Calibri"/>
              </a:defRPr>
            </a:lvl7pPr>
            <a:lvl8pPr indent="-11953" lvl="7" marL="4266453" marR="0" rtl="0" algn="ctr">
              <a:lnSpc>
                <a:spcPct val="90000"/>
              </a:lnSpc>
              <a:spcBef>
                <a:spcPts val="800"/>
              </a:spcBef>
              <a:buClr>
                <a:schemeClr val="accent1"/>
              </a:buClr>
              <a:buSzPct val="80000"/>
              <a:buFont typeface="Arial"/>
              <a:buNone/>
              <a:defRPr b="0" i="0" sz="2000" u="none" cap="none" strike="noStrike">
                <a:solidFill>
                  <a:schemeClr val="lt1"/>
                </a:solidFill>
                <a:latin typeface="Calibri"/>
                <a:ea typeface="Calibri"/>
                <a:cs typeface="Calibri"/>
                <a:sym typeface="Calibri"/>
              </a:defRPr>
            </a:lvl8pPr>
            <a:lvl9pPr indent="-11846" lvl="8" marL="4875946" marR="0" rtl="0" algn="ctr">
              <a:lnSpc>
                <a:spcPct val="90000"/>
              </a:lnSpc>
              <a:spcBef>
                <a:spcPts val="800"/>
              </a:spcBef>
              <a:buClr>
                <a:schemeClr val="accent1"/>
              </a:buClr>
              <a:buSzPct val="80000"/>
              <a:buFont typeface="Arial"/>
              <a:buNone/>
              <a:defRPr b="0" i="0" sz="2000" u="none" cap="none" strike="noStrike">
                <a:solidFill>
                  <a:schemeClr val="lt1"/>
                </a:solidFill>
                <a:latin typeface="Calibri"/>
                <a:ea typeface="Calibri"/>
                <a:cs typeface="Calibri"/>
                <a:sym typeface="Calibri"/>
              </a:defRPr>
            </a:lvl9pPr>
          </a:lstStyle>
          <a:p/>
        </p:txBody>
      </p:sp>
      <p:sp>
        <p:nvSpPr>
          <p:cNvPr id="15" name="Shape 15"/>
          <p:cNvSpPr txBox="1"/>
          <p:nvPr>
            <p:ph idx="2" type="body"/>
          </p:nvPr>
        </p:nvSpPr>
        <p:spPr>
          <a:xfrm>
            <a:off x="760610" y="4164083"/>
            <a:ext cx="3188400" cy="525000"/>
          </a:xfrm>
          <a:prstGeom prst="rect">
            <a:avLst/>
          </a:prstGeom>
          <a:noFill/>
          <a:ln>
            <a:noFill/>
          </a:ln>
        </p:spPr>
        <p:txBody>
          <a:bodyPr anchorCtr="0" anchor="b" bIns="91425" lIns="91425" rIns="91425" wrap="square" tIns="91425"/>
          <a:lstStyle>
            <a:lvl1pPr indent="0" lvl="0" marL="0" marR="0" rtl="0" algn="l">
              <a:lnSpc>
                <a:spcPct val="105000"/>
              </a:lnSpc>
              <a:spcBef>
                <a:spcPts val="0"/>
              </a:spcBef>
              <a:spcAft>
                <a:spcPts val="0"/>
              </a:spcAft>
              <a:buClr>
                <a:srgbClr val="F2B254"/>
              </a:buClr>
              <a:buSzPct val="100000"/>
              <a:buFont typeface="Noto Sans Symbols"/>
              <a:buNone/>
              <a:defRPr b="1" i="0" sz="2800" u="none" cap="none" strike="noStrike">
                <a:solidFill>
                  <a:srgbClr val="EE792A"/>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Shape 16"/>
          <p:cNvSpPr/>
          <p:nvPr>
            <p:ph idx="3" type="pic"/>
          </p:nvPr>
        </p:nvSpPr>
        <p:spPr>
          <a:xfrm>
            <a:off x="4367550" y="4191000"/>
            <a:ext cx="7384200" cy="1905000"/>
          </a:xfrm>
          <a:prstGeom prst="rect">
            <a:avLst/>
          </a:prstGeom>
          <a:noFill/>
          <a:ln>
            <a:noFill/>
          </a:ln>
        </p:spPr>
        <p:txBody>
          <a:bodyPr anchorCtr="0" anchor="t" bIns="91425" lIns="91425" rIns="91425" wrap="square" tIns="91425"/>
          <a:lstStyle>
            <a:lvl1pPr indent="0" lvl="0" marL="0" marR="0" rtl="0" algn="l">
              <a:lnSpc>
                <a:spcPct val="105000"/>
              </a:lnSpc>
              <a:spcBef>
                <a:spcPts val="600"/>
              </a:spcBef>
              <a:spcAft>
                <a:spcPts val="600"/>
              </a:spcAft>
              <a:buClr>
                <a:srgbClr val="F2B254"/>
              </a:buClr>
              <a:buSzPct val="100000"/>
              <a:buFont typeface="Noto Sans Symbols"/>
              <a:buNone/>
              <a:defRPr b="0" i="0" sz="3400" u="none" cap="none" strike="noStrike">
                <a:solidFill>
                  <a:schemeClr val="lt1"/>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7" name="Shape 17"/>
          <p:cNvSpPr txBox="1"/>
          <p:nvPr>
            <p:ph idx="4" type="body"/>
          </p:nvPr>
        </p:nvSpPr>
        <p:spPr>
          <a:xfrm>
            <a:off x="760611" y="4633982"/>
            <a:ext cx="3188400" cy="444300"/>
          </a:xfrm>
          <a:prstGeom prst="rect">
            <a:avLst/>
          </a:prstGeom>
          <a:noFill/>
          <a:ln>
            <a:noFill/>
          </a:ln>
        </p:spPr>
        <p:txBody>
          <a:bodyPr anchorCtr="0" anchor="ctr" bIns="91425" lIns="91425" rIns="91425" wrap="square" tIns="91425"/>
          <a:lstStyle>
            <a:lvl1pPr indent="0" lvl="0" marL="0" marR="0" rtl="0" algn="l">
              <a:lnSpc>
                <a:spcPct val="105000"/>
              </a:lnSpc>
              <a:spcBef>
                <a:spcPts val="0"/>
              </a:spcBef>
              <a:spcAft>
                <a:spcPts val="0"/>
              </a:spcAft>
              <a:buClr>
                <a:srgbClr val="F2B254"/>
              </a:buClr>
              <a:buSzPct val="100000"/>
              <a:buFont typeface="Noto Sans Symbols"/>
              <a:buNone/>
              <a:defRPr b="1" i="0" sz="2300" u="none" cap="none" strike="noStrike">
                <a:solidFill>
                  <a:srgbClr val="F4B36C"/>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8" name="Shape 18"/>
          <p:cNvSpPr txBox="1"/>
          <p:nvPr>
            <p:ph idx="5" type="body"/>
          </p:nvPr>
        </p:nvSpPr>
        <p:spPr>
          <a:xfrm>
            <a:off x="760610" y="5011671"/>
            <a:ext cx="3188400" cy="396000"/>
          </a:xfrm>
          <a:prstGeom prst="rect">
            <a:avLst/>
          </a:prstGeom>
          <a:noFill/>
          <a:ln>
            <a:noFill/>
          </a:ln>
        </p:spPr>
        <p:txBody>
          <a:bodyPr anchorCtr="0" anchor="ctr" bIns="91425" lIns="91425" rIns="91425" wrap="square" tIns="91425"/>
          <a:lstStyle>
            <a:lvl1pPr indent="0" lvl="0" marL="0" marR="0" rtl="0" algn="l">
              <a:lnSpc>
                <a:spcPct val="105000"/>
              </a:lnSpc>
              <a:spcBef>
                <a:spcPts val="0"/>
              </a:spcBef>
              <a:spcAft>
                <a:spcPts val="0"/>
              </a:spcAft>
              <a:buClr>
                <a:srgbClr val="F2B254"/>
              </a:buClr>
              <a:buSzPct val="100000"/>
              <a:buFont typeface="Noto Sans Symbols"/>
              <a:buNone/>
              <a:defRPr b="1" i="0" sz="2000" u="none" cap="none" strike="noStrike">
                <a:solidFill>
                  <a:srgbClr val="F9D9A9"/>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9" name="Shape 19"/>
          <p:cNvSpPr txBox="1"/>
          <p:nvPr>
            <p:ph idx="6" type="body"/>
          </p:nvPr>
        </p:nvSpPr>
        <p:spPr>
          <a:xfrm>
            <a:off x="760610" y="5394605"/>
            <a:ext cx="3188400" cy="363600"/>
          </a:xfrm>
          <a:prstGeom prst="rect">
            <a:avLst/>
          </a:prstGeom>
          <a:noFill/>
          <a:ln>
            <a:noFill/>
          </a:ln>
        </p:spPr>
        <p:txBody>
          <a:bodyPr anchorCtr="0" anchor="ctr" bIns="91425" lIns="91425" rIns="91425" wrap="square" tIns="91425"/>
          <a:lstStyle>
            <a:lvl1pPr indent="0" lvl="0" marL="0" marR="0" rtl="0" algn="l">
              <a:lnSpc>
                <a:spcPct val="105000"/>
              </a:lnSpc>
              <a:spcBef>
                <a:spcPts val="0"/>
              </a:spcBef>
              <a:spcAft>
                <a:spcPts val="0"/>
              </a:spcAft>
              <a:buClr>
                <a:srgbClr val="F2B254"/>
              </a:buClr>
              <a:buSzPct val="100000"/>
              <a:buFont typeface="Noto Sans Symbols"/>
              <a:buNone/>
              <a:defRPr b="1" i="0" sz="1800" u="none" cap="none" strike="noStrike">
                <a:solidFill>
                  <a:srgbClr val="F27A44"/>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20" name="Shape 20"/>
          <p:cNvSpPr txBox="1"/>
          <p:nvPr>
            <p:ph idx="7" type="body"/>
          </p:nvPr>
        </p:nvSpPr>
        <p:spPr>
          <a:xfrm>
            <a:off x="760610" y="5735767"/>
            <a:ext cx="3188400" cy="331200"/>
          </a:xfrm>
          <a:prstGeom prst="rect">
            <a:avLst/>
          </a:prstGeom>
          <a:noFill/>
          <a:ln>
            <a:noFill/>
          </a:ln>
        </p:spPr>
        <p:txBody>
          <a:bodyPr anchorCtr="0" anchor="ctr" bIns="91425" lIns="91425" rIns="91425" wrap="square" tIns="91425"/>
          <a:lstStyle>
            <a:lvl1pPr indent="0" lvl="0" marL="0" marR="0" rtl="0" algn="l">
              <a:lnSpc>
                <a:spcPct val="105000"/>
              </a:lnSpc>
              <a:spcBef>
                <a:spcPts val="0"/>
              </a:spcBef>
              <a:spcAft>
                <a:spcPts val="0"/>
              </a:spcAft>
              <a:buClr>
                <a:srgbClr val="F2B254"/>
              </a:buClr>
              <a:buSzPct val="100000"/>
              <a:buFont typeface="Noto Sans Symbols"/>
              <a:buNone/>
              <a:defRPr b="1" i="0" sz="1600" u="none" cap="none" strike="noStrike">
                <a:solidFill>
                  <a:srgbClr val="F27A44"/>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estions">
    <p:spTree>
      <p:nvGrpSpPr>
        <p:cNvPr id="74" name="Shape 74"/>
        <p:cNvGrpSpPr/>
        <p:nvPr/>
      </p:nvGrpSpPr>
      <p:grpSpPr>
        <a:xfrm>
          <a:off x="0" y="0"/>
          <a:ext cx="0" cy="0"/>
          <a:chOff x="0" y="0"/>
          <a:chExt cx="0" cy="0"/>
        </a:xfrm>
      </p:grpSpPr>
      <p:sp>
        <p:nvSpPr>
          <p:cNvPr id="75" name="Shape 75"/>
          <p:cNvSpPr/>
          <p:nvPr/>
        </p:nvSpPr>
        <p:spPr>
          <a:xfrm>
            <a:off x="8214360" y="-1"/>
            <a:ext cx="3977700" cy="6858000"/>
          </a:xfrm>
          <a:prstGeom prst="triangle">
            <a:avLst>
              <a:gd fmla="val 100000" name="adj"/>
            </a:avLst>
          </a:prstGeom>
          <a:solidFill>
            <a:srgbClr val="FFA000"/>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76" name="Shape 76"/>
          <p:cNvSpPr/>
          <p:nvPr/>
        </p:nvSpPr>
        <p:spPr>
          <a:xfrm>
            <a:off x="0" y="1"/>
            <a:ext cx="12192000" cy="6858000"/>
          </a:xfrm>
          <a:prstGeom prst="parallelogram">
            <a:avLst>
              <a:gd fmla="val 57887" name="adj"/>
            </a:avLst>
          </a:prstGeom>
          <a:solidFill>
            <a:schemeClr val="accent1"/>
          </a:solidFill>
          <a:ln cap="flat" cmpd="sng" w="12700">
            <a:solidFill>
              <a:srgbClr val="193149"/>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77" name="Shape 77"/>
          <p:cNvSpPr/>
          <p:nvPr/>
        </p:nvSpPr>
        <p:spPr>
          <a:xfrm rot="10800000">
            <a:off x="-60" y="0"/>
            <a:ext cx="3977700" cy="6858000"/>
          </a:xfrm>
          <a:prstGeom prst="triangle">
            <a:avLst>
              <a:gd fmla="val 100000" name="adj"/>
            </a:avLst>
          </a:prstGeom>
          <a:solidFill>
            <a:srgbClr val="FFA000"/>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78" name="Shape 78"/>
          <p:cNvSpPr txBox="1"/>
          <p:nvPr/>
        </p:nvSpPr>
        <p:spPr>
          <a:xfrm>
            <a:off x="3191069" y="214184"/>
            <a:ext cx="8688000" cy="11079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US" sz="6600" u="none" cap="none" strike="noStrike">
                <a:solidFill>
                  <a:schemeClr val="lt1"/>
                </a:solidFill>
                <a:latin typeface="Montserrat"/>
                <a:ea typeface="Montserrat"/>
                <a:cs typeface="Montserrat"/>
                <a:sym typeface="Montserrat"/>
              </a:rPr>
              <a:t>Any Questions?</a:t>
            </a:r>
          </a:p>
        </p:txBody>
      </p:sp>
      <p:pic>
        <p:nvPicPr>
          <p:cNvPr id="79" name="Shape 79"/>
          <p:cNvPicPr preferRelativeResize="0"/>
          <p:nvPr/>
        </p:nvPicPr>
        <p:blipFill rotWithShape="1">
          <a:blip r:embed="rId2">
            <a:alphaModFix/>
          </a:blip>
          <a:srcRect b="0" l="0" r="0" t="0"/>
          <a:stretch/>
        </p:blipFill>
        <p:spPr>
          <a:xfrm>
            <a:off x="4309155" y="1855507"/>
            <a:ext cx="4052632" cy="4157564"/>
          </a:xfrm>
          <a:prstGeom prst="rect">
            <a:avLst/>
          </a:prstGeom>
          <a:noFill/>
          <a:ln>
            <a:noFill/>
          </a:ln>
        </p:spPr>
      </p:pic>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cense Slide">
    <p:bg>
      <p:bgPr>
        <a:gradFill>
          <a:gsLst>
            <a:gs pos="0">
              <a:schemeClr val="lt1"/>
            </a:gs>
            <a:gs pos="50000">
              <a:srgbClr val="FAFAFA"/>
            </a:gs>
            <a:gs pos="100000">
              <a:srgbClr val="CECECE">
                <a:alpha val="30980"/>
              </a:srgbClr>
            </a:gs>
          </a:gsLst>
          <a:lin ang="5400012" scaled="0"/>
        </a:gradFill>
      </p:bgPr>
    </p:bg>
    <p:spTree>
      <p:nvGrpSpPr>
        <p:cNvPr id="80" name="Shape 80"/>
        <p:cNvGrpSpPr/>
        <p:nvPr/>
      </p:nvGrpSpPr>
      <p:grpSpPr>
        <a:xfrm>
          <a:off x="0" y="0"/>
          <a:ext cx="0" cy="0"/>
          <a:chOff x="0" y="0"/>
          <a:chExt cx="0" cy="0"/>
        </a:xfrm>
      </p:grpSpPr>
      <p:sp>
        <p:nvSpPr>
          <p:cNvPr id="81" name="Shape 81"/>
          <p:cNvSpPr txBox="1"/>
          <p:nvPr/>
        </p:nvSpPr>
        <p:spPr>
          <a:xfrm>
            <a:off x="586425" y="537364"/>
            <a:ext cx="3007500" cy="1015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6000" u="none" cap="none" strike="noStrike">
                <a:solidFill>
                  <a:schemeClr val="dk2"/>
                </a:solidFill>
                <a:latin typeface="Montserrat"/>
                <a:ea typeface="Montserrat"/>
                <a:cs typeface="Montserrat"/>
                <a:sym typeface="Montserrat"/>
              </a:rPr>
              <a:t>License</a:t>
            </a:r>
          </a:p>
        </p:txBody>
      </p:sp>
      <p:pic>
        <p:nvPicPr>
          <p:cNvPr id="82" name="Shape 82">
            <a:hlinkClick r:id="rId2"/>
          </p:cNvPr>
          <p:cNvPicPr preferRelativeResize="0"/>
          <p:nvPr/>
        </p:nvPicPr>
        <p:blipFill rotWithShape="1">
          <a:blip r:embed="rId3">
            <a:alphaModFix/>
          </a:blip>
          <a:srcRect b="0" l="0" r="0" t="0"/>
          <a:stretch/>
        </p:blipFill>
        <p:spPr>
          <a:xfrm>
            <a:off x="4535493" y="4724882"/>
            <a:ext cx="3170700" cy="1109400"/>
          </a:xfrm>
          <a:prstGeom prst="roundRect">
            <a:avLst>
              <a:gd fmla="val 4326" name="adj"/>
            </a:avLst>
          </a:prstGeom>
          <a:noFill/>
          <a:ln>
            <a:noFill/>
          </a:ln>
        </p:spPr>
      </p:pic>
      <p:sp>
        <p:nvSpPr>
          <p:cNvPr id="83" name="Shape 83"/>
          <p:cNvSpPr txBox="1"/>
          <p:nvPr/>
        </p:nvSpPr>
        <p:spPr>
          <a:xfrm>
            <a:off x="326571" y="1875454"/>
            <a:ext cx="11588700" cy="18774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3200">
                <a:solidFill>
                  <a:schemeClr val="dk1"/>
                </a:solidFill>
                <a:latin typeface="Montserrat Light"/>
                <a:ea typeface="Montserrat Light"/>
                <a:cs typeface="Montserrat Light"/>
                <a:sym typeface="Montserrat Light"/>
              </a:rPr>
              <a:t>This course (slides, examples, demos, videos, homework, etc.)</a:t>
            </a:r>
            <a:br>
              <a:rPr lang="en-US" sz="3200">
                <a:solidFill>
                  <a:schemeClr val="dk1"/>
                </a:solidFill>
                <a:latin typeface="Montserrat Light"/>
                <a:ea typeface="Montserrat Light"/>
                <a:cs typeface="Montserrat Light"/>
                <a:sym typeface="Montserrat Light"/>
              </a:rPr>
            </a:br>
            <a:r>
              <a:rPr lang="en-US" sz="3200">
                <a:solidFill>
                  <a:schemeClr val="dk1"/>
                </a:solidFill>
                <a:latin typeface="Montserrat Light"/>
                <a:ea typeface="Montserrat Light"/>
                <a:cs typeface="Montserrat Light"/>
                <a:sym typeface="Montserrat Light"/>
              </a:rPr>
              <a:t>is licensed under the "</a:t>
            </a:r>
            <a:r>
              <a:rPr lang="en-US" sz="3200" u="sng">
                <a:solidFill>
                  <a:schemeClr val="hlink"/>
                </a:solidFill>
                <a:latin typeface="Montserrat Light"/>
                <a:ea typeface="Montserrat Light"/>
                <a:cs typeface="Montserrat Light"/>
                <a:sym typeface="Montserrat Light"/>
                <a:hlinkClick r:id="rId4"/>
              </a:rPr>
              <a:t>Creative Commons Attribution-NonCommercial-ShareAlike 4.0 International</a:t>
            </a:r>
            <a:r>
              <a:rPr lang="en-US" sz="3200">
                <a:solidFill>
                  <a:schemeClr val="dk1"/>
                </a:solidFill>
                <a:latin typeface="Montserrat Light"/>
                <a:ea typeface="Montserrat Light"/>
                <a:cs typeface="Montserrat Light"/>
                <a:sym typeface="Montserrat Light"/>
              </a:rPr>
              <a:t>" license</a:t>
            </a:r>
          </a:p>
          <a:p>
            <a:pPr indent="-127000" lvl="0" marL="0" marR="0" rtl="0" algn="l">
              <a:spcBef>
                <a:spcPts val="0"/>
              </a:spcBef>
              <a:buClr>
                <a:schemeClr val="dk1"/>
              </a:buClr>
              <a:buSzPct val="100000"/>
              <a:buFont typeface="Montserrat Light"/>
              <a:buNone/>
            </a:pPr>
            <a:r>
              <a:t/>
            </a:r>
            <a:endParaRPr sz="2000">
              <a:solidFill>
                <a:schemeClr val="dk1"/>
              </a:solidFill>
              <a:latin typeface="Montserrat Light"/>
              <a:ea typeface="Montserrat Light"/>
              <a:cs typeface="Montserrat Light"/>
              <a:sym typeface="Montserrat Light"/>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inal Slide">
    <p:bg>
      <p:bgPr>
        <a:gradFill>
          <a:gsLst>
            <a:gs pos="0">
              <a:schemeClr val="lt1"/>
            </a:gs>
            <a:gs pos="50000">
              <a:srgbClr val="FAFAFA">
                <a:alpha val="62745"/>
              </a:srgbClr>
            </a:gs>
            <a:gs pos="100000">
              <a:srgbClr val="CECECE">
                <a:alpha val="30980"/>
              </a:srgbClr>
            </a:gs>
          </a:gsLst>
          <a:lin ang="5400012" scaled="0"/>
        </a:gradFill>
      </p:bgPr>
    </p:bg>
    <p:spTree>
      <p:nvGrpSpPr>
        <p:cNvPr id="84" name="Shape 84"/>
        <p:cNvGrpSpPr/>
        <p:nvPr/>
      </p:nvGrpSpPr>
      <p:grpSpPr>
        <a:xfrm>
          <a:off x="0" y="0"/>
          <a:ext cx="0" cy="0"/>
          <a:chOff x="0" y="0"/>
          <a:chExt cx="0" cy="0"/>
        </a:xfrm>
      </p:grpSpPr>
      <p:sp>
        <p:nvSpPr>
          <p:cNvPr id="85" name="Shape 85"/>
          <p:cNvSpPr txBox="1"/>
          <p:nvPr/>
        </p:nvSpPr>
        <p:spPr>
          <a:xfrm>
            <a:off x="326571" y="2252168"/>
            <a:ext cx="11588700" cy="2308200"/>
          </a:xfrm>
          <a:prstGeom prst="rect">
            <a:avLst/>
          </a:prstGeom>
          <a:noFill/>
          <a:ln>
            <a:noFill/>
          </a:ln>
        </p:spPr>
        <p:txBody>
          <a:bodyPr anchorCtr="0" anchor="t" bIns="45700" lIns="91425" rIns="91425" wrap="square" tIns="45700">
            <a:noAutofit/>
          </a:bodyPr>
          <a:lstStyle/>
          <a:p>
            <a:pPr indent="-457200" lvl="0" marL="457200" marR="0" rtl="0" algn="l">
              <a:lnSpc>
                <a:spcPct val="100000"/>
              </a:lnSpc>
              <a:spcBef>
                <a:spcPts val="0"/>
              </a:spcBef>
              <a:spcAft>
                <a:spcPts val="0"/>
              </a:spcAft>
              <a:buClr>
                <a:schemeClr val="dk1"/>
              </a:buClr>
              <a:buSzPct val="100000"/>
              <a:buFont typeface="Arial"/>
              <a:buChar char="•"/>
            </a:pPr>
            <a:r>
              <a:rPr lang="en-US" sz="2800">
                <a:solidFill>
                  <a:schemeClr val="dk1"/>
                </a:solidFill>
                <a:latin typeface="Montserrat Light"/>
                <a:ea typeface="Montserrat Light"/>
                <a:cs typeface="Montserrat Light"/>
                <a:sym typeface="Montserrat Light"/>
              </a:rPr>
              <a:t>Software University Foundation – </a:t>
            </a:r>
            <a:r>
              <a:rPr lang="en-US" sz="2400" u="sng">
                <a:solidFill>
                  <a:schemeClr val="hlink"/>
                </a:solidFill>
                <a:latin typeface="Montserrat Light"/>
                <a:ea typeface="Montserrat Light"/>
                <a:cs typeface="Montserrat Light"/>
                <a:sym typeface="Montserrat Light"/>
                <a:hlinkClick r:id="rId2"/>
              </a:rPr>
              <a:t>softuni.org</a:t>
            </a:r>
          </a:p>
          <a:p>
            <a:pPr indent="-457200" lvl="0" marL="457200" marR="0" rtl="0" algn="l">
              <a:lnSpc>
                <a:spcPct val="100000"/>
              </a:lnSpc>
              <a:spcBef>
                <a:spcPts val="0"/>
              </a:spcBef>
              <a:spcAft>
                <a:spcPts val="0"/>
              </a:spcAft>
              <a:buClr>
                <a:schemeClr val="dk1"/>
              </a:buClr>
              <a:buSzPct val="100000"/>
              <a:buFont typeface="Arial"/>
              <a:buChar char="•"/>
            </a:pPr>
            <a:r>
              <a:rPr lang="en-US" sz="2800">
                <a:solidFill>
                  <a:schemeClr val="dk1"/>
                </a:solidFill>
                <a:latin typeface="Montserrat Light"/>
                <a:ea typeface="Montserrat Light"/>
                <a:cs typeface="Montserrat Light"/>
                <a:sym typeface="Montserrat Light"/>
              </a:rPr>
              <a:t>Software University – High-Quality Education – </a:t>
            </a:r>
            <a:r>
              <a:rPr lang="en-US" sz="2400" u="sng">
                <a:solidFill>
                  <a:schemeClr val="hlink"/>
                </a:solidFill>
                <a:latin typeface="Montserrat Light"/>
                <a:ea typeface="Montserrat Light"/>
                <a:cs typeface="Montserrat Light"/>
                <a:sym typeface="Montserrat Light"/>
                <a:hlinkClick r:id="rId3"/>
              </a:rPr>
              <a:t>softuni.bg</a:t>
            </a:r>
          </a:p>
          <a:p>
            <a:pPr indent="-457200" lvl="0" marL="457200" marR="0" rtl="0" algn="l">
              <a:lnSpc>
                <a:spcPct val="100000"/>
              </a:lnSpc>
              <a:spcBef>
                <a:spcPts val="0"/>
              </a:spcBef>
              <a:spcAft>
                <a:spcPts val="0"/>
              </a:spcAft>
              <a:buClr>
                <a:schemeClr val="dk1"/>
              </a:buClr>
              <a:buSzPct val="100000"/>
              <a:buFont typeface="Arial"/>
              <a:buChar char="•"/>
            </a:pPr>
            <a:r>
              <a:rPr lang="en-US" sz="2800">
                <a:solidFill>
                  <a:schemeClr val="dk1"/>
                </a:solidFill>
                <a:latin typeface="Montserrat Light"/>
                <a:ea typeface="Montserrat Light"/>
                <a:cs typeface="Montserrat Light"/>
                <a:sym typeface="Montserrat Light"/>
              </a:rPr>
              <a:t>Software University –</a:t>
            </a:r>
            <a:r>
              <a:rPr lang="en-US" sz="2800">
                <a:solidFill>
                  <a:schemeClr val="dk1"/>
                </a:solidFill>
                <a:latin typeface="Montserrat Light"/>
                <a:ea typeface="Montserrat Light"/>
                <a:cs typeface="Montserrat Light"/>
                <a:sym typeface="Montserrat Light"/>
              </a:rPr>
              <a:t> Facebook </a:t>
            </a:r>
            <a:r>
              <a:rPr lang="en-US" sz="2800">
                <a:solidFill>
                  <a:schemeClr val="dk1"/>
                </a:solidFill>
                <a:latin typeface="Montserrat Light"/>
                <a:ea typeface="Montserrat Light"/>
                <a:cs typeface="Montserrat Light"/>
                <a:sym typeface="Montserrat Light"/>
              </a:rPr>
              <a:t>– </a:t>
            </a:r>
            <a:r>
              <a:rPr lang="en-US" sz="2400" u="sng">
                <a:solidFill>
                  <a:schemeClr val="hlink"/>
                </a:solidFill>
                <a:latin typeface="Montserrat Light"/>
                <a:ea typeface="Montserrat Light"/>
                <a:cs typeface="Montserrat Light"/>
                <a:sym typeface="Montserrat Light"/>
                <a:hlinkClick r:id="rId4"/>
              </a:rPr>
              <a:t>facebook.com/SoftwareUniversity</a:t>
            </a:r>
          </a:p>
          <a:p>
            <a:pPr indent="-457200" lvl="0" marL="457200" marR="0" rtl="0" algn="l">
              <a:lnSpc>
                <a:spcPct val="100000"/>
              </a:lnSpc>
              <a:spcBef>
                <a:spcPts val="0"/>
              </a:spcBef>
              <a:spcAft>
                <a:spcPts val="0"/>
              </a:spcAft>
              <a:buClr>
                <a:schemeClr val="dk1"/>
              </a:buClr>
              <a:buSzPct val="100000"/>
              <a:buFont typeface="Arial"/>
              <a:buChar char="•"/>
            </a:pPr>
            <a:r>
              <a:rPr lang="en-US" sz="2800">
                <a:solidFill>
                  <a:schemeClr val="dk1"/>
                </a:solidFill>
                <a:latin typeface="Montserrat Light"/>
                <a:ea typeface="Montserrat Light"/>
                <a:cs typeface="Montserrat Light"/>
                <a:sym typeface="Montserrat Light"/>
              </a:rPr>
              <a:t>Software University – YouTube –</a:t>
            </a:r>
            <a:r>
              <a:rPr lang="en-US" sz="2800">
                <a:solidFill>
                  <a:schemeClr val="dk1"/>
                </a:solidFill>
                <a:latin typeface="Montserrat Light"/>
                <a:ea typeface="Montserrat Light"/>
                <a:cs typeface="Montserrat Light"/>
                <a:sym typeface="Montserrat Light"/>
              </a:rPr>
              <a:t> </a:t>
            </a:r>
            <a:r>
              <a:rPr lang="en-US" sz="2400" u="sng">
                <a:solidFill>
                  <a:schemeClr val="hlink"/>
                </a:solidFill>
                <a:latin typeface="Montserrat Light"/>
                <a:ea typeface="Montserrat Light"/>
                <a:cs typeface="Montserrat Light"/>
                <a:sym typeface="Montserrat Light"/>
                <a:hlinkClick r:id="rId5"/>
              </a:rPr>
              <a:t>youtube.com/SoftwareUniversity</a:t>
            </a:r>
          </a:p>
          <a:p>
            <a:pPr indent="-457200" lvl="0" marL="457200" marR="0" rtl="0" algn="l">
              <a:lnSpc>
                <a:spcPct val="100000"/>
              </a:lnSpc>
              <a:spcBef>
                <a:spcPts val="0"/>
              </a:spcBef>
              <a:spcAft>
                <a:spcPts val="0"/>
              </a:spcAft>
              <a:buClr>
                <a:schemeClr val="dk1"/>
              </a:buClr>
              <a:buSzPct val="100000"/>
              <a:buFont typeface="Arial"/>
              <a:buChar char="•"/>
            </a:pPr>
            <a:r>
              <a:rPr lang="en-US" sz="2800">
                <a:solidFill>
                  <a:schemeClr val="dk1"/>
                </a:solidFill>
                <a:latin typeface="Montserrat Light"/>
                <a:ea typeface="Montserrat Light"/>
                <a:cs typeface="Montserrat Light"/>
                <a:sym typeface="Montserrat Light"/>
              </a:rPr>
              <a:t>Software University –</a:t>
            </a:r>
            <a:r>
              <a:rPr lang="en-US" sz="2800">
                <a:solidFill>
                  <a:schemeClr val="dk1"/>
                </a:solidFill>
                <a:latin typeface="Montserrat Light"/>
                <a:ea typeface="Montserrat Light"/>
                <a:cs typeface="Montserrat Light"/>
                <a:sym typeface="Montserrat Light"/>
              </a:rPr>
              <a:t> </a:t>
            </a:r>
            <a:r>
              <a:rPr lang="en-US" sz="2800">
                <a:solidFill>
                  <a:schemeClr val="dk1"/>
                </a:solidFill>
                <a:latin typeface="Montserrat Light"/>
                <a:ea typeface="Montserrat Light"/>
                <a:cs typeface="Montserrat Light"/>
                <a:sym typeface="Montserrat Light"/>
              </a:rPr>
              <a:t>Forums – </a:t>
            </a:r>
            <a:r>
              <a:rPr lang="en-US" sz="2400" u="sng">
                <a:solidFill>
                  <a:schemeClr val="hlink"/>
                </a:solidFill>
                <a:latin typeface="Montserrat Light"/>
                <a:ea typeface="Montserrat Light"/>
                <a:cs typeface="Montserrat Light"/>
                <a:sym typeface="Montserrat Light"/>
                <a:hlinkClick r:id="rId6"/>
              </a:rPr>
              <a:t>forum.softuni.bg</a:t>
            </a:r>
          </a:p>
        </p:txBody>
      </p:sp>
      <p:sp>
        <p:nvSpPr>
          <p:cNvPr id="86" name="Shape 86"/>
          <p:cNvSpPr txBox="1"/>
          <p:nvPr/>
        </p:nvSpPr>
        <p:spPr>
          <a:xfrm>
            <a:off x="586425" y="537364"/>
            <a:ext cx="9500700" cy="1015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6000">
                <a:solidFill>
                  <a:schemeClr val="dk2"/>
                </a:solidFill>
                <a:latin typeface="Montserrat"/>
                <a:ea typeface="Montserrat"/>
                <a:cs typeface="Montserrat"/>
                <a:sym typeface="Montserrat"/>
              </a:rPr>
              <a:t>Free Trainings @ SoftUni</a:t>
            </a: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bg>
      <p:bgPr>
        <a:blipFill rotWithShape="1">
          <a:blip r:embed="rId2">
            <a:alphaModFix/>
          </a:blip>
          <a:stretch>
            <a:fillRect b="0" l="0" r="0" t="0"/>
          </a:stretch>
        </a:blipFill>
      </p:bgPr>
    </p:bg>
    <p:spTree>
      <p:nvGrpSpPr>
        <p:cNvPr id="21" name="Shape 21"/>
        <p:cNvGrpSpPr/>
        <p:nvPr/>
      </p:nvGrpSpPr>
      <p:grpSpPr>
        <a:xfrm>
          <a:off x="0" y="0"/>
          <a:ext cx="0" cy="0"/>
          <a:chOff x="0" y="0"/>
          <a:chExt cx="0" cy="0"/>
        </a:xfrm>
      </p:grpSpPr>
      <p:sp>
        <p:nvSpPr>
          <p:cNvPr id="22" name="Shape 22"/>
          <p:cNvSpPr txBox="1"/>
          <p:nvPr>
            <p:ph idx="10" type="dt"/>
          </p:nvPr>
        </p:nvSpPr>
        <p:spPr>
          <a:xfrm>
            <a:off x="188863" y="6525002"/>
            <a:ext cx="1224300" cy="196500"/>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lt1"/>
                </a:solidFill>
                <a:latin typeface="Calibri"/>
                <a:ea typeface="Calibri"/>
                <a:cs typeface="Calibri"/>
                <a:sym typeface="Calibri"/>
              </a:defRPr>
            </a:lvl1pPr>
            <a:lvl2pPr indent="-12593" lvl="1" marL="609493" marR="0" rtl="0" algn="l">
              <a:spcBef>
                <a:spcPts val="0"/>
              </a:spcBef>
              <a:buSzPct val="58333"/>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SzPct val="58333"/>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SzPct val="58333"/>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SzPct val="58333"/>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SzPct val="58333"/>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SzPct val="58333"/>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SzPct val="58333"/>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SzPct val="58333"/>
              <a:buNone/>
              <a:defRPr b="0" i="0" sz="2400" u="none" cap="none" strike="noStrike">
                <a:solidFill>
                  <a:schemeClr val="lt1"/>
                </a:solidFill>
                <a:latin typeface="Calibri"/>
                <a:ea typeface="Calibri"/>
                <a:cs typeface="Calibri"/>
                <a:sym typeface="Calibri"/>
              </a:defRPr>
            </a:lvl9pPr>
          </a:lstStyle>
          <a:p/>
        </p:txBody>
      </p:sp>
      <p:sp>
        <p:nvSpPr>
          <p:cNvPr id="23" name="Shape 23"/>
          <p:cNvSpPr txBox="1"/>
          <p:nvPr>
            <p:ph idx="11" type="ftr"/>
          </p:nvPr>
        </p:nvSpPr>
        <p:spPr>
          <a:xfrm>
            <a:off x="1414780" y="6525002"/>
            <a:ext cx="10152900" cy="196500"/>
          </a:xfrm>
          <a:prstGeom prst="rect">
            <a:avLst/>
          </a:prstGeom>
          <a:noFill/>
          <a:ln>
            <a:noFill/>
          </a:ln>
        </p:spPr>
        <p:txBody>
          <a:bodyPr anchorCtr="0" anchor="ctr" bIns="91425" lIns="91425" rIns="91425" wrap="square" tIns="91425"/>
          <a:lstStyle>
            <a:lvl1pPr indent="0" lvl="0" marL="0" marR="0" rtl="0" algn="ctr">
              <a:spcBef>
                <a:spcPts val="0"/>
              </a:spcBef>
              <a:buSzPct val="140000"/>
              <a:buNone/>
              <a:defRPr b="0" i="0" sz="1000" u="none" cap="none" strike="noStrike">
                <a:solidFill>
                  <a:schemeClr val="lt1"/>
                </a:solidFill>
                <a:latin typeface="Calibri"/>
                <a:ea typeface="Calibri"/>
                <a:cs typeface="Calibri"/>
                <a:sym typeface="Calibri"/>
              </a:defRPr>
            </a:lvl1pPr>
            <a:lvl2pPr indent="-12593" lvl="1" marL="609493" marR="0" rtl="0" algn="l">
              <a:spcBef>
                <a:spcPts val="0"/>
              </a:spcBef>
              <a:buSzPct val="58333"/>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SzPct val="58333"/>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SzPct val="58333"/>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SzPct val="58333"/>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SzPct val="58333"/>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SzPct val="58333"/>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SzPct val="58333"/>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SzPct val="58333"/>
              <a:buNone/>
              <a:defRPr b="0" i="0" sz="2400" u="none" cap="none" strike="noStrike">
                <a:solidFill>
                  <a:schemeClr val="lt1"/>
                </a:solidFill>
                <a:latin typeface="Calibri"/>
                <a:ea typeface="Calibri"/>
                <a:cs typeface="Calibri"/>
                <a:sym typeface="Calibri"/>
              </a:defRPr>
            </a:lvl9pPr>
          </a:lstStyle>
          <a:p/>
        </p:txBody>
      </p:sp>
      <p:sp>
        <p:nvSpPr>
          <p:cNvPr id="24" name="Shape 24"/>
          <p:cNvSpPr txBox="1"/>
          <p:nvPr>
            <p:ph idx="12" type="sldNum"/>
          </p:nvPr>
        </p:nvSpPr>
        <p:spPr>
          <a:xfrm>
            <a:off x="11569425" y="6525002"/>
            <a:ext cx="429000" cy="196500"/>
          </a:xfrm>
          <a:prstGeom prst="rect">
            <a:avLst/>
          </a:prstGeom>
          <a:noFill/>
          <a:ln>
            <a:noFill/>
          </a:ln>
        </p:spPr>
        <p:txBody>
          <a:bodyPr anchorCtr="0" anchor="ctr" bIns="36000" lIns="36000" rIns="36000" wrap="square" tIns="360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
        <p:nvSpPr>
          <p:cNvPr id="25" name="Shape 25"/>
          <p:cNvSpPr txBox="1"/>
          <p:nvPr>
            <p:ph idx="1" type="body"/>
          </p:nvPr>
        </p:nvSpPr>
        <p:spPr>
          <a:xfrm>
            <a:off x="190463" y="1151121"/>
            <a:ext cx="11808000" cy="5570400"/>
          </a:xfrm>
          <a:prstGeom prst="rect">
            <a:avLst/>
          </a:prstGeom>
          <a:noFill/>
          <a:ln>
            <a:noFill/>
          </a:ln>
        </p:spPr>
        <p:txBody>
          <a:bodyPr anchorCtr="0" anchor="t" bIns="91425" lIns="91425" rIns="91425" wrap="square" tIns="91425"/>
          <a:lstStyle>
            <a:lvl1pPr indent="-88846" lvl="0" marL="304746" marR="0" rtl="0" algn="l">
              <a:lnSpc>
                <a:spcPct val="105000"/>
              </a:lnSpc>
              <a:spcBef>
                <a:spcPts val="600"/>
              </a:spcBef>
              <a:spcAft>
                <a:spcPts val="600"/>
              </a:spcAft>
              <a:buClr>
                <a:srgbClr val="F2B254"/>
              </a:buClr>
              <a:buSzPct val="100000"/>
              <a:buFont typeface="Noto Sans Symbols"/>
              <a:buChar char="▪"/>
              <a:defRPr b="0" i="0" sz="3400" u="none" cap="none" strike="noStrike">
                <a:solidFill>
                  <a:schemeClr val="lt1"/>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26" name="Shape 26"/>
          <p:cNvSpPr txBox="1"/>
          <p:nvPr>
            <p:ph type="title"/>
          </p:nvPr>
        </p:nvSpPr>
        <p:spPr>
          <a:xfrm>
            <a:off x="188864" y="40341"/>
            <a:ext cx="9580200" cy="1110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3BE60"/>
              </a:buClr>
              <a:buSzPct val="100000"/>
              <a:buFont typeface="Calibri"/>
              <a:buNone/>
              <a:defRPr b="1" i="0" sz="4000" u="none" cap="none" strike="noStrike">
                <a:solidFill>
                  <a:srgbClr val="F3BE60"/>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pic>
        <p:nvPicPr>
          <p:cNvPr id="27" name="Shape 27"/>
          <p:cNvPicPr preferRelativeResize="0"/>
          <p:nvPr/>
        </p:nvPicPr>
        <p:blipFill rotWithShape="1">
          <a:blip r:embed="rId3">
            <a:alphaModFix/>
          </a:blip>
          <a:srcRect b="0" l="0" r="0" t="0"/>
          <a:stretch/>
        </p:blipFill>
        <p:spPr>
          <a:xfrm>
            <a:off x="9785666" y="319859"/>
            <a:ext cx="2206587" cy="5515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Title Slide">
    <p:bg>
      <p:bgPr>
        <a:blipFill rotWithShape="1">
          <a:blip r:embed="rId2">
            <a:alphaModFix/>
          </a:blip>
          <a:stretch>
            <a:fillRect b="0" l="0" r="0" t="0"/>
          </a:stretch>
        </a:blipFill>
      </p:bgPr>
    </p:bg>
    <p:spTree>
      <p:nvGrpSpPr>
        <p:cNvPr id="28" name="Shape 28"/>
        <p:cNvGrpSpPr/>
        <p:nvPr/>
      </p:nvGrpSpPr>
      <p:grpSpPr>
        <a:xfrm>
          <a:off x="0" y="0"/>
          <a:ext cx="0" cy="0"/>
          <a:chOff x="0" y="0"/>
          <a:chExt cx="0" cy="0"/>
        </a:xfrm>
      </p:grpSpPr>
      <p:sp>
        <p:nvSpPr>
          <p:cNvPr id="29" name="Shape 29"/>
          <p:cNvSpPr txBox="1"/>
          <p:nvPr>
            <p:ph type="title"/>
          </p:nvPr>
        </p:nvSpPr>
        <p:spPr>
          <a:xfrm>
            <a:off x="913050" y="4953000"/>
            <a:ext cx="10365900" cy="8205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rgbClr val="F3BE60"/>
              </a:buClr>
              <a:buSzPct val="100000"/>
              <a:buFont typeface="Calibri"/>
              <a:buNone/>
              <a:defRPr b="1" i="0" sz="5400" u="none" cap="none" strike="noStrike">
                <a:solidFill>
                  <a:srgbClr val="F3BE60"/>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0" name="Shape 30"/>
          <p:cNvSpPr txBox="1"/>
          <p:nvPr>
            <p:ph idx="1" type="body"/>
          </p:nvPr>
        </p:nvSpPr>
        <p:spPr>
          <a:xfrm>
            <a:off x="913050" y="5754968"/>
            <a:ext cx="10365900" cy="719100"/>
          </a:xfrm>
          <a:prstGeom prst="rect">
            <a:avLst/>
          </a:prstGeom>
          <a:noFill/>
          <a:ln>
            <a:noFill/>
          </a:ln>
        </p:spPr>
        <p:txBody>
          <a:bodyPr anchorCtr="0" anchor="t" bIns="91425" lIns="91425" rIns="91425" wrap="square" tIns="91425"/>
          <a:lstStyle>
            <a:lvl1pPr indent="0" lvl="0" marL="0" marR="0" rtl="0" algn="ctr">
              <a:lnSpc>
                <a:spcPct val="105000"/>
              </a:lnSpc>
              <a:spcBef>
                <a:spcPts val="0"/>
              </a:spcBef>
              <a:spcAft>
                <a:spcPts val="600"/>
              </a:spcAft>
              <a:buClr>
                <a:srgbClr val="F2B254"/>
              </a:buClr>
              <a:buSzPct val="100000"/>
              <a:buFont typeface="Noto Sans Symbols"/>
              <a:buNone/>
              <a:defRPr b="0" i="0" sz="4000" u="none" cap="none" strike="noStrike">
                <a:solidFill>
                  <a:schemeClr val="accent1"/>
                </a:solidFill>
                <a:latin typeface="Calibri"/>
                <a:ea typeface="Calibri"/>
                <a:cs typeface="Calibri"/>
                <a:sym typeface="Calibri"/>
              </a:defRPr>
            </a:lvl1pPr>
            <a:lvl2pPr indent="-12593" lvl="1" marL="609493" marR="0" rtl="0" algn="l">
              <a:lnSpc>
                <a:spcPct val="105000"/>
              </a:lnSpc>
              <a:spcBef>
                <a:spcPts val="600"/>
              </a:spcBef>
              <a:spcAft>
                <a:spcPts val="600"/>
              </a:spcAft>
              <a:buClr>
                <a:schemeClr val="accent1"/>
              </a:buClr>
              <a:buSzPct val="80000"/>
              <a:buFont typeface="Noto Sans Symbols"/>
              <a:buNone/>
              <a:defRPr b="0" i="0" sz="2400" u="none" cap="none" strike="noStrike">
                <a:solidFill>
                  <a:schemeClr val="lt1"/>
                </a:solidFill>
                <a:latin typeface="Calibri"/>
                <a:ea typeface="Calibri"/>
                <a:cs typeface="Calibri"/>
                <a:sym typeface="Calibri"/>
              </a:defRPr>
            </a:lvl2pPr>
            <a:lvl3pPr indent="-12486" lvl="2" marL="1218986" marR="0" rtl="0" algn="l">
              <a:lnSpc>
                <a:spcPct val="105000"/>
              </a:lnSpc>
              <a:spcBef>
                <a:spcPts val="600"/>
              </a:spcBef>
              <a:spcAft>
                <a:spcPts val="600"/>
              </a:spcAft>
              <a:buClr>
                <a:srgbClr val="EF9A1D"/>
              </a:buClr>
              <a:buSzPct val="79999"/>
              <a:buFont typeface="Noto Sans Symbols"/>
              <a:buNone/>
              <a:defRPr b="0" i="0" sz="2100" u="none" cap="none" strike="noStrike">
                <a:solidFill>
                  <a:schemeClr val="lt1"/>
                </a:solidFill>
                <a:latin typeface="Calibri"/>
                <a:ea typeface="Calibri"/>
                <a:cs typeface="Calibri"/>
                <a:sym typeface="Calibri"/>
              </a:defRPr>
            </a:lvl3pPr>
            <a:lvl4pPr indent="-12379" lvl="3" marL="1828479" marR="0" rtl="0" algn="l">
              <a:lnSpc>
                <a:spcPct val="105000"/>
              </a:lnSpc>
              <a:spcBef>
                <a:spcPts val="600"/>
              </a:spcBef>
              <a:spcAft>
                <a:spcPts val="600"/>
              </a:spcAft>
              <a:buClr>
                <a:srgbClr val="ED9411"/>
              </a:buClr>
              <a:buSzPct val="80000"/>
              <a:buFont typeface="Noto Sans Symbols"/>
              <a:buNone/>
              <a:defRPr b="0" i="0" sz="1900" u="none" cap="none" strike="noStrike">
                <a:solidFill>
                  <a:schemeClr val="lt1"/>
                </a:solidFill>
                <a:latin typeface="Calibri"/>
                <a:ea typeface="Calibri"/>
                <a:cs typeface="Calibri"/>
                <a:sym typeface="Calibri"/>
              </a:defRPr>
            </a:lvl4pPr>
            <a:lvl5pPr indent="-12271" lvl="4" marL="2437972" marR="0" rtl="0" algn="l">
              <a:lnSpc>
                <a:spcPct val="105000"/>
              </a:lnSpc>
              <a:spcBef>
                <a:spcPts val="600"/>
              </a:spcBef>
              <a:spcAft>
                <a:spcPts val="600"/>
              </a:spcAft>
              <a:buClr>
                <a:srgbClr val="E28D10"/>
              </a:buClr>
              <a:buSzPct val="80000"/>
              <a:buFont typeface="Noto Sans Symbols"/>
              <a:buNone/>
              <a:defRPr b="0" i="0" sz="1900" u="none" cap="none" strike="noStrike">
                <a:solidFill>
                  <a:schemeClr val="lt1"/>
                </a:solidFill>
                <a:latin typeface="Calibri"/>
                <a:ea typeface="Calibri"/>
                <a:cs typeface="Calibri"/>
                <a:sym typeface="Calibri"/>
              </a:defRPr>
            </a:lvl5pPr>
            <a:lvl6pPr indent="-12166" lvl="5" marL="3047466" marR="0" rtl="0" algn="l">
              <a:lnSpc>
                <a:spcPct val="90000"/>
              </a:lnSpc>
              <a:spcBef>
                <a:spcPts val="800"/>
              </a:spcBef>
              <a:buClr>
                <a:schemeClr val="accent1"/>
              </a:buClr>
              <a:buSzPct val="80000"/>
              <a:buFont typeface="Arial"/>
              <a:buNone/>
              <a:defRPr b="0" i="0" sz="1900" u="none" cap="none" strike="noStrike">
                <a:solidFill>
                  <a:schemeClr val="lt1"/>
                </a:solidFill>
                <a:latin typeface="Calibri"/>
                <a:ea typeface="Calibri"/>
                <a:cs typeface="Calibri"/>
                <a:sym typeface="Calibri"/>
              </a:defRPr>
            </a:lvl6pPr>
            <a:lvl7pPr indent="-12059" lvl="6" marL="3656959" marR="0" rtl="0" algn="l">
              <a:lnSpc>
                <a:spcPct val="90000"/>
              </a:lnSpc>
              <a:spcBef>
                <a:spcPts val="800"/>
              </a:spcBef>
              <a:buClr>
                <a:schemeClr val="accent1"/>
              </a:buClr>
              <a:buSzPct val="80000"/>
              <a:buFont typeface="Arial"/>
              <a:buNone/>
              <a:defRPr b="0" i="0" sz="19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SzPct val="80000"/>
              <a:buFont typeface="Arial"/>
              <a:buNone/>
              <a:defRPr b="0" i="0" sz="1900" u="none" cap="none" strike="noStrike">
                <a:solidFill>
                  <a:schemeClr val="lt1"/>
                </a:solidFill>
                <a:latin typeface="Calibri"/>
                <a:ea typeface="Calibri"/>
                <a:cs typeface="Calibri"/>
                <a:sym typeface="Calibri"/>
              </a:defRPr>
            </a:lvl8pPr>
            <a:lvl9pPr indent="-11846" lvl="8" marL="4875946" marR="0" rtl="0" algn="l">
              <a:lnSpc>
                <a:spcPct val="90000"/>
              </a:lnSpc>
              <a:spcBef>
                <a:spcPts val="800"/>
              </a:spcBef>
              <a:buClr>
                <a:schemeClr val="accent1"/>
              </a:buClr>
              <a:buSzPct val="80000"/>
              <a:buFont typeface="Arial"/>
              <a:buNone/>
              <a:defRPr b="0" i="0" sz="1900" u="none" cap="none" strike="noStrike">
                <a:solidFill>
                  <a:schemeClr val="lt1"/>
                </a:solidFill>
                <a:latin typeface="Calibri"/>
                <a:ea typeface="Calibri"/>
                <a:cs typeface="Calibri"/>
                <a:sym typeface="Calibri"/>
              </a:defRPr>
            </a:lvl9pPr>
          </a:lstStyle>
          <a:p/>
        </p:txBody>
      </p:sp>
      <p:pic>
        <p:nvPicPr>
          <p:cNvPr id="31" name="Shape 31"/>
          <p:cNvPicPr preferRelativeResize="0"/>
          <p:nvPr/>
        </p:nvPicPr>
        <p:blipFill rotWithShape="1">
          <a:blip r:embed="rId3">
            <a:alphaModFix/>
          </a:blip>
          <a:srcRect b="0" l="0" r="0" t="0"/>
          <a:stretch/>
        </p:blipFill>
        <p:spPr>
          <a:xfrm>
            <a:off x="9785666" y="319859"/>
            <a:ext cx="2206587" cy="5515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estions Slide">
    <p:bg>
      <p:bgPr>
        <a:blipFill rotWithShape="1">
          <a:blip r:embed="rId2">
            <a:alphaModFix/>
          </a:blip>
          <a:stretch>
            <a:fillRect b="0" l="0" r="0" t="0"/>
          </a:stretch>
        </a:blipFill>
      </p:bgPr>
    </p:bg>
    <p:spTree>
      <p:nvGrpSpPr>
        <p:cNvPr id="32" name="Shape 32"/>
        <p:cNvGrpSpPr/>
        <p:nvPr/>
      </p:nvGrpSpPr>
      <p:grpSpPr>
        <a:xfrm>
          <a:off x="0" y="0"/>
          <a:ext cx="0" cy="0"/>
          <a:chOff x="0" y="0"/>
          <a:chExt cx="0" cy="0"/>
        </a:xfrm>
      </p:grpSpPr>
      <p:sp>
        <p:nvSpPr>
          <p:cNvPr id="33" name="Shape 33"/>
          <p:cNvSpPr txBox="1"/>
          <p:nvPr>
            <p:ph idx="1" type="body"/>
          </p:nvPr>
        </p:nvSpPr>
        <p:spPr>
          <a:xfrm>
            <a:off x="1529782" y="6400802"/>
            <a:ext cx="10485300" cy="363600"/>
          </a:xfrm>
          <a:prstGeom prst="rect">
            <a:avLst/>
          </a:prstGeom>
          <a:noFill/>
          <a:ln>
            <a:noFill/>
          </a:ln>
        </p:spPr>
        <p:txBody>
          <a:bodyPr anchorCtr="0" anchor="t" bIns="91425" lIns="91425" rIns="91425" wrap="square" tIns="91425"/>
          <a:lstStyle>
            <a:lvl1pPr indent="0" lvl="0" marL="0" marR="0" rtl="0" algn="r">
              <a:lnSpc>
                <a:spcPct val="105000"/>
              </a:lnSpc>
              <a:spcBef>
                <a:spcPts val="600"/>
              </a:spcBef>
              <a:spcAft>
                <a:spcPts val="600"/>
              </a:spcAft>
              <a:buClr>
                <a:srgbClr val="F2B254"/>
              </a:buClr>
              <a:buSzPct val="100000"/>
              <a:buFont typeface="Noto Sans Symbols"/>
              <a:buNone/>
              <a:defRPr b="0" i="0" sz="1800" u="none" cap="none" strike="noStrike">
                <a:solidFill>
                  <a:schemeClr val="lt1"/>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34" name="Shape 34"/>
          <p:cNvSpPr txBox="1"/>
          <p:nvPr>
            <p:ph type="title"/>
          </p:nvPr>
        </p:nvSpPr>
        <p:spPr>
          <a:xfrm>
            <a:off x="188864" y="40341"/>
            <a:ext cx="9580200" cy="1110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3BE60"/>
              </a:buClr>
              <a:buSzPct val="100000"/>
              <a:buFont typeface="Calibri"/>
              <a:buNone/>
              <a:defRPr b="1" i="0" sz="4000" u="none" cap="none" strike="noStrike">
                <a:solidFill>
                  <a:srgbClr val="F3BE60"/>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5" name="Shape 35">
            <a:hlinkClick r:id="rId3"/>
          </p:cNvPr>
          <p:cNvSpPr txBox="1"/>
          <p:nvPr/>
        </p:nvSpPr>
        <p:spPr>
          <a:xfrm rot="323359">
            <a:off x="10069085" y="2253571"/>
            <a:ext cx="303441" cy="40016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000">
                <a:solidFill>
                  <a:srgbClr val="603A14"/>
                </a:solidFill>
                <a:latin typeface="Calibri"/>
                <a:ea typeface="Calibri"/>
                <a:cs typeface="Calibri"/>
                <a:sym typeface="Calibri"/>
              </a:rPr>
              <a:t>?</a:t>
            </a:r>
          </a:p>
        </p:txBody>
      </p:sp>
      <p:sp>
        <p:nvSpPr>
          <p:cNvPr id="36" name="Shape 36">
            <a:hlinkClick r:id="rId4"/>
          </p:cNvPr>
          <p:cNvSpPr txBox="1"/>
          <p:nvPr/>
        </p:nvSpPr>
        <p:spPr>
          <a:xfrm rot="-968402">
            <a:off x="7570240" y="4341254"/>
            <a:ext cx="303253" cy="400093"/>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000">
                <a:solidFill>
                  <a:srgbClr val="603A14"/>
                </a:solidFill>
                <a:latin typeface="Calibri"/>
                <a:ea typeface="Calibri"/>
                <a:cs typeface="Calibri"/>
                <a:sym typeface="Calibri"/>
              </a:rPr>
              <a:t>?</a:t>
            </a:r>
          </a:p>
        </p:txBody>
      </p:sp>
      <p:sp>
        <p:nvSpPr>
          <p:cNvPr id="37" name="Shape 37">
            <a:hlinkClick r:id="rId5"/>
          </p:cNvPr>
          <p:cNvSpPr txBox="1"/>
          <p:nvPr/>
        </p:nvSpPr>
        <p:spPr>
          <a:xfrm>
            <a:off x="11503157" y="4679637"/>
            <a:ext cx="255300" cy="2769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200">
                <a:solidFill>
                  <a:srgbClr val="603A14"/>
                </a:solidFill>
                <a:latin typeface="Calibri"/>
                <a:ea typeface="Calibri"/>
                <a:cs typeface="Calibri"/>
                <a:sym typeface="Calibri"/>
              </a:rPr>
              <a:t>?</a:t>
            </a:r>
          </a:p>
        </p:txBody>
      </p:sp>
      <p:sp>
        <p:nvSpPr>
          <p:cNvPr id="38" name="Shape 38">
            <a:hlinkClick r:id="rId6"/>
          </p:cNvPr>
          <p:cNvSpPr txBox="1"/>
          <p:nvPr/>
        </p:nvSpPr>
        <p:spPr>
          <a:xfrm rot="-626547">
            <a:off x="6096069" y="6109143"/>
            <a:ext cx="268141" cy="30785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400">
                <a:solidFill>
                  <a:srgbClr val="603A14"/>
                </a:solidFill>
                <a:latin typeface="Calibri"/>
                <a:ea typeface="Calibri"/>
                <a:cs typeface="Calibri"/>
                <a:sym typeface="Calibri"/>
              </a:rPr>
              <a:t>?</a:t>
            </a:r>
          </a:p>
        </p:txBody>
      </p:sp>
      <p:sp>
        <p:nvSpPr>
          <p:cNvPr id="39" name="Shape 39">
            <a:hlinkClick r:id="rId7"/>
          </p:cNvPr>
          <p:cNvSpPr txBox="1"/>
          <p:nvPr/>
        </p:nvSpPr>
        <p:spPr>
          <a:xfrm rot="567159">
            <a:off x="9158379" y="4032670"/>
            <a:ext cx="292269" cy="36925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1800">
                <a:solidFill>
                  <a:srgbClr val="603A14"/>
                </a:solidFill>
                <a:latin typeface="Calibri"/>
                <a:ea typeface="Calibri"/>
                <a:cs typeface="Calibri"/>
                <a:sym typeface="Calibri"/>
              </a:rPr>
              <a:t>?</a:t>
            </a:r>
          </a:p>
        </p:txBody>
      </p:sp>
      <p:sp>
        <p:nvSpPr>
          <p:cNvPr id="40" name="Shape 40">
            <a:hlinkClick r:id="rId8"/>
          </p:cNvPr>
          <p:cNvSpPr txBox="1"/>
          <p:nvPr/>
        </p:nvSpPr>
        <p:spPr>
          <a:xfrm rot="220672">
            <a:off x="7049232" y="2560170"/>
            <a:ext cx="327374" cy="46173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1" lang="en-US" sz="2400">
                <a:solidFill>
                  <a:srgbClr val="603A14"/>
                </a:solidFill>
                <a:latin typeface="Calibri"/>
                <a:ea typeface="Calibri"/>
                <a:cs typeface="Calibri"/>
                <a:sym typeface="Calibri"/>
              </a:rPr>
              <a:t>?</a:t>
            </a:r>
          </a:p>
        </p:txBody>
      </p:sp>
      <p:sp>
        <p:nvSpPr>
          <p:cNvPr id="41" name="Shape 41">
            <a:hlinkClick r:id="rId9"/>
          </p:cNvPr>
          <p:cNvSpPr txBox="1"/>
          <p:nvPr/>
        </p:nvSpPr>
        <p:spPr>
          <a:xfrm rot="-626547">
            <a:off x="11757550" y="2320884"/>
            <a:ext cx="268141" cy="307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400">
                <a:solidFill>
                  <a:srgbClr val="603A14"/>
                </a:solidFill>
                <a:latin typeface="Calibri"/>
                <a:ea typeface="Calibri"/>
                <a:cs typeface="Calibri"/>
                <a:sym typeface="Calibri"/>
              </a:rPr>
              <a:t>?</a:t>
            </a:r>
          </a:p>
        </p:txBody>
      </p:sp>
      <p:sp>
        <p:nvSpPr>
          <p:cNvPr id="42" name="Shape 42">
            <a:hlinkClick r:id="rId10"/>
          </p:cNvPr>
          <p:cNvSpPr txBox="1"/>
          <p:nvPr/>
        </p:nvSpPr>
        <p:spPr>
          <a:xfrm rot="559772">
            <a:off x="11777730" y="3447860"/>
            <a:ext cx="255378" cy="27698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200">
                <a:solidFill>
                  <a:srgbClr val="603A14"/>
                </a:solidFill>
                <a:latin typeface="Calibri"/>
                <a:ea typeface="Calibri"/>
                <a:cs typeface="Calibri"/>
                <a:sym typeface="Calibri"/>
              </a:rPr>
              <a:t>?</a:t>
            </a:r>
          </a:p>
        </p:txBody>
      </p:sp>
      <p:sp>
        <p:nvSpPr>
          <p:cNvPr id="43" name="Shape 43">
            <a:hlinkClick r:id="rId11"/>
          </p:cNvPr>
          <p:cNvSpPr txBox="1"/>
          <p:nvPr/>
        </p:nvSpPr>
        <p:spPr>
          <a:xfrm rot="572168">
            <a:off x="11139638" y="5625939"/>
            <a:ext cx="268003" cy="307854"/>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400">
                <a:solidFill>
                  <a:srgbClr val="603A14"/>
                </a:solidFill>
                <a:latin typeface="Calibri"/>
                <a:ea typeface="Calibri"/>
                <a:cs typeface="Calibri"/>
                <a:sym typeface="Calibri"/>
              </a:rPr>
              <a:t>?</a:t>
            </a:r>
          </a:p>
        </p:txBody>
      </p:sp>
      <p:pic>
        <p:nvPicPr>
          <p:cNvPr id="44" name="Shape 44"/>
          <p:cNvPicPr preferRelativeResize="0"/>
          <p:nvPr/>
        </p:nvPicPr>
        <p:blipFill rotWithShape="1">
          <a:blip r:embed="rId12">
            <a:alphaModFix/>
          </a:blip>
          <a:srcRect b="0" l="0" r="0" t="0"/>
          <a:stretch/>
        </p:blipFill>
        <p:spPr>
          <a:xfrm rot="-632285">
            <a:off x="502951" y="2019528"/>
            <a:ext cx="2834177" cy="3289136"/>
          </a:xfrm>
          <a:prstGeom prst="rect">
            <a:avLst/>
          </a:prstGeom>
          <a:noFill/>
          <a:ln>
            <a:noFill/>
          </a:ln>
        </p:spPr>
      </p:pic>
      <p:sp>
        <p:nvSpPr>
          <p:cNvPr id="45" name="Shape 45"/>
          <p:cNvSpPr/>
          <p:nvPr/>
        </p:nvSpPr>
        <p:spPr>
          <a:xfrm rot="-650096">
            <a:off x="2719207" y="3306123"/>
            <a:ext cx="4541970" cy="948097"/>
          </a:xfrm>
          <a:prstGeom prst="rect">
            <a:avLst/>
          </a:prstGeom>
          <a:noFill/>
          <a:ln>
            <a:noFill/>
          </a:ln>
        </p:spPr>
        <p:txBody>
          <a:bodyPr anchorCtr="0" anchor="ctr" bIns="0" lIns="0" rIns="0" wrap="square" tIns="0">
            <a:noAutofit/>
          </a:bodyPr>
          <a:lstStyle/>
          <a:p>
            <a:pPr indent="-293370" lvl="0" marL="0" marR="0" rtl="0" algn="ctr">
              <a:spcBef>
                <a:spcPts val="0"/>
              </a:spcBef>
              <a:buClr>
                <a:srgbClr val="D9D4C6"/>
              </a:buClr>
              <a:buSzPct val="70000"/>
              <a:buFont typeface="Noto Sans Symbols"/>
              <a:buNone/>
            </a:pPr>
            <a:r>
              <a:rPr b="1" lang="en-US" sz="6600">
                <a:solidFill>
                  <a:srgbClr val="F3BE60"/>
                </a:solidFill>
                <a:latin typeface="Calibri"/>
                <a:ea typeface="Calibri"/>
                <a:cs typeface="Calibri"/>
                <a:sym typeface="Calibri"/>
              </a:rPr>
              <a:t>Questions?</a:t>
            </a:r>
          </a:p>
        </p:txBody>
      </p:sp>
      <p:pic>
        <p:nvPicPr>
          <p:cNvPr id="46" name="Shape 46"/>
          <p:cNvPicPr preferRelativeResize="0"/>
          <p:nvPr/>
        </p:nvPicPr>
        <p:blipFill rotWithShape="1">
          <a:blip r:embed="rId13">
            <a:alphaModFix/>
          </a:blip>
          <a:srcRect b="0" l="0" r="0" t="0"/>
          <a:stretch/>
        </p:blipFill>
        <p:spPr>
          <a:xfrm>
            <a:off x="9785666" y="319859"/>
            <a:ext cx="2206587" cy="5515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bg>
      <p:bgPr>
        <a:blipFill rotWithShape="1">
          <a:blip r:embed="rId2">
            <a:alphaModFix/>
          </a:blip>
          <a:stretch>
            <a:fillRect b="0" l="0" r="0" t="0"/>
          </a:stretch>
        </a:blipFill>
      </p:bgPr>
    </p:bg>
    <p:spTree>
      <p:nvGrpSpPr>
        <p:cNvPr id="47" name="Shape 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 Bottom">
    <p:bg>
      <p:bgPr>
        <a:solidFill>
          <a:srgbClr val="234465"/>
        </a:solidFill>
      </p:bgPr>
    </p:bg>
    <p:spTree>
      <p:nvGrpSpPr>
        <p:cNvPr id="48" name="Shape 48"/>
        <p:cNvGrpSpPr/>
        <p:nvPr/>
      </p:nvGrpSpPr>
      <p:grpSpPr>
        <a:xfrm>
          <a:off x="0" y="0"/>
          <a:ext cx="0" cy="0"/>
          <a:chOff x="0" y="0"/>
          <a:chExt cx="0" cy="0"/>
        </a:xfrm>
      </p:grpSpPr>
      <p:sp>
        <p:nvSpPr>
          <p:cNvPr id="49" name="Shape 49"/>
          <p:cNvSpPr txBox="1"/>
          <p:nvPr>
            <p:ph type="ctrTitle"/>
          </p:nvPr>
        </p:nvSpPr>
        <p:spPr>
          <a:xfrm>
            <a:off x="4041131" y="5047090"/>
            <a:ext cx="7382400" cy="747900"/>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rgbClr val="FFA000"/>
              </a:buClr>
              <a:buSzPct val="100000"/>
              <a:buFont typeface="Montserrat"/>
              <a:buNone/>
              <a:defRPr b="0" i="0" sz="5400" u="none" cap="none" strike="noStrike">
                <a:solidFill>
                  <a:srgbClr val="FFA000"/>
                </a:solidFill>
                <a:latin typeface="Montserrat"/>
                <a:ea typeface="Montserrat"/>
                <a:cs typeface="Montserrat"/>
                <a:sym typeface="Montserrat"/>
              </a:defRPr>
            </a:lvl1pPr>
            <a:lvl2pPr indent="0" lvl="1" rtl="0">
              <a:spcBef>
                <a:spcPts val="0"/>
              </a:spcBef>
              <a:buSzPct val="77777"/>
              <a:buNone/>
              <a:defRPr sz="1800"/>
            </a:lvl2pPr>
            <a:lvl3pPr indent="0" lvl="2" rtl="0">
              <a:spcBef>
                <a:spcPts val="0"/>
              </a:spcBef>
              <a:buSzPct val="77777"/>
              <a:buNone/>
              <a:defRPr sz="1800"/>
            </a:lvl3pPr>
            <a:lvl4pPr indent="0" lvl="3" rtl="0">
              <a:spcBef>
                <a:spcPts val="0"/>
              </a:spcBef>
              <a:buSzPct val="77777"/>
              <a:buNone/>
              <a:defRPr sz="1800"/>
            </a:lvl4pPr>
            <a:lvl5pPr indent="0" lvl="4" rtl="0">
              <a:spcBef>
                <a:spcPts val="0"/>
              </a:spcBef>
              <a:buSzPct val="77777"/>
              <a:buNone/>
              <a:defRPr sz="1800"/>
            </a:lvl5pPr>
            <a:lvl6pPr indent="0" lvl="5" rtl="0">
              <a:spcBef>
                <a:spcPts val="0"/>
              </a:spcBef>
              <a:buSzPct val="77777"/>
              <a:buNone/>
              <a:defRPr sz="1800"/>
            </a:lvl6pPr>
            <a:lvl7pPr indent="0" lvl="6" rtl="0">
              <a:spcBef>
                <a:spcPts val="0"/>
              </a:spcBef>
              <a:buSzPct val="77777"/>
              <a:buNone/>
              <a:defRPr sz="1800"/>
            </a:lvl7pPr>
            <a:lvl8pPr indent="0" lvl="7" rtl="0">
              <a:spcBef>
                <a:spcPts val="0"/>
              </a:spcBef>
              <a:buSzPct val="77777"/>
              <a:buNone/>
              <a:defRPr sz="1800"/>
            </a:lvl8pPr>
            <a:lvl9pPr indent="0" lvl="8" rtl="0">
              <a:spcBef>
                <a:spcPts val="0"/>
              </a:spcBef>
              <a:buSzPct val="77777"/>
              <a:buNone/>
              <a:defRPr sz="1800"/>
            </a:lvl9pPr>
          </a:lstStyle>
          <a:p/>
        </p:txBody>
      </p:sp>
      <p:sp>
        <p:nvSpPr>
          <p:cNvPr id="50" name="Shape 50"/>
          <p:cNvSpPr txBox="1"/>
          <p:nvPr>
            <p:ph idx="1" type="subTitle"/>
          </p:nvPr>
        </p:nvSpPr>
        <p:spPr>
          <a:xfrm>
            <a:off x="4041130" y="5794987"/>
            <a:ext cx="7382400" cy="554100"/>
          </a:xfrm>
          <a:prstGeom prst="rect">
            <a:avLst/>
          </a:prstGeom>
          <a:noFill/>
          <a:ln>
            <a:noFill/>
          </a:ln>
        </p:spPr>
        <p:txBody>
          <a:bodyPr anchorCtr="0" anchor="t" bIns="91425" lIns="91425" rIns="91425" wrap="square" tIns="91425"/>
          <a:lstStyle>
            <a:lvl1pPr indent="0" lvl="0" marL="0" marR="0" rtl="0" algn="ctr">
              <a:lnSpc>
                <a:spcPct val="90000"/>
              </a:lnSpc>
              <a:spcBef>
                <a:spcPts val="0"/>
              </a:spcBef>
              <a:buClr>
                <a:schemeClr val="lt1"/>
              </a:buClr>
              <a:buSzPct val="100000"/>
              <a:buFont typeface="Montserrat"/>
              <a:buNone/>
              <a:defRPr b="0" i="0" sz="4000" u="none" cap="none" strike="noStrike">
                <a:solidFill>
                  <a:schemeClr val="lt1"/>
                </a:solidFill>
                <a:latin typeface="Montserrat"/>
                <a:ea typeface="Montserrat"/>
                <a:cs typeface="Montserrat"/>
                <a:sym typeface="Montserrat"/>
              </a:defRPr>
            </a:lvl1pPr>
            <a:lvl2pPr indent="-12593" lvl="1" marL="609493" marR="0" rtl="0" algn="ctr">
              <a:lnSpc>
                <a:spcPct val="90000"/>
              </a:lnSpc>
              <a:spcBef>
                <a:spcPts val="500"/>
              </a:spcBef>
              <a:buClr>
                <a:srgbClr val="8A919E"/>
              </a:buClr>
              <a:buSzPct val="100000"/>
              <a:buFont typeface="Noto Sans Symbols"/>
              <a:buNone/>
              <a:defRPr b="0" i="0" sz="4000" u="none" cap="none" strike="noStrike">
                <a:solidFill>
                  <a:srgbClr val="8A919E"/>
                </a:solidFill>
                <a:latin typeface="Montserrat Light"/>
                <a:ea typeface="Montserrat Light"/>
                <a:cs typeface="Montserrat Light"/>
                <a:sym typeface="Montserrat Light"/>
              </a:defRPr>
            </a:lvl2pPr>
            <a:lvl3pPr indent="-12486" lvl="2" marL="1218986" marR="0" rtl="0" algn="ctr">
              <a:lnSpc>
                <a:spcPct val="90000"/>
              </a:lnSpc>
              <a:spcBef>
                <a:spcPts val="500"/>
              </a:spcBef>
              <a:buClr>
                <a:srgbClr val="8A919E"/>
              </a:buClr>
              <a:buSzPct val="100000"/>
              <a:buFont typeface="Noto Sans Symbols"/>
              <a:buNone/>
              <a:defRPr b="0" i="0" sz="3600" u="none" cap="none" strike="noStrike">
                <a:solidFill>
                  <a:srgbClr val="8A919E"/>
                </a:solidFill>
                <a:latin typeface="Montserrat Light"/>
                <a:ea typeface="Montserrat Light"/>
                <a:cs typeface="Montserrat Light"/>
                <a:sym typeface="Montserrat Light"/>
              </a:defRPr>
            </a:lvl3pPr>
            <a:lvl4pPr indent="-12379" lvl="3" marL="1828479" marR="0" rtl="0" algn="ctr">
              <a:lnSpc>
                <a:spcPct val="90000"/>
              </a:lnSpc>
              <a:spcBef>
                <a:spcPts val="500"/>
              </a:spcBef>
              <a:buClr>
                <a:srgbClr val="8A919E"/>
              </a:buClr>
              <a:buSzPct val="100000"/>
              <a:buFont typeface="Courier New"/>
              <a:buNone/>
              <a:defRPr b="0" i="0" sz="3200" u="none" cap="none" strike="noStrike">
                <a:solidFill>
                  <a:srgbClr val="8A919E"/>
                </a:solidFill>
                <a:latin typeface="Montserrat Light"/>
                <a:ea typeface="Montserrat Light"/>
                <a:cs typeface="Montserrat Light"/>
                <a:sym typeface="Montserrat Light"/>
              </a:defRPr>
            </a:lvl4pPr>
            <a:lvl5pPr indent="-12271" lvl="4" marL="2437972" marR="0" rtl="0" algn="ctr">
              <a:lnSpc>
                <a:spcPct val="90000"/>
              </a:lnSpc>
              <a:spcBef>
                <a:spcPts val="500"/>
              </a:spcBef>
              <a:buClr>
                <a:srgbClr val="8A919E"/>
              </a:buClr>
              <a:buSzPct val="100000"/>
              <a:buFont typeface="Arial"/>
              <a:buNone/>
              <a:defRPr b="0" i="0" sz="3200" u="none" cap="none" strike="noStrike">
                <a:solidFill>
                  <a:srgbClr val="8A919E"/>
                </a:solidFill>
                <a:latin typeface="Montserrat Light"/>
                <a:ea typeface="Montserrat Light"/>
                <a:cs typeface="Montserrat Light"/>
                <a:sym typeface="Montserrat Light"/>
              </a:defRPr>
            </a:lvl5pPr>
            <a:lvl6pPr indent="-12166" lvl="5" marL="3047466" marR="0" rtl="0" algn="ctr">
              <a:lnSpc>
                <a:spcPct val="90000"/>
              </a:lnSpc>
              <a:spcBef>
                <a:spcPts val="500"/>
              </a:spcBef>
              <a:buClr>
                <a:srgbClr val="8A919E"/>
              </a:buClr>
              <a:buSzPct val="100000"/>
              <a:buFont typeface="Arial"/>
              <a:buNone/>
              <a:defRPr b="0" i="0" sz="1800" u="none" cap="none" strike="noStrike">
                <a:solidFill>
                  <a:srgbClr val="8A919E"/>
                </a:solidFill>
                <a:latin typeface="Montserrat Light"/>
                <a:ea typeface="Montserrat Light"/>
                <a:cs typeface="Montserrat Light"/>
                <a:sym typeface="Montserrat Light"/>
              </a:defRPr>
            </a:lvl6pPr>
            <a:lvl7pPr indent="-12059" lvl="6" marL="3656959" marR="0" rtl="0" algn="ctr">
              <a:lnSpc>
                <a:spcPct val="90000"/>
              </a:lnSpc>
              <a:spcBef>
                <a:spcPts val="500"/>
              </a:spcBef>
              <a:buClr>
                <a:srgbClr val="8A919E"/>
              </a:buClr>
              <a:buSzPct val="100000"/>
              <a:buFont typeface="Arial"/>
              <a:buNone/>
              <a:defRPr b="0" i="0" sz="1800" u="none" cap="none" strike="noStrike">
                <a:solidFill>
                  <a:srgbClr val="8A919E"/>
                </a:solidFill>
                <a:latin typeface="Montserrat Light"/>
                <a:ea typeface="Montserrat Light"/>
                <a:cs typeface="Montserrat Light"/>
                <a:sym typeface="Montserrat Light"/>
              </a:defRPr>
            </a:lvl7pPr>
            <a:lvl8pPr indent="-11953" lvl="7" marL="4266453" marR="0" rtl="0" algn="ctr">
              <a:lnSpc>
                <a:spcPct val="90000"/>
              </a:lnSpc>
              <a:spcBef>
                <a:spcPts val="500"/>
              </a:spcBef>
              <a:buClr>
                <a:srgbClr val="8A919E"/>
              </a:buClr>
              <a:buSzPct val="100000"/>
              <a:buFont typeface="Arial"/>
              <a:buNone/>
              <a:defRPr b="0" i="0" sz="1800" u="none" cap="none" strike="noStrike">
                <a:solidFill>
                  <a:srgbClr val="8A919E"/>
                </a:solidFill>
                <a:latin typeface="Montserrat Light"/>
                <a:ea typeface="Montserrat Light"/>
                <a:cs typeface="Montserrat Light"/>
                <a:sym typeface="Montserrat Light"/>
              </a:defRPr>
            </a:lvl8pPr>
            <a:lvl9pPr indent="-11846" lvl="8" marL="4875946" marR="0" rtl="0" algn="ctr">
              <a:lnSpc>
                <a:spcPct val="90000"/>
              </a:lnSpc>
              <a:spcBef>
                <a:spcPts val="500"/>
              </a:spcBef>
              <a:buClr>
                <a:srgbClr val="8A919E"/>
              </a:buClr>
              <a:buSzPct val="100000"/>
              <a:buFont typeface="Arial"/>
              <a:buNone/>
              <a:defRPr b="0" i="0" sz="1800" u="none" cap="none" strike="noStrike">
                <a:solidFill>
                  <a:srgbClr val="8A919E"/>
                </a:solidFill>
                <a:latin typeface="Montserrat Light"/>
                <a:ea typeface="Montserrat Light"/>
                <a:cs typeface="Montserrat Light"/>
                <a:sym typeface="Montserrat Light"/>
              </a:defRPr>
            </a:lvl9pPr>
          </a:lstStyle>
          <a:p/>
        </p:txBody>
      </p:sp>
      <p:pic>
        <p:nvPicPr>
          <p:cNvPr id="51" name="Shape 51">
            <a:hlinkClick r:id="rId2"/>
          </p:cNvPr>
          <p:cNvPicPr preferRelativeResize="0"/>
          <p:nvPr/>
        </p:nvPicPr>
        <p:blipFill rotWithShape="1">
          <a:blip r:embed="rId3">
            <a:alphaModFix/>
          </a:blip>
          <a:srcRect b="0" l="0" r="0" t="0"/>
          <a:stretch/>
        </p:blipFill>
        <p:spPr>
          <a:xfrm>
            <a:off x="455112" y="3761746"/>
            <a:ext cx="2175600" cy="761100"/>
          </a:xfrm>
          <a:prstGeom prst="roundRect">
            <a:avLst>
              <a:gd fmla="val 3940" name="adj"/>
            </a:avLst>
          </a:prstGeom>
          <a:solidFill>
            <a:srgbClr val="231F20">
              <a:alpha val="49800"/>
            </a:srgbClr>
          </a:solidFill>
          <a:ln cap="flat" cmpd="sng" w="9525">
            <a:solidFill>
              <a:srgbClr val="1A334B">
                <a:alpha val="49800"/>
              </a:srgbClr>
            </a:solidFill>
            <a:prstDash val="solid"/>
            <a:round/>
            <a:headEnd len="med" w="med" type="none"/>
            <a:tailEnd len="med" w="med" type="none"/>
          </a:ln>
        </p:spPr>
      </p:pic>
      <p:sp>
        <p:nvSpPr>
          <p:cNvPr id="52" name="Shape 52"/>
          <p:cNvSpPr txBox="1"/>
          <p:nvPr>
            <p:ph idx="2" type="body"/>
          </p:nvPr>
        </p:nvSpPr>
        <p:spPr>
          <a:xfrm>
            <a:off x="455112" y="4598508"/>
            <a:ext cx="3187500" cy="4605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2"/>
              </a:buClr>
              <a:buSzPct val="100000"/>
              <a:buFont typeface="Montserrat Light"/>
              <a:buNone/>
              <a:defRPr b="1" i="0" sz="2800" u="none" cap="none" strike="noStrike">
                <a:solidFill>
                  <a:schemeClr val="lt2"/>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
        <p:nvSpPr>
          <p:cNvPr id="53" name="Shape 53"/>
          <p:cNvSpPr txBox="1"/>
          <p:nvPr>
            <p:ph idx="3" type="body"/>
          </p:nvPr>
        </p:nvSpPr>
        <p:spPr>
          <a:xfrm>
            <a:off x="455112" y="5134607"/>
            <a:ext cx="3187500" cy="3912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2"/>
              </a:buClr>
              <a:buSzPct val="100000"/>
              <a:buFont typeface="Montserrat Light"/>
              <a:buNone/>
              <a:defRPr b="1" i="0" sz="2300" u="none" cap="none" strike="noStrike">
                <a:solidFill>
                  <a:schemeClr val="lt2"/>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
        <p:nvSpPr>
          <p:cNvPr id="54" name="Shape 54"/>
          <p:cNvSpPr txBox="1"/>
          <p:nvPr>
            <p:ph idx="4" type="body"/>
          </p:nvPr>
        </p:nvSpPr>
        <p:spPr>
          <a:xfrm>
            <a:off x="455114" y="5622231"/>
            <a:ext cx="3187500" cy="321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2"/>
              </a:buClr>
              <a:buSzPct val="100000"/>
              <a:buFont typeface="Montserrat Light"/>
              <a:buNone/>
              <a:defRPr b="1" i="0" sz="1800" u="none" cap="none" strike="noStrike">
                <a:solidFill>
                  <a:schemeClr val="lt2"/>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
        <p:nvSpPr>
          <p:cNvPr id="55" name="Shape 55"/>
          <p:cNvSpPr txBox="1"/>
          <p:nvPr>
            <p:ph idx="5" type="body"/>
          </p:nvPr>
        </p:nvSpPr>
        <p:spPr>
          <a:xfrm>
            <a:off x="455113" y="6054683"/>
            <a:ext cx="3187500" cy="294300"/>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2"/>
              </a:buClr>
              <a:buSzPct val="100000"/>
              <a:buFont typeface="Montserrat Light"/>
              <a:buNone/>
              <a:defRPr b="1" i="0" sz="1600" u="none" cap="none" strike="noStrike">
                <a:solidFill>
                  <a:schemeClr val="lt2"/>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pic>
        <p:nvPicPr>
          <p:cNvPr descr="D:\_WORK PROJECTS\Nakov\Presentation Slides Design\STORE\Software University Foundation Logo BG and ENG black WHITOUT background CMYK.png" id="56" name="Shape 56"/>
          <p:cNvPicPr preferRelativeResize="0"/>
          <p:nvPr/>
        </p:nvPicPr>
        <p:blipFill rotWithShape="1">
          <a:blip r:embed="rId4">
            <a:alphaModFix/>
          </a:blip>
          <a:srcRect b="1042" l="-2036" r="-4041" t="-11968"/>
          <a:stretch/>
        </p:blipFill>
        <p:spPr>
          <a:xfrm>
            <a:off x="455112" y="2890453"/>
            <a:ext cx="2172300" cy="795600"/>
          </a:xfrm>
          <a:prstGeom prst="roundRect">
            <a:avLst>
              <a:gd fmla="val 36774" name="adj"/>
            </a:avLst>
          </a:prstGeom>
          <a:solidFill>
            <a:srgbClr val="234465">
              <a:alpha val="49800"/>
            </a:srgbClr>
          </a:solidFill>
          <a:ln>
            <a:noFill/>
          </a:ln>
        </p:spPr>
      </p:pic>
      <p:pic>
        <p:nvPicPr>
          <p:cNvPr id="57" name="Shape 57"/>
          <p:cNvPicPr preferRelativeResize="0"/>
          <p:nvPr/>
        </p:nvPicPr>
        <p:blipFill rotWithShape="1">
          <a:blip r:embed="rId5">
            <a:alphaModFix/>
          </a:blip>
          <a:srcRect b="0" l="0" r="0" t="0"/>
          <a:stretch/>
        </p:blipFill>
        <p:spPr>
          <a:xfrm>
            <a:off x="6177570" y="509954"/>
            <a:ext cx="3217147" cy="4149281"/>
          </a:xfrm>
          <a:prstGeom prst="rect">
            <a:avLst/>
          </a:prstGeom>
          <a:noFill/>
          <a:ln>
            <a:noFill/>
          </a:ln>
        </p:spPr>
      </p:pic>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i.do Questions Slide">
    <p:bg>
      <p:bgPr>
        <a:solidFill>
          <a:schemeClr val="lt1"/>
        </a:solidFill>
      </p:bgPr>
    </p:bg>
    <p:spTree>
      <p:nvGrpSpPr>
        <p:cNvPr id="58" name="Shape 58"/>
        <p:cNvGrpSpPr/>
        <p:nvPr/>
      </p:nvGrpSpPr>
      <p:grpSpPr>
        <a:xfrm>
          <a:off x="0" y="0"/>
          <a:ext cx="0" cy="0"/>
          <a:chOff x="0" y="0"/>
          <a:chExt cx="0" cy="0"/>
        </a:xfrm>
      </p:grpSpPr>
      <p:sp>
        <p:nvSpPr>
          <p:cNvPr id="59" name="Shape 59"/>
          <p:cNvSpPr txBox="1"/>
          <p:nvPr/>
        </p:nvSpPr>
        <p:spPr>
          <a:xfrm>
            <a:off x="1" y="381230"/>
            <a:ext cx="12192000" cy="1200300"/>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US" sz="7200" u="none" cap="none" strike="noStrike">
                <a:solidFill>
                  <a:srgbClr val="234465"/>
                </a:solidFill>
                <a:latin typeface="Montserrat"/>
                <a:ea typeface="Montserrat"/>
                <a:cs typeface="Montserrat"/>
                <a:sym typeface="Montserrat"/>
              </a:rPr>
              <a:t>Any Questions?</a:t>
            </a:r>
          </a:p>
        </p:txBody>
      </p:sp>
      <p:sp>
        <p:nvSpPr>
          <p:cNvPr id="60" name="Shape 60"/>
          <p:cNvSpPr txBox="1"/>
          <p:nvPr/>
        </p:nvSpPr>
        <p:spPr>
          <a:xfrm>
            <a:off x="1" y="2323449"/>
            <a:ext cx="12192000" cy="1107900"/>
          </a:xfrm>
          <a:prstGeom prst="rect">
            <a:avLst/>
          </a:prstGeom>
          <a:noFill/>
          <a:ln>
            <a:noFill/>
          </a:ln>
        </p:spPr>
        <p:txBody>
          <a:bodyPr anchorCtr="0" anchor="ctr" bIns="45700" lIns="91425" rIns="91425" wrap="square" tIns="45700">
            <a:noAutofit/>
          </a:bodyPr>
          <a:lstStyle/>
          <a:p>
            <a:pPr indent="0" lvl="0" marL="0" marR="0" rtl="0" algn="ctr">
              <a:spcBef>
                <a:spcPts val="0"/>
              </a:spcBef>
              <a:buSzPct val="25000"/>
              <a:buNone/>
            </a:pPr>
            <a:r>
              <a:rPr b="0" i="0" lang="en-US" sz="6600" u="none" cap="none" strike="noStrike">
                <a:solidFill>
                  <a:srgbClr val="234465"/>
                </a:solidFill>
                <a:latin typeface="Montserrat"/>
                <a:ea typeface="Montserrat"/>
                <a:cs typeface="Montserrat"/>
                <a:sym typeface="Montserrat"/>
              </a:rPr>
              <a:t>sli.do</a:t>
            </a:r>
          </a:p>
        </p:txBody>
      </p:sp>
      <p:sp>
        <p:nvSpPr>
          <p:cNvPr id="61" name="Shape 61"/>
          <p:cNvSpPr txBox="1"/>
          <p:nvPr/>
        </p:nvSpPr>
        <p:spPr>
          <a:xfrm>
            <a:off x="-360484" y="3085387"/>
            <a:ext cx="5082600" cy="1862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r>
              <a:rPr b="0" i="0" lang="en-US" sz="11500" u="none" cap="none" strike="noStrike">
                <a:solidFill>
                  <a:srgbClr val="234465"/>
                </a:solidFill>
                <a:latin typeface="Montserrat"/>
                <a:ea typeface="Montserrat"/>
                <a:cs typeface="Montserrat"/>
                <a:sym typeface="Montserrat"/>
              </a:rPr>
              <a:t>#</a:t>
            </a:r>
          </a:p>
        </p:txBody>
      </p:sp>
      <p:sp>
        <p:nvSpPr>
          <p:cNvPr id="62" name="Shape 62"/>
          <p:cNvSpPr txBox="1"/>
          <p:nvPr>
            <p:ph idx="1" type="body"/>
          </p:nvPr>
        </p:nvSpPr>
        <p:spPr>
          <a:xfrm>
            <a:off x="4625549" y="3305757"/>
            <a:ext cx="6195000" cy="1641600"/>
          </a:xfrm>
          <a:prstGeom prst="rect">
            <a:avLst/>
          </a:prstGeom>
          <a:noFill/>
          <a:ln>
            <a:noFill/>
          </a:ln>
        </p:spPr>
        <p:txBody>
          <a:bodyPr anchorCtr="0" anchor="ctr" bIns="91425" lIns="91425" rIns="91425" wrap="square" tIns="91425"/>
          <a:lstStyle>
            <a:lvl1pPr indent="0" lvl="0" marL="0" marR="0" rtl="0" algn="l">
              <a:lnSpc>
                <a:spcPct val="90000"/>
              </a:lnSpc>
              <a:spcBef>
                <a:spcPts val="1000"/>
              </a:spcBef>
              <a:buClr>
                <a:srgbClr val="FFA000"/>
              </a:buClr>
              <a:buSzPct val="100000"/>
              <a:buFont typeface="Montserrat"/>
              <a:buNone/>
              <a:defRPr b="0" i="0" sz="11500" u="none" cap="none" strike="noStrike">
                <a:solidFill>
                  <a:srgbClr val="FFA000"/>
                </a:solidFill>
                <a:latin typeface="Montserrat"/>
                <a:ea typeface="Montserrat"/>
                <a:cs typeface="Montserrat"/>
                <a:sym typeface="Montserra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ew Section">
    <p:bg>
      <p:bgPr>
        <a:solidFill>
          <a:schemeClr val="lt1"/>
        </a:solidFill>
      </p:bgPr>
    </p:bg>
    <p:spTree>
      <p:nvGrpSpPr>
        <p:cNvPr id="63" name="Shape 63"/>
        <p:cNvGrpSpPr/>
        <p:nvPr/>
      </p:nvGrpSpPr>
      <p:grpSpPr>
        <a:xfrm>
          <a:off x="0" y="0"/>
          <a:ext cx="0" cy="0"/>
          <a:chOff x="0" y="0"/>
          <a:chExt cx="0" cy="0"/>
        </a:xfrm>
      </p:grpSpPr>
      <p:sp>
        <p:nvSpPr>
          <p:cNvPr id="64" name="Shape 64"/>
          <p:cNvSpPr txBox="1"/>
          <p:nvPr>
            <p:ph idx="1" type="body"/>
          </p:nvPr>
        </p:nvSpPr>
        <p:spPr>
          <a:xfrm>
            <a:off x="0" y="0"/>
            <a:ext cx="12192000" cy="5819700"/>
          </a:xfrm>
          <a:prstGeom prst="rect">
            <a:avLst/>
          </a:prstGeom>
          <a:noFill/>
          <a:ln>
            <a:noFill/>
          </a:ln>
        </p:spPr>
        <p:txBody>
          <a:bodyPr anchorCtr="0" anchor="ctr" bIns="91425" lIns="91425" rIns="91425" wrap="square" tIns="91425"/>
          <a:lstStyle>
            <a:lvl1pPr indent="0" lvl="0" marL="0" marR="0" rtl="0" algn="ctr">
              <a:lnSpc>
                <a:spcPct val="90000"/>
              </a:lnSpc>
              <a:spcBef>
                <a:spcPts val="1000"/>
              </a:spcBef>
              <a:buClr>
                <a:srgbClr val="234465"/>
              </a:buClr>
              <a:buSzPct val="100000"/>
              <a:buFont typeface="Montserrat"/>
              <a:buNone/>
              <a:defRPr b="0" i="0" sz="8000" u="none" cap="none" strike="noStrike">
                <a:solidFill>
                  <a:srgbClr val="234465"/>
                </a:solidFill>
                <a:latin typeface="Montserrat"/>
                <a:ea typeface="Montserrat"/>
                <a:cs typeface="Montserrat"/>
                <a:sym typeface="Montserra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
        <p:nvSpPr>
          <p:cNvPr id="65" name="Shape 65"/>
          <p:cNvSpPr txBox="1"/>
          <p:nvPr>
            <p:ph idx="2" type="body"/>
          </p:nvPr>
        </p:nvSpPr>
        <p:spPr>
          <a:xfrm>
            <a:off x="0" y="3597964"/>
            <a:ext cx="12192000" cy="940800"/>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lt2"/>
              </a:buClr>
              <a:buSzPct val="100000"/>
              <a:buFont typeface="Montserrat Light"/>
              <a:buNone/>
              <a:defRPr b="0" i="0" sz="5400" u="none" cap="none" strike="noStrike">
                <a:solidFill>
                  <a:schemeClr val="lt2"/>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
        <p:nvSpPr>
          <p:cNvPr id="66" name="Shape 66"/>
          <p:cNvSpPr/>
          <p:nvPr/>
        </p:nvSpPr>
        <p:spPr>
          <a:xfrm>
            <a:off x="0" y="787399"/>
            <a:ext cx="1684800" cy="1464600"/>
          </a:xfrm>
          <a:prstGeom prst="diagStripe">
            <a:avLst>
              <a:gd fmla="val 62139" name="adj"/>
            </a:avLst>
          </a:prstGeom>
          <a:solidFill>
            <a:schemeClr val="lt2"/>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Montserrat Light"/>
              <a:ea typeface="Montserrat Light"/>
              <a:cs typeface="Montserrat Light"/>
              <a:sym typeface="Montserrat Light"/>
            </a:endParaRPr>
          </a:p>
        </p:txBody>
      </p:sp>
      <p:sp>
        <p:nvSpPr>
          <p:cNvPr id="67" name="Shape 67"/>
          <p:cNvSpPr/>
          <p:nvPr/>
        </p:nvSpPr>
        <p:spPr>
          <a:xfrm rot="2937956">
            <a:off x="2763488" y="-2990650"/>
            <a:ext cx="6591240" cy="7572369"/>
          </a:xfrm>
          <a:prstGeom prst="diagStripe">
            <a:avLst>
              <a:gd fmla="val 92011" name="adj"/>
            </a:avLst>
          </a:prstGeom>
          <a:solidFill>
            <a:schemeClr val="lt2"/>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Montserrat Light"/>
              <a:ea typeface="Montserrat Light"/>
              <a:cs typeface="Montserrat Light"/>
              <a:sym typeface="Montserrat Light"/>
            </a:endParaRPr>
          </a:p>
        </p:txBody>
      </p:sp>
      <p:grpSp>
        <p:nvGrpSpPr>
          <p:cNvPr id="68" name="Shape 68"/>
          <p:cNvGrpSpPr/>
          <p:nvPr/>
        </p:nvGrpSpPr>
        <p:grpSpPr>
          <a:xfrm rot="10800000">
            <a:off x="1104978" y="997242"/>
            <a:ext cx="11087021" cy="9943200"/>
            <a:chOff x="1133382" y="1175022"/>
            <a:chExt cx="11087021" cy="9943200"/>
          </a:xfrm>
        </p:grpSpPr>
        <p:sp>
          <p:nvSpPr>
            <p:cNvPr id="69" name="Shape 69"/>
            <p:cNvSpPr/>
            <p:nvPr/>
          </p:nvSpPr>
          <p:spPr>
            <a:xfrm>
              <a:off x="1133382" y="6146799"/>
              <a:ext cx="1684800" cy="1464600"/>
            </a:xfrm>
            <a:prstGeom prst="diagStripe">
              <a:avLst>
                <a:gd fmla="val 62139" name="adj"/>
              </a:avLst>
            </a:prstGeom>
            <a:solidFill>
              <a:schemeClr val="dk1"/>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Montserrat Light"/>
                <a:ea typeface="Montserrat Light"/>
                <a:cs typeface="Montserrat Light"/>
                <a:sym typeface="Montserrat Light"/>
              </a:endParaRPr>
            </a:p>
          </p:txBody>
        </p:sp>
        <p:sp>
          <p:nvSpPr>
            <p:cNvPr id="70" name="Shape 70"/>
            <p:cNvSpPr/>
            <p:nvPr/>
          </p:nvSpPr>
          <p:spPr>
            <a:xfrm rot="2937956">
              <a:off x="3905183" y="2360437"/>
              <a:ext cx="6591240" cy="7572369"/>
            </a:xfrm>
            <a:prstGeom prst="diagStripe">
              <a:avLst>
                <a:gd fmla="val 92011" name="adj"/>
              </a:avLst>
            </a:prstGeom>
            <a:solidFill>
              <a:schemeClr val="dk1"/>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Montserrat Light"/>
                <a:ea typeface="Montserrat Light"/>
                <a:cs typeface="Montserrat Light"/>
                <a:sym typeface="Montserrat Light"/>
              </a:endParaRPr>
            </a:p>
          </p:txBody>
        </p:sp>
      </p:gr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ngle Content Slide">
    <p:bg>
      <p:bgPr>
        <a:solidFill>
          <a:schemeClr val="lt1"/>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586425" y="605676"/>
            <a:ext cx="11591700" cy="9474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234465"/>
              </a:buClr>
              <a:buSzPct val="100000"/>
              <a:buFont typeface="Montserrat"/>
              <a:buNone/>
              <a:defRPr b="0" i="0" sz="6000" u="none" cap="none" strike="noStrike">
                <a:solidFill>
                  <a:srgbClr val="234465"/>
                </a:solidFill>
                <a:latin typeface="Montserrat"/>
                <a:ea typeface="Montserrat"/>
                <a:cs typeface="Montserrat"/>
                <a:sym typeface="Montserrat"/>
              </a:defRPr>
            </a:lvl1pPr>
            <a:lvl2pPr indent="0" lvl="1" rtl="0">
              <a:spcBef>
                <a:spcPts val="0"/>
              </a:spcBef>
              <a:buSzPct val="77777"/>
              <a:buNone/>
              <a:defRPr sz="1800"/>
            </a:lvl2pPr>
            <a:lvl3pPr indent="0" lvl="2" rtl="0">
              <a:spcBef>
                <a:spcPts val="0"/>
              </a:spcBef>
              <a:buSzPct val="77777"/>
              <a:buNone/>
              <a:defRPr sz="1800"/>
            </a:lvl3pPr>
            <a:lvl4pPr indent="0" lvl="3" rtl="0">
              <a:spcBef>
                <a:spcPts val="0"/>
              </a:spcBef>
              <a:buSzPct val="77777"/>
              <a:buNone/>
              <a:defRPr sz="1800"/>
            </a:lvl4pPr>
            <a:lvl5pPr indent="0" lvl="4" rtl="0">
              <a:spcBef>
                <a:spcPts val="0"/>
              </a:spcBef>
              <a:buSzPct val="77777"/>
              <a:buNone/>
              <a:defRPr sz="1800"/>
            </a:lvl5pPr>
            <a:lvl6pPr indent="0" lvl="5" rtl="0">
              <a:spcBef>
                <a:spcPts val="0"/>
              </a:spcBef>
              <a:buSzPct val="77777"/>
              <a:buNone/>
              <a:defRPr sz="1800"/>
            </a:lvl6pPr>
            <a:lvl7pPr indent="0" lvl="6" rtl="0">
              <a:spcBef>
                <a:spcPts val="0"/>
              </a:spcBef>
              <a:buSzPct val="77777"/>
              <a:buNone/>
              <a:defRPr sz="1800"/>
            </a:lvl7pPr>
            <a:lvl8pPr indent="0" lvl="7" rtl="0">
              <a:spcBef>
                <a:spcPts val="0"/>
              </a:spcBef>
              <a:buSzPct val="77777"/>
              <a:buNone/>
              <a:defRPr sz="1800"/>
            </a:lvl8pPr>
            <a:lvl9pPr indent="0" lvl="8" rtl="0">
              <a:spcBef>
                <a:spcPts val="0"/>
              </a:spcBef>
              <a:buSzPct val="77777"/>
              <a:buNone/>
              <a:defRPr sz="1800"/>
            </a:lvl9pPr>
          </a:lstStyle>
          <a:p/>
        </p:txBody>
      </p:sp>
      <p:sp>
        <p:nvSpPr>
          <p:cNvPr id="73" name="Shape 73"/>
          <p:cNvSpPr txBox="1"/>
          <p:nvPr>
            <p:ph idx="1" type="body"/>
          </p:nvPr>
        </p:nvSpPr>
        <p:spPr>
          <a:xfrm>
            <a:off x="798512" y="1995854"/>
            <a:ext cx="10569600" cy="4495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234465"/>
              </a:buClr>
              <a:buSzPct val="100000"/>
              <a:buFont typeface="Montserrat Light"/>
              <a:buNone/>
              <a:defRPr b="0" i="0" sz="4400" u="none" cap="none" strike="noStrike">
                <a:solidFill>
                  <a:srgbClr val="234465"/>
                </a:solidFill>
                <a:latin typeface="Montserrat Light"/>
                <a:ea typeface="Montserrat Light"/>
                <a:cs typeface="Montserrat Light"/>
                <a:sym typeface="Montserrat Light"/>
              </a:defRPr>
            </a:lvl1pPr>
            <a:lvl2pPr indent="25400" lvl="1" marL="685800" marR="0" rtl="0" algn="l">
              <a:lnSpc>
                <a:spcPct val="90000"/>
              </a:lnSpc>
              <a:spcBef>
                <a:spcPts val="500"/>
              </a:spcBef>
              <a:buClr>
                <a:srgbClr val="234465"/>
              </a:buClr>
              <a:buSzPct val="100000"/>
              <a:buFont typeface="Noto Sans Symbols"/>
              <a:buChar char="❖"/>
              <a:defRPr b="0" i="0" sz="4000" u="none" cap="none" strike="noStrike">
                <a:solidFill>
                  <a:srgbClr val="234465"/>
                </a:solidFill>
                <a:latin typeface="Montserrat Light"/>
                <a:ea typeface="Montserrat Light"/>
                <a:cs typeface="Montserrat Light"/>
                <a:sym typeface="Montserrat Light"/>
              </a:defRPr>
            </a:lvl2pPr>
            <a:lvl3pPr indent="0" lvl="2" marL="1143000" marR="0" rtl="0" algn="l">
              <a:lnSpc>
                <a:spcPct val="90000"/>
              </a:lnSpc>
              <a:spcBef>
                <a:spcPts val="500"/>
              </a:spcBef>
              <a:buClr>
                <a:srgbClr val="234465"/>
              </a:buClr>
              <a:buSzPct val="100000"/>
              <a:buFont typeface="Noto Sans Symbols"/>
              <a:buChar char="➢"/>
              <a:defRPr b="0" i="0" sz="3600" u="none" cap="none" strike="noStrike">
                <a:solidFill>
                  <a:srgbClr val="234465"/>
                </a:solidFill>
                <a:latin typeface="Montserrat Light"/>
                <a:ea typeface="Montserrat Light"/>
                <a:cs typeface="Montserrat Light"/>
                <a:sym typeface="Montserrat Light"/>
              </a:defRPr>
            </a:lvl3pPr>
            <a:lvl4pPr indent="-25400" lvl="3" marL="1600200" marR="0" rtl="0" algn="l">
              <a:lnSpc>
                <a:spcPct val="90000"/>
              </a:lnSpc>
              <a:spcBef>
                <a:spcPts val="500"/>
              </a:spcBef>
              <a:buClr>
                <a:srgbClr val="234465"/>
              </a:buClr>
              <a:buSzPct val="100000"/>
              <a:buFont typeface="Courier New"/>
              <a:buChar char="o"/>
              <a:defRPr b="0" i="0" sz="3200" u="none" cap="none" strike="noStrike">
                <a:solidFill>
                  <a:srgbClr val="234465"/>
                </a:solidFill>
                <a:latin typeface="Montserrat Light"/>
                <a:ea typeface="Montserrat Light"/>
                <a:cs typeface="Montserrat Light"/>
                <a:sym typeface="Montserrat Light"/>
              </a:defRPr>
            </a:lvl4pPr>
            <a:lvl5pPr indent="-25400" lvl="4" marL="2057400" marR="0" rtl="0" algn="l">
              <a:lnSpc>
                <a:spcPct val="90000"/>
              </a:lnSpc>
              <a:spcBef>
                <a:spcPts val="500"/>
              </a:spcBef>
              <a:buClr>
                <a:srgbClr val="234465"/>
              </a:buClr>
              <a:buSzPct val="100000"/>
              <a:buFont typeface="Arial"/>
              <a:buChar char="•"/>
              <a:defRPr b="0" i="0" sz="3200" u="none" cap="none" strike="noStrike">
                <a:solidFill>
                  <a:srgbClr val="234465"/>
                </a:solidFill>
                <a:latin typeface="Montserrat Light"/>
                <a:ea typeface="Montserrat Light"/>
                <a:cs typeface="Montserrat Light"/>
                <a:sym typeface="Montserrat Light"/>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Montserrat Light"/>
                <a:ea typeface="Montserrat Light"/>
                <a:cs typeface="Montserrat Light"/>
                <a:sym typeface="Montserrat Light"/>
              </a:defRPr>
            </a:lvl9pPr>
          </a:lstStyle>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6" name="Shape 6"/>
        <p:cNvGrpSpPr/>
        <p:nvPr/>
      </p:nvGrpSpPr>
      <p:grpSpPr>
        <a:xfrm>
          <a:off x="0" y="0"/>
          <a:ext cx="0" cy="0"/>
          <a:chOff x="0" y="0"/>
          <a:chExt cx="0" cy="0"/>
        </a:xfrm>
      </p:grpSpPr>
      <p:sp>
        <p:nvSpPr>
          <p:cNvPr id="7" name="Shape 7"/>
          <p:cNvSpPr txBox="1"/>
          <p:nvPr>
            <p:ph idx="10" type="dt"/>
          </p:nvPr>
        </p:nvSpPr>
        <p:spPr>
          <a:xfrm>
            <a:off x="188863" y="6525002"/>
            <a:ext cx="1224300" cy="196500"/>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lt1"/>
                </a:solidFill>
                <a:latin typeface="Calibri"/>
                <a:ea typeface="Calibri"/>
                <a:cs typeface="Calibri"/>
                <a:sym typeface="Calibri"/>
              </a:defRPr>
            </a:lvl1pPr>
            <a:lvl2pPr indent="-12593" lvl="1" marL="609493" marR="0" rtl="0" algn="l">
              <a:spcBef>
                <a:spcPts val="0"/>
              </a:spcBef>
              <a:buSzPct val="58333"/>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SzPct val="58333"/>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SzPct val="58333"/>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SzPct val="58333"/>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SzPct val="58333"/>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SzPct val="58333"/>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SzPct val="58333"/>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SzPct val="58333"/>
              <a:buNone/>
              <a:defRPr b="0" i="0" sz="2400" u="none" cap="none" strike="noStrike">
                <a:solidFill>
                  <a:schemeClr val="lt1"/>
                </a:solidFill>
                <a:latin typeface="Calibri"/>
                <a:ea typeface="Calibri"/>
                <a:cs typeface="Calibri"/>
                <a:sym typeface="Calibri"/>
              </a:defRPr>
            </a:lvl9pPr>
          </a:lstStyle>
          <a:p/>
        </p:txBody>
      </p:sp>
      <p:sp>
        <p:nvSpPr>
          <p:cNvPr id="8" name="Shape 8"/>
          <p:cNvSpPr txBox="1"/>
          <p:nvPr>
            <p:ph idx="11" type="ftr"/>
          </p:nvPr>
        </p:nvSpPr>
        <p:spPr>
          <a:xfrm>
            <a:off x="1414780" y="6525002"/>
            <a:ext cx="10152900" cy="196500"/>
          </a:xfrm>
          <a:prstGeom prst="rect">
            <a:avLst/>
          </a:prstGeom>
          <a:noFill/>
          <a:ln>
            <a:noFill/>
          </a:ln>
        </p:spPr>
        <p:txBody>
          <a:bodyPr anchorCtr="0" anchor="ctr" bIns="91425" lIns="91425" rIns="91425" wrap="square" tIns="91425"/>
          <a:lstStyle>
            <a:lvl1pPr indent="0" lvl="0" marL="0" marR="0" rtl="0" algn="ctr">
              <a:spcBef>
                <a:spcPts val="0"/>
              </a:spcBef>
              <a:buSzPct val="140000"/>
              <a:buNone/>
              <a:defRPr b="0" i="0" sz="1000" u="none" cap="none" strike="noStrike">
                <a:solidFill>
                  <a:schemeClr val="lt1"/>
                </a:solidFill>
                <a:latin typeface="Calibri"/>
                <a:ea typeface="Calibri"/>
                <a:cs typeface="Calibri"/>
                <a:sym typeface="Calibri"/>
              </a:defRPr>
            </a:lvl1pPr>
            <a:lvl2pPr indent="-12593" lvl="1" marL="609493" marR="0" rtl="0" algn="l">
              <a:spcBef>
                <a:spcPts val="0"/>
              </a:spcBef>
              <a:buSzPct val="58333"/>
              <a:buNone/>
              <a:defRPr b="0" i="0" sz="2400" u="none" cap="none" strike="noStrike">
                <a:solidFill>
                  <a:schemeClr val="lt1"/>
                </a:solidFill>
                <a:latin typeface="Calibri"/>
                <a:ea typeface="Calibri"/>
                <a:cs typeface="Calibri"/>
                <a:sym typeface="Calibri"/>
              </a:defRPr>
            </a:lvl2pPr>
            <a:lvl3pPr indent="-12486" lvl="2" marL="1218986" marR="0" rtl="0" algn="l">
              <a:spcBef>
                <a:spcPts val="0"/>
              </a:spcBef>
              <a:buSzPct val="58333"/>
              <a:buNone/>
              <a:defRPr b="0" i="0" sz="2400" u="none" cap="none" strike="noStrike">
                <a:solidFill>
                  <a:schemeClr val="lt1"/>
                </a:solidFill>
                <a:latin typeface="Calibri"/>
                <a:ea typeface="Calibri"/>
                <a:cs typeface="Calibri"/>
                <a:sym typeface="Calibri"/>
              </a:defRPr>
            </a:lvl3pPr>
            <a:lvl4pPr indent="-12379" lvl="3" marL="1828479" marR="0" rtl="0" algn="l">
              <a:spcBef>
                <a:spcPts val="0"/>
              </a:spcBef>
              <a:buSzPct val="58333"/>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SzPct val="58333"/>
              <a:buNone/>
              <a:defRPr b="0" i="0" sz="2400" u="none" cap="none" strike="noStrike">
                <a:solidFill>
                  <a:schemeClr val="lt1"/>
                </a:solidFill>
                <a:latin typeface="Calibri"/>
                <a:ea typeface="Calibri"/>
                <a:cs typeface="Calibri"/>
                <a:sym typeface="Calibri"/>
              </a:defRPr>
            </a:lvl5pPr>
            <a:lvl6pPr indent="-12166" lvl="5" marL="3047466" marR="0" rtl="0" algn="l">
              <a:spcBef>
                <a:spcPts val="0"/>
              </a:spcBef>
              <a:buSzPct val="58333"/>
              <a:buNone/>
              <a:defRPr b="0" i="0" sz="2400" u="none" cap="none" strike="noStrike">
                <a:solidFill>
                  <a:schemeClr val="lt1"/>
                </a:solidFill>
                <a:latin typeface="Calibri"/>
                <a:ea typeface="Calibri"/>
                <a:cs typeface="Calibri"/>
                <a:sym typeface="Calibri"/>
              </a:defRPr>
            </a:lvl6pPr>
            <a:lvl7pPr indent="-12059" lvl="6" marL="3656959" marR="0" rtl="0" algn="l">
              <a:spcBef>
                <a:spcPts val="0"/>
              </a:spcBef>
              <a:buSzPct val="58333"/>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SzPct val="58333"/>
              <a:buNone/>
              <a:defRPr b="0" i="0" sz="2400" u="none" cap="none" strike="noStrike">
                <a:solidFill>
                  <a:schemeClr val="lt1"/>
                </a:solidFill>
                <a:latin typeface="Calibri"/>
                <a:ea typeface="Calibri"/>
                <a:cs typeface="Calibri"/>
                <a:sym typeface="Calibri"/>
              </a:defRPr>
            </a:lvl8pPr>
            <a:lvl9pPr indent="-11846" lvl="8" marL="4875946" marR="0" rtl="0" algn="l">
              <a:spcBef>
                <a:spcPts val="0"/>
              </a:spcBef>
              <a:buSzPct val="58333"/>
              <a:buNone/>
              <a:defRPr b="0" i="0" sz="2400" u="none" cap="none" strike="noStrike">
                <a:solidFill>
                  <a:schemeClr val="lt1"/>
                </a:solidFill>
                <a:latin typeface="Calibri"/>
                <a:ea typeface="Calibri"/>
                <a:cs typeface="Calibri"/>
                <a:sym typeface="Calibri"/>
              </a:defRPr>
            </a:lvl9pPr>
          </a:lstStyle>
          <a:p/>
        </p:txBody>
      </p:sp>
      <p:sp>
        <p:nvSpPr>
          <p:cNvPr id="9" name="Shape 9"/>
          <p:cNvSpPr txBox="1"/>
          <p:nvPr>
            <p:ph idx="12" type="sldNum"/>
          </p:nvPr>
        </p:nvSpPr>
        <p:spPr>
          <a:xfrm>
            <a:off x="11569425" y="6525002"/>
            <a:ext cx="429000" cy="196500"/>
          </a:xfrm>
          <a:prstGeom prst="rect">
            <a:avLst/>
          </a:prstGeom>
          <a:noFill/>
          <a:ln>
            <a:noFill/>
          </a:ln>
        </p:spPr>
        <p:txBody>
          <a:bodyPr anchorCtr="0" anchor="ctr" bIns="36000" lIns="36000" rIns="36000" wrap="square" tIns="360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
        <p:nvSpPr>
          <p:cNvPr id="10" name="Shape 10"/>
          <p:cNvSpPr txBox="1"/>
          <p:nvPr>
            <p:ph type="title"/>
          </p:nvPr>
        </p:nvSpPr>
        <p:spPr>
          <a:xfrm>
            <a:off x="190453" y="39574"/>
            <a:ext cx="11809500" cy="11115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rgbClr val="F3BE60"/>
              </a:buClr>
              <a:buSzPct val="100000"/>
              <a:buFont typeface="Calibri"/>
              <a:buNone/>
              <a:defRPr b="1" i="0" sz="4000" u="none" cap="none" strike="noStrike">
                <a:solidFill>
                  <a:srgbClr val="F3BE60"/>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1" name="Shape 11"/>
          <p:cNvSpPr txBox="1"/>
          <p:nvPr>
            <p:ph idx="1" type="body"/>
          </p:nvPr>
        </p:nvSpPr>
        <p:spPr>
          <a:xfrm>
            <a:off x="190463" y="1151123"/>
            <a:ext cx="11808000" cy="5570400"/>
          </a:xfrm>
          <a:prstGeom prst="rect">
            <a:avLst/>
          </a:prstGeom>
          <a:noFill/>
          <a:ln>
            <a:noFill/>
          </a:ln>
        </p:spPr>
        <p:txBody>
          <a:bodyPr anchorCtr="0" anchor="t" bIns="91425" lIns="91425" rIns="91425" wrap="square" tIns="91425"/>
          <a:lstStyle>
            <a:lvl1pPr indent="-88846" lvl="0" marL="304746" marR="0" rtl="0" algn="l">
              <a:lnSpc>
                <a:spcPct val="105000"/>
              </a:lnSpc>
              <a:spcBef>
                <a:spcPts val="600"/>
              </a:spcBef>
              <a:spcAft>
                <a:spcPts val="600"/>
              </a:spcAft>
              <a:buClr>
                <a:srgbClr val="F2B254"/>
              </a:buClr>
              <a:buSzPct val="100000"/>
              <a:buFont typeface="Noto Sans Symbols"/>
              <a:buChar char="▪"/>
              <a:defRPr b="0" i="0" sz="3400" u="none" cap="none" strike="noStrike">
                <a:solidFill>
                  <a:schemeClr val="lt1"/>
                </a:solidFill>
                <a:latin typeface="Calibri"/>
                <a:ea typeface="Calibri"/>
                <a:cs typeface="Calibri"/>
                <a:sym typeface="Calibri"/>
              </a:defRPr>
            </a:lvl1pPr>
            <a:lvl2pPr indent="-78633" lvl="1" marL="609493" marR="0" rtl="0" algn="l">
              <a:lnSpc>
                <a:spcPct val="105000"/>
              </a:lnSpc>
              <a:spcBef>
                <a:spcPts val="600"/>
              </a:spcBef>
              <a:spcAft>
                <a:spcPts val="600"/>
              </a:spcAft>
              <a:buClr>
                <a:schemeClr val="accent1"/>
              </a:buClr>
              <a:buSzPct val="80000"/>
              <a:buFont typeface="Noto Sans Symbols"/>
              <a:buChar char="▪"/>
              <a:defRPr b="0" i="0" sz="3200" u="none" cap="none" strike="noStrike">
                <a:solidFill>
                  <a:schemeClr val="lt1"/>
                </a:solidFill>
                <a:latin typeface="Calibri"/>
                <a:ea typeface="Calibri"/>
                <a:cs typeface="Calibri"/>
                <a:sym typeface="Calibri"/>
              </a:defRPr>
            </a:lvl2pPr>
            <a:lvl3pPr indent="-88739" lvl="2" marL="914239" marR="0" rtl="0" algn="l">
              <a:lnSpc>
                <a:spcPct val="105000"/>
              </a:lnSpc>
              <a:spcBef>
                <a:spcPts val="600"/>
              </a:spcBef>
              <a:spcAft>
                <a:spcPts val="600"/>
              </a:spcAft>
              <a:buClr>
                <a:srgbClr val="EF9A1D"/>
              </a:buClr>
              <a:buSzPct val="80000"/>
              <a:buFont typeface="Noto Sans Symbols"/>
              <a:buChar char="▪"/>
              <a:defRPr b="0" i="0" sz="3000" u="none" cap="none" strike="noStrike">
                <a:solidFill>
                  <a:schemeClr val="lt1"/>
                </a:solidFill>
                <a:latin typeface="Calibri"/>
                <a:ea typeface="Calibri"/>
                <a:cs typeface="Calibri"/>
                <a:sym typeface="Calibri"/>
              </a:defRPr>
            </a:lvl3pPr>
            <a:lvl4pPr indent="-98846" lvl="3" marL="1218986" marR="0" rtl="0" algn="l">
              <a:lnSpc>
                <a:spcPct val="105000"/>
              </a:lnSpc>
              <a:spcBef>
                <a:spcPts val="600"/>
              </a:spcBef>
              <a:spcAft>
                <a:spcPts val="600"/>
              </a:spcAft>
              <a:buClr>
                <a:srgbClr val="ED9411"/>
              </a:buClr>
              <a:buSzPct val="80000"/>
              <a:buFont typeface="Noto Sans Symbols"/>
              <a:buChar char="▪"/>
              <a:defRPr b="0" i="0" sz="2800" u="none" cap="none" strike="noStrike">
                <a:solidFill>
                  <a:schemeClr val="lt1"/>
                </a:solidFill>
                <a:latin typeface="Calibri"/>
                <a:ea typeface="Calibri"/>
                <a:cs typeface="Calibri"/>
                <a:sym typeface="Calibri"/>
              </a:defRPr>
            </a:lvl4pPr>
            <a:lvl5pPr indent="-108953" lvl="4" marL="1523733" marR="0" rtl="0" algn="l">
              <a:lnSpc>
                <a:spcPct val="105000"/>
              </a:lnSpc>
              <a:spcBef>
                <a:spcPts val="600"/>
              </a:spcBef>
              <a:spcAft>
                <a:spcPts val="600"/>
              </a:spcAft>
              <a:buClr>
                <a:srgbClr val="E28D10"/>
              </a:buClr>
              <a:buSzPct val="79999"/>
              <a:buFont typeface="Noto Sans Symbols"/>
              <a:buChar char="▪"/>
              <a:defRPr b="0" i="0" sz="2600" u="none" cap="none" strike="noStrike">
                <a:solidFill>
                  <a:schemeClr val="lt1"/>
                </a:solidFill>
                <a:latin typeface="Calibri"/>
                <a:ea typeface="Calibri"/>
                <a:cs typeface="Calibri"/>
                <a:sym typeface="Calibri"/>
              </a:defRPr>
            </a:lvl5pPr>
            <a:lvl6pPr indent="-139379" lvl="5" marL="1828479"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6"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1" lvl="7" marL="2437972"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softuni.b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4367550" y="314301"/>
            <a:ext cx="7384200" cy="2000400"/>
          </a:xfrm>
          <a:prstGeom prst="rect">
            <a:avLst/>
          </a:prstGeom>
          <a:noFill/>
          <a:ln>
            <a:noFill/>
          </a:ln>
        </p:spPr>
        <p:txBody>
          <a:bodyPr anchorCtr="0" anchor="ctr" bIns="0" lIns="0" rIns="0" wrap="square" tIns="0">
            <a:noAutofit/>
          </a:bodyPr>
          <a:lstStyle/>
          <a:p>
            <a:pPr indent="-342900" lvl="0" marL="0" marR="0" rtl="0" algn="ctr">
              <a:lnSpc>
                <a:spcPct val="90000"/>
              </a:lnSpc>
              <a:spcBef>
                <a:spcPts val="0"/>
              </a:spcBef>
              <a:buClr>
                <a:srgbClr val="FFA000"/>
              </a:buClr>
              <a:buSzPct val="100000"/>
              <a:buFont typeface="Montserrat"/>
              <a:buNone/>
            </a:pPr>
            <a:r>
              <a:rPr b="0" i="0" lang="en-US" sz="5400" u="none" cap="none" strike="noStrike">
                <a:solidFill>
                  <a:srgbClr val="FFA000"/>
                </a:solidFill>
                <a:latin typeface="Montserrat"/>
                <a:ea typeface="Montserrat"/>
                <a:cs typeface="Montserrat"/>
                <a:sym typeface="Montserrat"/>
              </a:rPr>
              <a:t>Introduction to MVC</a:t>
            </a:r>
          </a:p>
        </p:txBody>
      </p:sp>
      <p:sp>
        <p:nvSpPr>
          <p:cNvPr id="93" name="Shape 93"/>
          <p:cNvSpPr txBox="1"/>
          <p:nvPr>
            <p:ph idx="2" type="body"/>
          </p:nvPr>
        </p:nvSpPr>
        <p:spPr>
          <a:xfrm>
            <a:off x="760599" y="4164075"/>
            <a:ext cx="3549000" cy="525000"/>
          </a:xfrm>
          <a:prstGeom prst="rect">
            <a:avLst/>
          </a:prstGeom>
          <a:noFill/>
          <a:ln>
            <a:noFill/>
          </a:ln>
        </p:spPr>
        <p:txBody>
          <a:bodyPr anchorCtr="0" anchor="b" bIns="36000" lIns="36000" rIns="36000" wrap="square" tIns="36000">
            <a:noAutofit/>
          </a:bodyPr>
          <a:lstStyle/>
          <a:p>
            <a:pPr indent="-177800" lvl="0" marL="0" marR="0" rtl="0" algn="l">
              <a:lnSpc>
                <a:spcPct val="90000"/>
              </a:lnSpc>
              <a:spcBef>
                <a:spcPts val="0"/>
              </a:spcBef>
              <a:spcAft>
                <a:spcPts val="0"/>
              </a:spcAft>
              <a:buClr>
                <a:schemeClr val="lt2"/>
              </a:buClr>
              <a:buSzPct val="100000"/>
              <a:buFont typeface="Montserrat Light"/>
              <a:buNone/>
            </a:pPr>
            <a:r>
              <a:rPr lang="en-US">
                <a:solidFill>
                  <a:schemeClr val="lt2"/>
                </a:solidFill>
                <a:latin typeface="Montserrat Light"/>
                <a:ea typeface="Montserrat Light"/>
                <a:cs typeface="Montserrat Light"/>
                <a:sym typeface="Montserrat Light"/>
              </a:rPr>
              <a:t>Veselin Malezanov</a:t>
            </a:r>
          </a:p>
        </p:txBody>
      </p:sp>
      <p:sp>
        <p:nvSpPr>
          <p:cNvPr id="94" name="Shape 94"/>
          <p:cNvSpPr txBox="1"/>
          <p:nvPr>
            <p:ph idx="4" type="body"/>
          </p:nvPr>
        </p:nvSpPr>
        <p:spPr>
          <a:xfrm>
            <a:off x="760611" y="4633982"/>
            <a:ext cx="3188400" cy="444300"/>
          </a:xfrm>
          <a:prstGeom prst="rect">
            <a:avLst/>
          </a:prstGeom>
          <a:noFill/>
          <a:ln>
            <a:noFill/>
          </a:ln>
        </p:spPr>
        <p:txBody>
          <a:bodyPr anchorCtr="0" anchor="ctr" bIns="36000" lIns="36000" rIns="36000" wrap="square" tIns="36000">
            <a:noAutofit/>
          </a:bodyPr>
          <a:lstStyle/>
          <a:p>
            <a:pPr indent="-146050" lvl="0" marL="0" marR="0" rtl="0" algn="l">
              <a:lnSpc>
                <a:spcPct val="90000"/>
              </a:lnSpc>
              <a:spcBef>
                <a:spcPts val="0"/>
              </a:spcBef>
              <a:spcAft>
                <a:spcPts val="0"/>
              </a:spcAft>
              <a:buClr>
                <a:schemeClr val="lt2"/>
              </a:buClr>
              <a:buSzPct val="100000"/>
              <a:buFont typeface="Montserrat Light"/>
              <a:buNone/>
            </a:pPr>
            <a:r>
              <a:rPr lang="en-US">
                <a:solidFill>
                  <a:schemeClr val="lt2"/>
                </a:solidFill>
                <a:latin typeface="Montserrat Light"/>
                <a:ea typeface="Montserrat Light"/>
                <a:cs typeface="Montserrat Light"/>
                <a:sym typeface="Montserrat Light"/>
              </a:rPr>
              <a:t>Tech </a:t>
            </a:r>
            <a:r>
              <a:rPr b="1" i="0" lang="en-US" sz="2300" u="none" cap="none" strike="noStrike">
                <a:solidFill>
                  <a:schemeClr val="lt2"/>
                </a:solidFill>
                <a:latin typeface="Montserrat Light"/>
                <a:ea typeface="Montserrat Light"/>
                <a:cs typeface="Montserrat Light"/>
                <a:sym typeface="Montserrat Light"/>
              </a:rPr>
              <a:t>Training</a:t>
            </a:r>
          </a:p>
        </p:txBody>
      </p:sp>
      <p:sp>
        <p:nvSpPr>
          <p:cNvPr id="95" name="Shape 95"/>
          <p:cNvSpPr txBox="1"/>
          <p:nvPr>
            <p:ph idx="5" type="body"/>
          </p:nvPr>
        </p:nvSpPr>
        <p:spPr>
          <a:xfrm>
            <a:off x="760610" y="5011671"/>
            <a:ext cx="3188400" cy="396000"/>
          </a:xfrm>
          <a:prstGeom prst="rect">
            <a:avLst/>
          </a:prstGeom>
          <a:noFill/>
          <a:ln>
            <a:noFill/>
          </a:ln>
        </p:spPr>
        <p:txBody>
          <a:bodyPr anchorCtr="0" anchor="ctr" bIns="36000" lIns="36000" rIns="36000" wrap="square" tIns="36000">
            <a:noAutofit/>
          </a:bodyPr>
          <a:lstStyle/>
          <a:p>
            <a:pPr indent="-114300" lvl="0" marL="0" marR="0" rtl="0" algn="l">
              <a:lnSpc>
                <a:spcPct val="90000"/>
              </a:lnSpc>
              <a:spcBef>
                <a:spcPts val="0"/>
              </a:spcBef>
              <a:spcAft>
                <a:spcPts val="0"/>
              </a:spcAft>
              <a:buClr>
                <a:schemeClr val="lt2"/>
              </a:buClr>
              <a:buSzPct val="100000"/>
              <a:buFont typeface="Montserrat Light"/>
              <a:buNone/>
            </a:pPr>
            <a:r>
              <a:rPr b="1" i="0" lang="en-US" sz="1800" u="none" cap="none" strike="noStrike">
                <a:solidFill>
                  <a:schemeClr val="lt2"/>
                </a:solidFill>
                <a:latin typeface="Montserrat Light"/>
                <a:ea typeface="Montserrat Light"/>
                <a:cs typeface="Montserrat Light"/>
                <a:sym typeface="Montserrat Light"/>
              </a:rPr>
              <a:t>Software University</a:t>
            </a:r>
          </a:p>
        </p:txBody>
      </p:sp>
      <p:sp>
        <p:nvSpPr>
          <p:cNvPr id="96" name="Shape 96"/>
          <p:cNvSpPr txBox="1"/>
          <p:nvPr>
            <p:ph idx="6" type="body"/>
          </p:nvPr>
        </p:nvSpPr>
        <p:spPr>
          <a:xfrm>
            <a:off x="760610" y="5394605"/>
            <a:ext cx="3188400" cy="363600"/>
          </a:xfrm>
          <a:prstGeom prst="rect">
            <a:avLst/>
          </a:prstGeom>
          <a:noFill/>
          <a:ln>
            <a:noFill/>
          </a:ln>
        </p:spPr>
        <p:txBody>
          <a:bodyPr anchorCtr="0" anchor="ctr" bIns="36000" lIns="36000" rIns="36000" wrap="square" tIns="36000">
            <a:noAutofit/>
          </a:bodyPr>
          <a:lstStyle/>
          <a:p>
            <a:pPr indent="-101600" lvl="0" marL="0" marR="0" rtl="0" algn="l">
              <a:lnSpc>
                <a:spcPct val="90000"/>
              </a:lnSpc>
              <a:spcBef>
                <a:spcPts val="0"/>
              </a:spcBef>
              <a:spcAft>
                <a:spcPts val="0"/>
              </a:spcAft>
              <a:buClr>
                <a:schemeClr val="lt2"/>
              </a:buClr>
              <a:buSzPct val="100000"/>
              <a:buFont typeface="Montserrat Light"/>
              <a:buNone/>
            </a:pPr>
            <a:r>
              <a:rPr b="1" i="0" lang="en-US" sz="1600" u="sng" cap="none" strike="noStrike">
                <a:solidFill>
                  <a:schemeClr val="hlink"/>
                </a:solidFill>
                <a:latin typeface="Montserrat Light"/>
                <a:ea typeface="Montserrat Light"/>
                <a:cs typeface="Montserrat Light"/>
                <a:sym typeface="Montserrat Light"/>
                <a:hlinkClick r:id="rId3"/>
              </a:rPr>
              <a:t>www.softuni.bg</a:t>
            </a:r>
            <a:r>
              <a:rPr b="1" i="0" lang="en-US" sz="1600" u="none" cap="none" strike="noStrike">
                <a:solidFill>
                  <a:schemeClr val="lt2"/>
                </a:solidFill>
                <a:latin typeface="Montserrat Light"/>
                <a:ea typeface="Montserrat Light"/>
                <a:cs typeface="Montserrat Light"/>
                <a:sym typeface="Montserrat Light"/>
              </a:rPr>
              <a:t> </a:t>
            </a:r>
          </a:p>
        </p:txBody>
      </p:sp>
      <p:sp>
        <p:nvSpPr>
          <p:cNvPr id="97" name="Shape 97"/>
          <p:cNvSpPr txBox="1"/>
          <p:nvPr>
            <p:ph idx="1" type="subTitle"/>
          </p:nvPr>
        </p:nvSpPr>
        <p:spPr>
          <a:xfrm>
            <a:off x="4367550" y="2346299"/>
            <a:ext cx="7384200" cy="1752600"/>
          </a:xfrm>
          <a:prstGeom prst="rect">
            <a:avLst/>
          </a:prstGeom>
        </p:spPr>
        <p:txBody>
          <a:bodyPr anchorCtr="0" anchor="t" bIns="91425" lIns="91425" rIns="91425" wrap="square" tIns="91425">
            <a:noAutofit/>
          </a:bodyPr>
          <a:lstStyle/>
          <a:p>
            <a:pPr lvl="0">
              <a:spcBef>
                <a:spcPts val="0"/>
              </a:spcBef>
              <a:buNone/>
            </a:pPr>
            <a:r>
              <a:t/>
            </a:r>
            <a:endParaRPr/>
          </a:p>
        </p:txBody>
      </p:sp>
      <p:sp>
        <p:nvSpPr>
          <p:cNvPr id="98" name="Shape 98"/>
          <p:cNvSpPr/>
          <p:nvPr>
            <p:ph idx="3" type="pic"/>
          </p:nvPr>
        </p:nvSpPr>
        <p:spPr>
          <a:xfrm>
            <a:off x="4367550" y="4191000"/>
            <a:ext cx="7384200" cy="1905000"/>
          </a:xfrm>
          <a:prstGeom prst="rect">
            <a:avLst/>
          </a:prstGeom>
        </p:spPr>
        <p:txBody>
          <a:bodyPr anchorCtr="0" anchor="t" bIns="91425" lIns="91425" rIns="91425" wrap="square" tIns="91425">
            <a:noAutofit/>
          </a:bodyPr>
          <a:lstStyle/>
          <a:p>
            <a:pPr lvl="0">
              <a:spcBef>
                <a:spcPts val="0"/>
              </a:spcBef>
              <a:buNone/>
            </a:pPr>
            <a:r>
              <a:t/>
            </a:r>
            <a:endParaRPr/>
          </a:p>
        </p:txBody>
      </p:sp>
      <p:sp>
        <p:nvSpPr>
          <p:cNvPr id="99" name="Shape 99"/>
          <p:cNvSpPr txBox="1"/>
          <p:nvPr>
            <p:ph idx="7" type="body"/>
          </p:nvPr>
        </p:nvSpPr>
        <p:spPr>
          <a:xfrm>
            <a:off x="760610" y="5735767"/>
            <a:ext cx="3188400" cy="3312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Front Controller</a:t>
            </a:r>
          </a:p>
        </p:txBody>
      </p:sp>
      <p:sp>
        <p:nvSpPr>
          <p:cNvPr id="180" name="Shape 180"/>
          <p:cNvSpPr txBox="1"/>
          <p:nvPr/>
        </p:nvSpPr>
        <p:spPr>
          <a:xfrm>
            <a:off x="11163825" y="5866634"/>
            <a:ext cx="428822" cy="196477"/>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fld id="{00000000-1234-1234-1234-123412341234}" type="slidenum">
              <a:rPr b="0" i="0" lang="en-US" sz="1800" u="none" cap="none" strike="noStrike">
                <a:solidFill>
                  <a:schemeClr val="dk1"/>
                </a:solidFill>
                <a:latin typeface="Montserrat Light"/>
                <a:ea typeface="Montserrat Light"/>
                <a:cs typeface="Montserrat Light"/>
                <a:sym typeface="Montserrat Light"/>
              </a:rPr>
              <a:t>‹#›</a:t>
            </a:fld>
          </a:p>
        </p:txBody>
      </p:sp>
      <p:sp>
        <p:nvSpPr>
          <p:cNvPr id="181" name="Shape 181"/>
          <p:cNvSpPr/>
          <p:nvPr/>
        </p:nvSpPr>
        <p:spPr>
          <a:xfrm>
            <a:off x="3101024" y="3685032"/>
            <a:ext cx="2079283" cy="1066800"/>
          </a:xfrm>
          <a:prstGeom prst="roundRect">
            <a:avLst>
              <a:gd fmla="val 4727" name="adj"/>
            </a:avLst>
          </a:prstGeom>
          <a:solidFill>
            <a:srgbClr val="FFFE99">
              <a:alpha val="40000"/>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Front Controller</a:t>
            </a:r>
          </a:p>
        </p:txBody>
      </p:sp>
      <p:sp>
        <p:nvSpPr>
          <p:cNvPr id="182" name="Shape 182"/>
          <p:cNvSpPr/>
          <p:nvPr/>
        </p:nvSpPr>
        <p:spPr>
          <a:xfrm>
            <a:off x="586425" y="3685032"/>
            <a:ext cx="1752600" cy="1066800"/>
          </a:xfrm>
          <a:prstGeom prst="roundRect">
            <a:avLst>
              <a:gd fmla="val 4727" name="adj"/>
            </a:avLst>
          </a:prstGeom>
          <a:solidFill>
            <a:srgbClr val="92D050">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HTTP Request</a:t>
            </a:r>
          </a:p>
        </p:txBody>
      </p:sp>
      <p:cxnSp>
        <p:nvCxnSpPr>
          <p:cNvPr id="183" name="Shape 183"/>
          <p:cNvCxnSpPr>
            <a:stCxn id="182" idx="3"/>
            <a:endCxn id="181" idx="1"/>
          </p:cNvCxnSpPr>
          <p:nvPr/>
        </p:nvCxnSpPr>
        <p:spPr>
          <a:xfrm>
            <a:off x="2339025" y="4218432"/>
            <a:ext cx="762000" cy="0"/>
          </a:xfrm>
          <a:prstGeom prst="straightConnector1">
            <a:avLst/>
          </a:prstGeom>
          <a:noFill/>
          <a:ln cap="flat" cmpd="sng" w="38100">
            <a:solidFill>
              <a:srgbClr val="C7D8EB"/>
            </a:solidFill>
            <a:prstDash val="solid"/>
            <a:miter lim="800000"/>
            <a:headEnd len="med" w="med" type="none"/>
            <a:tailEnd len="lg" w="lg" type="triangle"/>
          </a:ln>
        </p:spPr>
      </p:cxnSp>
      <p:sp>
        <p:nvSpPr>
          <p:cNvPr id="184" name="Shape 184"/>
          <p:cNvSpPr/>
          <p:nvPr/>
        </p:nvSpPr>
        <p:spPr>
          <a:xfrm>
            <a:off x="5992991" y="2860900"/>
            <a:ext cx="2137234" cy="711902"/>
          </a:xfrm>
          <a:prstGeom prst="roundRect">
            <a:avLst>
              <a:gd fmla="val 4727" name="adj"/>
            </a:avLst>
          </a:prstGeom>
          <a:solidFill>
            <a:srgbClr val="5BD4FF">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Controller</a:t>
            </a:r>
          </a:p>
        </p:txBody>
      </p:sp>
      <p:sp>
        <p:nvSpPr>
          <p:cNvPr id="185" name="Shape 185"/>
          <p:cNvSpPr/>
          <p:nvPr/>
        </p:nvSpPr>
        <p:spPr>
          <a:xfrm>
            <a:off x="5992991" y="3862481"/>
            <a:ext cx="2137234" cy="711902"/>
          </a:xfrm>
          <a:prstGeom prst="roundRect">
            <a:avLst>
              <a:gd fmla="val 4727" name="adj"/>
            </a:avLst>
          </a:prstGeom>
          <a:solidFill>
            <a:srgbClr val="5BD4FF">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Controller</a:t>
            </a:r>
          </a:p>
        </p:txBody>
      </p:sp>
      <p:sp>
        <p:nvSpPr>
          <p:cNvPr id="186" name="Shape 186"/>
          <p:cNvSpPr/>
          <p:nvPr/>
        </p:nvSpPr>
        <p:spPr>
          <a:xfrm>
            <a:off x="5992991" y="4846533"/>
            <a:ext cx="2137234" cy="711902"/>
          </a:xfrm>
          <a:prstGeom prst="roundRect">
            <a:avLst>
              <a:gd fmla="val 4727" name="adj"/>
            </a:avLst>
          </a:prstGeom>
          <a:solidFill>
            <a:srgbClr val="5BD4FF">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Controller</a:t>
            </a:r>
          </a:p>
        </p:txBody>
      </p:sp>
      <p:cxnSp>
        <p:nvCxnSpPr>
          <p:cNvPr id="187" name="Shape 187"/>
          <p:cNvCxnSpPr>
            <a:stCxn id="181" idx="3"/>
            <a:endCxn id="185" idx="1"/>
          </p:cNvCxnSpPr>
          <p:nvPr/>
        </p:nvCxnSpPr>
        <p:spPr>
          <a:xfrm>
            <a:off x="5180307" y="4218432"/>
            <a:ext cx="812700" cy="0"/>
          </a:xfrm>
          <a:prstGeom prst="straightConnector1">
            <a:avLst/>
          </a:prstGeom>
          <a:noFill/>
          <a:ln cap="flat" cmpd="sng" w="38100">
            <a:solidFill>
              <a:srgbClr val="C7D8EB"/>
            </a:solidFill>
            <a:prstDash val="solid"/>
            <a:miter lim="800000"/>
            <a:headEnd len="med" w="med" type="none"/>
            <a:tailEnd len="lg" w="lg" type="triangle"/>
          </a:ln>
        </p:spPr>
      </p:cxnSp>
      <p:cxnSp>
        <p:nvCxnSpPr>
          <p:cNvPr id="188" name="Shape 188"/>
          <p:cNvCxnSpPr>
            <a:stCxn id="181" idx="3"/>
            <a:endCxn id="184" idx="1"/>
          </p:cNvCxnSpPr>
          <p:nvPr/>
        </p:nvCxnSpPr>
        <p:spPr>
          <a:xfrm flipH="1" rot="10800000">
            <a:off x="5180307" y="3216732"/>
            <a:ext cx="812700" cy="1001700"/>
          </a:xfrm>
          <a:prstGeom prst="curvedConnector3">
            <a:avLst>
              <a:gd fmla="val 50000" name="adj1"/>
            </a:avLst>
          </a:prstGeom>
          <a:noFill/>
          <a:ln cap="flat" cmpd="sng" w="38100">
            <a:solidFill>
              <a:srgbClr val="C7D8EB"/>
            </a:solidFill>
            <a:prstDash val="solid"/>
            <a:miter lim="800000"/>
            <a:headEnd len="med" w="med" type="none"/>
            <a:tailEnd len="lg" w="lg" type="triangle"/>
          </a:ln>
        </p:spPr>
      </p:cxnSp>
      <p:cxnSp>
        <p:nvCxnSpPr>
          <p:cNvPr id="189" name="Shape 189"/>
          <p:cNvCxnSpPr>
            <a:stCxn id="181" idx="3"/>
            <a:endCxn id="186" idx="1"/>
          </p:cNvCxnSpPr>
          <p:nvPr/>
        </p:nvCxnSpPr>
        <p:spPr>
          <a:xfrm>
            <a:off x="5180307" y="4218432"/>
            <a:ext cx="812700" cy="984000"/>
          </a:xfrm>
          <a:prstGeom prst="curvedConnector3">
            <a:avLst>
              <a:gd fmla="val 50000" name="adj1"/>
            </a:avLst>
          </a:prstGeom>
          <a:noFill/>
          <a:ln cap="flat" cmpd="sng" w="38100">
            <a:solidFill>
              <a:srgbClr val="C7D8EB"/>
            </a:solidFill>
            <a:prstDash val="solid"/>
            <a:miter lim="800000"/>
            <a:headEnd len="med" w="med" type="none"/>
            <a:tailEnd len="lg" w="lg" type="triangle"/>
          </a:ln>
        </p:spPr>
      </p:cxnSp>
      <p:sp>
        <p:nvSpPr>
          <p:cNvPr id="190" name="Shape 190"/>
          <p:cNvSpPr/>
          <p:nvPr/>
        </p:nvSpPr>
        <p:spPr>
          <a:xfrm>
            <a:off x="8942908" y="2860900"/>
            <a:ext cx="1778117" cy="711902"/>
          </a:xfrm>
          <a:prstGeom prst="roundRect">
            <a:avLst>
              <a:gd fmla="val 4727" name="adj"/>
            </a:avLst>
          </a:prstGeom>
          <a:solidFill>
            <a:srgbClr val="FFAD5B">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View</a:t>
            </a:r>
          </a:p>
        </p:txBody>
      </p:sp>
      <p:sp>
        <p:nvSpPr>
          <p:cNvPr id="191" name="Shape 191"/>
          <p:cNvSpPr/>
          <p:nvPr/>
        </p:nvSpPr>
        <p:spPr>
          <a:xfrm>
            <a:off x="8942908" y="3862481"/>
            <a:ext cx="1778117" cy="711902"/>
          </a:xfrm>
          <a:prstGeom prst="roundRect">
            <a:avLst>
              <a:gd fmla="val 4727" name="adj"/>
            </a:avLst>
          </a:prstGeom>
          <a:solidFill>
            <a:srgbClr val="FFAD5B">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View</a:t>
            </a:r>
          </a:p>
        </p:txBody>
      </p:sp>
      <p:sp>
        <p:nvSpPr>
          <p:cNvPr id="192" name="Shape 192"/>
          <p:cNvSpPr/>
          <p:nvPr/>
        </p:nvSpPr>
        <p:spPr>
          <a:xfrm>
            <a:off x="8942908" y="4846533"/>
            <a:ext cx="1778117" cy="711902"/>
          </a:xfrm>
          <a:prstGeom prst="roundRect">
            <a:avLst>
              <a:gd fmla="val 4727" name="adj"/>
            </a:avLst>
          </a:prstGeom>
          <a:solidFill>
            <a:srgbClr val="FFAD5B">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View</a:t>
            </a:r>
          </a:p>
        </p:txBody>
      </p:sp>
      <p:cxnSp>
        <p:nvCxnSpPr>
          <p:cNvPr id="193" name="Shape 193"/>
          <p:cNvCxnSpPr>
            <a:stCxn id="184" idx="3"/>
            <a:endCxn id="190" idx="1"/>
          </p:cNvCxnSpPr>
          <p:nvPr/>
        </p:nvCxnSpPr>
        <p:spPr>
          <a:xfrm>
            <a:off x="8130225" y="3216851"/>
            <a:ext cx="812700" cy="0"/>
          </a:xfrm>
          <a:prstGeom prst="straightConnector1">
            <a:avLst/>
          </a:prstGeom>
          <a:noFill/>
          <a:ln cap="flat" cmpd="sng" w="38100">
            <a:solidFill>
              <a:srgbClr val="C7D8EB"/>
            </a:solidFill>
            <a:prstDash val="solid"/>
            <a:miter lim="800000"/>
            <a:headEnd len="med" w="med" type="none"/>
            <a:tailEnd len="lg" w="lg" type="triangle"/>
          </a:ln>
        </p:spPr>
      </p:cxnSp>
      <p:cxnSp>
        <p:nvCxnSpPr>
          <p:cNvPr id="194" name="Shape 194"/>
          <p:cNvCxnSpPr>
            <a:stCxn id="185" idx="3"/>
            <a:endCxn id="191" idx="1"/>
          </p:cNvCxnSpPr>
          <p:nvPr/>
        </p:nvCxnSpPr>
        <p:spPr>
          <a:xfrm>
            <a:off x="8130225" y="4218432"/>
            <a:ext cx="812700" cy="0"/>
          </a:xfrm>
          <a:prstGeom prst="straightConnector1">
            <a:avLst/>
          </a:prstGeom>
          <a:noFill/>
          <a:ln cap="flat" cmpd="sng" w="38100">
            <a:solidFill>
              <a:srgbClr val="C7D8EB"/>
            </a:solidFill>
            <a:prstDash val="solid"/>
            <a:miter lim="800000"/>
            <a:headEnd len="med" w="med" type="none"/>
            <a:tailEnd len="lg" w="lg" type="triangle"/>
          </a:ln>
        </p:spPr>
      </p:cxnSp>
      <p:cxnSp>
        <p:nvCxnSpPr>
          <p:cNvPr id="195" name="Shape 195"/>
          <p:cNvCxnSpPr>
            <a:stCxn id="186" idx="3"/>
            <a:endCxn id="192" idx="1"/>
          </p:cNvCxnSpPr>
          <p:nvPr/>
        </p:nvCxnSpPr>
        <p:spPr>
          <a:xfrm>
            <a:off x="8130225" y="5202484"/>
            <a:ext cx="812700" cy="0"/>
          </a:xfrm>
          <a:prstGeom prst="straightConnector1">
            <a:avLst/>
          </a:prstGeom>
          <a:noFill/>
          <a:ln cap="flat" cmpd="sng" w="38100">
            <a:solidFill>
              <a:srgbClr val="C7D8EB"/>
            </a:solidFill>
            <a:prstDash val="solid"/>
            <a:miter lim="800000"/>
            <a:headEnd len="med" w="med" type="none"/>
            <a:tailEnd len="lg" w="lg" type="triangle"/>
          </a:ln>
        </p:spPr>
      </p:cxnSp>
      <p:cxnSp>
        <p:nvCxnSpPr>
          <p:cNvPr id="196" name="Shape 196"/>
          <p:cNvCxnSpPr>
            <a:stCxn id="182" idx="0"/>
          </p:cNvCxnSpPr>
          <p:nvPr/>
        </p:nvCxnSpPr>
        <p:spPr>
          <a:xfrm rot="-5400000">
            <a:off x="3404775" y="1096782"/>
            <a:ext cx="646200" cy="4530300"/>
          </a:xfrm>
          <a:prstGeom prst="curvedConnector2">
            <a:avLst/>
          </a:prstGeom>
          <a:noFill/>
          <a:ln cap="flat" cmpd="sng" w="38100">
            <a:solidFill>
              <a:srgbClr val="C7D8EB"/>
            </a:solidFill>
            <a:prstDash val="solid"/>
            <a:miter lim="800000"/>
            <a:headEnd len="med" w="med" type="none"/>
            <a:tailEnd len="lg" w="lg" type="triangle"/>
          </a:ln>
        </p:spPr>
      </p:cxnSp>
      <p:pic>
        <p:nvPicPr>
          <p:cNvPr descr="http://anvpc.org/wp-content/uploads/2014/09/x-mark-512.png" id="197" name="Shape 197"/>
          <p:cNvPicPr preferRelativeResize="0"/>
          <p:nvPr/>
        </p:nvPicPr>
        <p:blipFill rotWithShape="1">
          <a:blip r:embed="rId3">
            <a:alphaModFix/>
          </a:blip>
          <a:srcRect b="0" l="0" r="0" t="0"/>
          <a:stretch/>
        </p:blipFill>
        <p:spPr>
          <a:xfrm>
            <a:off x="3663234" y="2704790"/>
            <a:ext cx="827825" cy="827821"/>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idx="1" type="body"/>
          </p:nvPr>
        </p:nvSpPr>
        <p:spPr>
          <a:xfrm>
            <a:off x="0" y="0"/>
            <a:ext cx="12192000" cy="6858000"/>
          </a:xfrm>
          <a:prstGeom prst="rect">
            <a:avLst/>
          </a:prstGeom>
          <a:noFill/>
          <a:ln>
            <a:noFill/>
          </a:ln>
        </p:spPr>
        <p:txBody>
          <a:bodyPr anchorCtr="0" anchor="ctr" bIns="45700" lIns="91425" rIns="91425" wrap="square" tIns="45700">
            <a:noAutofit/>
          </a:bodyPr>
          <a:lstStyle/>
          <a:p>
            <a:pPr indent="-508000" lvl="0" marL="0" marR="0" rtl="0" algn="ctr">
              <a:lnSpc>
                <a:spcPct val="90000"/>
              </a:lnSpc>
              <a:spcBef>
                <a:spcPts val="0"/>
              </a:spcBef>
              <a:buClr>
                <a:srgbClr val="234465"/>
              </a:buClr>
              <a:buSzPct val="100000"/>
              <a:buFont typeface="Montserrat"/>
              <a:buNone/>
            </a:pPr>
            <a:r>
              <a:rPr b="0" i="0" lang="en-US" sz="8000" u="none" cap="none" strike="noStrike">
                <a:solidFill>
                  <a:srgbClr val="234465"/>
                </a:solidFill>
                <a:latin typeface="Montserrat"/>
                <a:ea typeface="Montserrat"/>
                <a:cs typeface="Montserrat"/>
                <a:sym typeface="Montserrat"/>
              </a:rPr>
              <a:t>Enough Theory!!!</a:t>
            </a: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a:t>
            </a:r>
          </a:p>
        </p:txBody>
      </p:sp>
      <p:sp>
        <p:nvSpPr>
          <p:cNvPr id="210" name="Shape 210"/>
          <p:cNvSpPr txBox="1"/>
          <p:nvPr/>
        </p:nvSpPr>
        <p:spPr>
          <a:xfrm>
            <a:off x="707000" y="2122058"/>
            <a:ext cx="10926200" cy="4278742"/>
          </a:xfrm>
          <a:prstGeom prst="rect">
            <a:avLst/>
          </a:prstGeom>
          <a:solidFill>
            <a:srgbClr val="1A334B">
              <a:alpha val="78823"/>
            </a:srgbClr>
          </a:solidFill>
          <a:ln>
            <a:noFill/>
          </a:ln>
        </p:spPr>
        <p:txBody>
          <a:bodyPr anchorCtr="0" anchor="ctr" bIns="45700" lIns="91425" rIns="91425" wrap="square" tIns="45700">
            <a:noAutofit/>
          </a:bodyPr>
          <a:lstStyle/>
          <a:p>
            <a:pPr indent="-209550" lvl="0" marL="0" marR="0" rtl="0" algn="l">
              <a:lnSpc>
                <a:spcPct val="90000"/>
              </a:lnSpc>
              <a:spcBef>
                <a:spcPts val="0"/>
              </a:spcBef>
              <a:spcAft>
                <a:spcPts val="0"/>
              </a:spcAft>
              <a:buClr>
                <a:schemeClr val="lt1"/>
              </a:buClr>
              <a:buSzPct val="100000"/>
              <a:buFont typeface="Montserrat"/>
              <a:buNone/>
            </a:pPr>
            <a:r>
              <a:rPr b="0" i="0" lang="en-US" sz="3300" u="none" cap="none" strike="noStrike">
                <a:solidFill>
                  <a:schemeClr val="lt1"/>
                </a:solidFill>
                <a:latin typeface="Montserrat"/>
                <a:ea typeface="Montserrat"/>
                <a:cs typeface="Montserrat"/>
                <a:sym typeface="Montserrat"/>
              </a:rPr>
              <a:t>  &lt;IfModule </a:t>
            </a:r>
            <a:r>
              <a:rPr b="0" i="0" lang="en-US" sz="3300" u="none" cap="none" strike="noStrike">
                <a:solidFill>
                  <a:schemeClr val="lt2"/>
                </a:solidFill>
                <a:latin typeface="Montserrat"/>
                <a:ea typeface="Montserrat"/>
                <a:cs typeface="Montserrat"/>
                <a:sym typeface="Montserrat"/>
              </a:rPr>
              <a:t>mod_rewrite.c</a:t>
            </a:r>
            <a:r>
              <a:rPr b="0" i="0" lang="en-US" sz="3300" u="none" cap="none" strike="noStrike">
                <a:solidFill>
                  <a:schemeClr val="lt1"/>
                </a:solidFill>
                <a:latin typeface="Montserrat"/>
                <a:ea typeface="Montserrat"/>
                <a:cs typeface="Montserrat"/>
                <a:sym typeface="Montserrat"/>
              </a:rPr>
              <a:t>&gt;</a:t>
            </a:r>
          </a:p>
          <a:p>
            <a:pPr indent="-209550" lvl="0" marL="0" marR="0" rtl="0" algn="l">
              <a:lnSpc>
                <a:spcPct val="90000"/>
              </a:lnSpc>
              <a:spcBef>
                <a:spcPts val="0"/>
              </a:spcBef>
              <a:spcAft>
                <a:spcPts val="0"/>
              </a:spcAft>
              <a:buClr>
                <a:schemeClr val="lt1"/>
              </a:buClr>
              <a:buSzPct val="100000"/>
              <a:buFont typeface="Montserrat"/>
              <a:buNone/>
            </a:pPr>
            <a:r>
              <a:rPr b="0" i="0" lang="en-US" sz="3300" u="none" cap="none" strike="noStrike">
                <a:solidFill>
                  <a:schemeClr val="lt1"/>
                </a:solidFill>
                <a:latin typeface="Montserrat"/>
                <a:ea typeface="Montserrat"/>
                <a:cs typeface="Montserrat"/>
                <a:sym typeface="Montserrat"/>
              </a:rPr>
              <a:t>      RewriteEngine On</a:t>
            </a:r>
          </a:p>
          <a:p>
            <a:pPr indent="-209550" lvl="0" marL="0" marR="0" rtl="0" algn="l">
              <a:lnSpc>
                <a:spcPct val="90000"/>
              </a:lnSpc>
              <a:spcBef>
                <a:spcPts val="0"/>
              </a:spcBef>
              <a:spcAft>
                <a:spcPts val="0"/>
              </a:spcAft>
              <a:buClr>
                <a:schemeClr val="lt1"/>
              </a:buClr>
              <a:buSzPct val="100000"/>
              <a:buFont typeface="Montserrat"/>
              <a:buNone/>
            </a:pPr>
            <a:r>
              <a:rPr b="0" i="0" lang="en-US" sz="3300" u="none" cap="none" strike="noStrike">
                <a:solidFill>
                  <a:schemeClr val="lt1"/>
                </a:solidFill>
                <a:latin typeface="Montserrat"/>
                <a:ea typeface="Montserrat"/>
                <a:cs typeface="Montserrat"/>
                <a:sym typeface="Montserrat"/>
              </a:rPr>
              <a:t>      RewriteRule ^ index.php</a:t>
            </a:r>
          </a:p>
          <a:p>
            <a:pPr indent="-209550" lvl="0" marL="0" marR="0" rtl="0" algn="l">
              <a:lnSpc>
                <a:spcPct val="90000"/>
              </a:lnSpc>
              <a:spcBef>
                <a:spcPts val="0"/>
              </a:spcBef>
              <a:buClr>
                <a:schemeClr val="lt1"/>
              </a:buClr>
              <a:buSzPct val="100000"/>
              <a:buFont typeface="Montserrat"/>
              <a:buNone/>
            </a:pPr>
            <a:r>
              <a:rPr b="0" i="0" lang="en-US" sz="3300" u="none" cap="none" strike="noStrike">
                <a:solidFill>
                  <a:schemeClr val="lt1"/>
                </a:solidFill>
                <a:latin typeface="Montserrat"/>
                <a:ea typeface="Montserrat"/>
                <a:cs typeface="Montserrat"/>
                <a:sym typeface="Montserrat"/>
              </a:rPr>
              <a:t>  &lt;/IfModule&gt;</a:t>
            </a:r>
          </a:p>
        </p:txBody>
      </p:sp>
      <p:sp>
        <p:nvSpPr>
          <p:cNvPr id="211" name="Shape 211"/>
          <p:cNvSpPr/>
          <p:nvPr/>
        </p:nvSpPr>
        <p:spPr>
          <a:xfrm>
            <a:off x="7103876" y="1557020"/>
            <a:ext cx="2257838" cy="565038"/>
          </a:xfrm>
          <a:prstGeom prst="wedgeRoundRectCallout">
            <a:avLst>
              <a:gd fmla="val -57182" name="adj1"/>
              <a:gd fmla="val 46605"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.htaccess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 (2)</a:t>
            </a:r>
          </a:p>
        </p:txBody>
      </p:sp>
      <p:sp>
        <p:nvSpPr>
          <p:cNvPr id="218" name="Shape 218"/>
          <p:cNvSpPr/>
          <p:nvPr/>
        </p:nvSpPr>
        <p:spPr>
          <a:xfrm>
            <a:off x="792480" y="2475413"/>
            <a:ext cx="9156192" cy="1200329"/>
          </a:xfrm>
          <a:prstGeom prst="rect">
            <a:avLst/>
          </a:prstGeom>
          <a:solidFill>
            <a:srgbClr val="FFFFFF"/>
          </a:solidFill>
          <a:ln>
            <a:noFill/>
          </a:ln>
        </p:spPr>
        <p:txBody>
          <a:bodyPr anchorCtr="0" anchor="ctr" bIns="45700" lIns="91425" rIns="91425" wrap="square" tIns="45700">
            <a:noAutofit/>
          </a:bodyPr>
          <a:lstStyle/>
          <a:p>
            <a:pPr indent="-228600" lvl="0" marL="0" marR="0" rtl="0" algn="l">
              <a:lnSpc>
                <a:spcPct val="100000"/>
              </a:lnSpc>
              <a:spcBef>
                <a:spcPts val="0"/>
              </a:spcBef>
              <a:spcAft>
                <a:spcPts val="0"/>
              </a:spcAft>
              <a:buClr>
                <a:srgbClr val="660000"/>
              </a:buClr>
              <a:buSzPct val="100000"/>
              <a:buFont typeface="Courier New"/>
              <a:buNone/>
            </a:pPr>
            <a:r>
              <a:rPr b="0" i="0" lang="en-US" sz="3600" u="none" cap="none" strike="noStrike">
                <a:solidFill>
                  <a:srgbClr val="660000"/>
                </a:solidFill>
                <a:latin typeface="Courier New"/>
                <a:ea typeface="Courier New"/>
                <a:cs typeface="Courier New"/>
                <a:sym typeface="Courier New"/>
              </a:rPr>
              <a:t>$uri </a:t>
            </a:r>
            <a:r>
              <a:rPr b="0" i="0" lang="en-US" sz="3600" u="none" cap="none" strike="noStrike">
                <a:solidFill>
                  <a:srgbClr val="000000"/>
                </a:solidFill>
                <a:latin typeface="Courier New"/>
                <a:ea typeface="Courier New"/>
                <a:cs typeface="Courier New"/>
                <a:sym typeface="Courier New"/>
              </a:rPr>
              <a:t>= </a:t>
            </a:r>
            <a:r>
              <a:rPr b="0" i="0" lang="en-US" sz="3600" u="none" cap="none" strike="noStrike">
                <a:solidFill>
                  <a:srgbClr val="660000"/>
                </a:solidFill>
                <a:latin typeface="Courier New"/>
                <a:ea typeface="Courier New"/>
                <a:cs typeface="Courier New"/>
                <a:sym typeface="Courier New"/>
              </a:rPr>
              <a:t>$_SERVER</a:t>
            </a:r>
            <a:r>
              <a:rPr b="0" i="0" lang="en-US" sz="3600" u="none" cap="none" strike="noStrike">
                <a:solidFill>
                  <a:srgbClr val="000000"/>
                </a:solidFill>
                <a:latin typeface="Courier New"/>
                <a:ea typeface="Courier New"/>
                <a:cs typeface="Courier New"/>
                <a:sym typeface="Courier New"/>
              </a:rPr>
              <a:t>[</a:t>
            </a:r>
            <a:r>
              <a:rPr b="1" i="0" lang="en-US" sz="3600" u="none" cap="none" strike="noStrike">
                <a:solidFill>
                  <a:srgbClr val="008000"/>
                </a:solidFill>
                <a:latin typeface="Courier New"/>
                <a:ea typeface="Courier New"/>
                <a:cs typeface="Courier New"/>
                <a:sym typeface="Courier New"/>
              </a:rPr>
              <a:t>'REQUEST_URI'</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1" lang="en-US" sz="3600" u="none" cap="none" strike="noStrike">
                <a:solidFill>
                  <a:srgbClr val="000000"/>
                </a:solidFill>
                <a:latin typeface="Courier New"/>
                <a:ea typeface="Courier New"/>
                <a:cs typeface="Courier New"/>
                <a:sym typeface="Courier New"/>
              </a:rPr>
              <a:t>var_dump</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$uri</a:t>
            </a:r>
            <a:r>
              <a:rPr b="0" i="0" lang="en-US" sz="3600" u="none" cap="none" strike="noStrike">
                <a:solidFill>
                  <a:srgbClr val="000000"/>
                </a:solidFill>
                <a:latin typeface="Courier New"/>
                <a:ea typeface="Courier New"/>
                <a:cs typeface="Courier New"/>
                <a:sym typeface="Courier New"/>
              </a:rPr>
              <a:t>);</a:t>
            </a: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 (3)</a:t>
            </a:r>
          </a:p>
        </p:txBody>
      </p:sp>
      <p:pic>
        <p:nvPicPr>
          <p:cNvPr id="225" name="Shape 225"/>
          <p:cNvPicPr preferRelativeResize="0"/>
          <p:nvPr/>
        </p:nvPicPr>
        <p:blipFill rotWithShape="1">
          <a:blip r:embed="rId3">
            <a:alphaModFix/>
          </a:blip>
          <a:srcRect b="0" l="0" r="0" t="0"/>
          <a:stretch/>
        </p:blipFill>
        <p:spPr>
          <a:xfrm>
            <a:off x="1196974" y="2641600"/>
            <a:ext cx="9922038" cy="2776850"/>
          </a:xfrm>
          <a:prstGeom prst="rect">
            <a:avLst/>
          </a:prstGeom>
          <a:noFill/>
          <a:ln>
            <a:noFill/>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 (4)</a:t>
            </a:r>
          </a:p>
        </p:txBody>
      </p:sp>
      <p:sp>
        <p:nvSpPr>
          <p:cNvPr id="232" name="Shape 232"/>
          <p:cNvSpPr/>
          <p:nvPr/>
        </p:nvSpPr>
        <p:spPr>
          <a:xfrm>
            <a:off x="586425" y="2124069"/>
            <a:ext cx="11420114" cy="3231654"/>
          </a:xfrm>
          <a:prstGeom prst="rect">
            <a:avLst/>
          </a:prstGeom>
          <a:solidFill>
            <a:srgbClr val="FFFFFF"/>
          </a:solidFill>
          <a:ln>
            <a:noFill/>
          </a:ln>
        </p:spPr>
        <p:txBody>
          <a:bodyPr anchorCtr="0" anchor="ctr" bIns="45700" lIns="91425" rIns="91425" wrap="square" tIns="45700">
            <a:noAutofit/>
          </a:bodyPr>
          <a:lstStyle/>
          <a:p>
            <a:pPr indent="-215900" lvl="0" marL="0" marR="0" rtl="0" algn="l">
              <a:lnSpc>
                <a:spcPct val="100000"/>
              </a:lnSpc>
              <a:spcBef>
                <a:spcPts val="0"/>
              </a:spcBef>
              <a:spcAft>
                <a:spcPts val="0"/>
              </a:spcAft>
              <a:buClr>
                <a:srgbClr val="660000"/>
              </a:buClr>
              <a:buSzPct val="100000"/>
              <a:buFont typeface="Courier New"/>
              <a:buNone/>
            </a:pPr>
            <a:r>
              <a:rPr b="0" i="0" lang="en-US" sz="3400" u="none" cap="none" strike="noStrike">
                <a:solidFill>
                  <a:srgbClr val="660000"/>
                </a:solidFill>
                <a:latin typeface="Courier New"/>
                <a:ea typeface="Courier New"/>
                <a:cs typeface="Courier New"/>
                <a:sym typeface="Courier New"/>
              </a:rPr>
              <a:t>$uri </a:t>
            </a:r>
            <a:r>
              <a:rPr b="0" i="0" lang="en-US" sz="3400" u="none" cap="none" strike="noStrike">
                <a:solidFill>
                  <a:srgbClr val="000000"/>
                </a:solidFill>
                <a:latin typeface="Courier New"/>
                <a:ea typeface="Courier New"/>
                <a:cs typeface="Courier New"/>
                <a:sym typeface="Courier New"/>
              </a:rPr>
              <a:t>= </a:t>
            </a:r>
            <a:r>
              <a:rPr b="0" i="0" lang="en-US" sz="3400" u="none" cap="none" strike="noStrike">
                <a:solidFill>
                  <a:srgbClr val="660000"/>
                </a:solidFill>
                <a:latin typeface="Courier New"/>
                <a:ea typeface="Courier New"/>
                <a:cs typeface="Courier New"/>
                <a:sym typeface="Courier New"/>
              </a:rPr>
              <a:t>$_SERVER</a:t>
            </a:r>
            <a:r>
              <a:rPr b="0" i="0" lang="en-US" sz="3400" u="none" cap="none" strike="noStrike">
                <a:solidFill>
                  <a:srgbClr val="000000"/>
                </a:solidFill>
                <a:latin typeface="Courier New"/>
                <a:ea typeface="Courier New"/>
                <a:cs typeface="Courier New"/>
                <a:sym typeface="Courier New"/>
              </a:rPr>
              <a:t>[</a:t>
            </a:r>
            <a:r>
              <a:rPr b="1" i="0" lang="en-US" sz="3400" u="none" cap="none" strike="noStrike">
                <a:solidFill>
                  <a:srgbClr val="008000"/>
                </a:solidFill>
                <a:latin typeface="Courier New"/>
                <a:ea typeface="Courier New"/>
                <a:cs typeface="Courier New"/>
                <a:sym typeface="Courier New"/>
              </a:rPr>
              <a:t>'REQUEST_URI'</a:t>
            </a:r>
            <a:r>
              <a:rPr b="0" i="0" lang="en-US" sz="3400" u="none" cap="none" strike="noStrike">
                <a:solidFill>
                  <a:srgbClr val="000000"/>
                </a:solidFill>
                <a:latin typeface="Courier New"/>
                <a:ea typeface="Courier New"/>
                <a:cs typeface="Courier New"/>
                <a:sym typeface="Courier New"/>
              </a:rPr>
              <a:t>];</a:t>
            </a:r>
            <a:br>
              <a:rPr b="0" i="0" lang="en-US" sz="3400" u="none" cap="none" strike="noStrike">
                <a:solidFill>
                  <a:srgbClr val="000000"/>
                </a:solidFill>
                <a:latin typeface="Courier New"/>
                <a:ea typeface="Courier New"/>
                <a:cs typeface="Courier New"/>
                <a:sym typeface="Courier New"/>
              </a:rPr>
            </a:br>
            <a:br>
              <a:rPr b="0" i="0" lang="en-US" sz="3400" u="none" cap="none" strike="noStrike">
                <a:solidFill>
                  <a:srgbClr val="000000"/>
                </a:solidFill>
                <a:latin typeface="Courier New"/>
                <a:ea typeface="Courier New"/>
                <a:cs typeface="Courier New"/>
                <a:sym typeface="Courier New"/>
              </a:rPr>
            </a:br>
            <a:r>
              <a:rPr b="0" i="0" lang="en-US" sz="3400" u="none" cap="none" strike="noStrike">
                <a:solidFill>
                  <a:srgbClr val="660000"/>
                </a:solidFill>
                <a:latin typeface="Courier New"/>
                <a:ea typeface="Courier New"/>
                <a:cs typeface="Courier New"/>
                <a:sym typeface="Courier New"/>
              </a:rPr>
              <a:t>$self </a:t>
            </a:r>
            <a:r>
              <a:rPr b="0" i="0" lang="en-US" sz="3400" u="none" cap="none" strike="noStrike">
                <a:solidFill>
                  <a:srgbClr val="000000"/>
                </a:solidFill>
                <a:latin typeface="Courier New"/>
                <a:ea typeface="Courier New"/>
                <a:cs typeface="Courier New"/>
                <a:sym typeface="Courier New"/>
              </a:rPr>
              <a:t>= </a:t>
            </a:r>
            <a:r>
              <a:rPr b="0" i="1" lang="en-US" sz="3400" u="none" cap="none" strike="noStrike">
                <a:solidFill>
                  <a:srgbClr val="000000"/>
                </a:solidFill>
                <a:latin typeface="Courier New"/>
                <a:ea typeface="Courier New"/>
                <a:cs typeface="Courier New"/>
                <a:sym typeface="Courier New"/>
              </a:rPr>
              <a:t>explode</a:t>
            </a:r>
            <a:r>
              <a:rPr b="0" i="0" lang="en-US" sz="3400" u="none" cap="none" strike="noStrike">
                <a:solidFill>
                  <a:srgbClr val="000000"/>
                </a:solidFill>
                <a:latin typeface="Courier New"/>
                <a:ea typeface="Courier New"/>
                <a:cs typeface="Courier New"/>
                <a:sym typeface="Courier New"/>
              </a:rPr>
              <a:t>(</a:t>
            </a:r>
            <a:r>
              <a:rPr b="1" i="0" lang="en-US" sz="3400" u="none" cap="none" strike="noStrike">
                <a:solidFill>
                  <a:srgbClr val="008000"/>
                </a:solidFill>
                <a:latin typeface="Courier New"/>
                <a:ea typeface="Courier New"/>
                <a:cs typeface="Courier New"/>
                <a:sym typeface="Courier New"/>
              </a:rPr>
              <a:t>"/"</a:t>
            </a:r>
            <a:r>
              <a:rPr b="0" i="0" lang="en-US" sz="3400" u="none" cap="none" strike="noStrike">
                <a:solidFill>
                  <a:srgbClr val="000000"/>
                </a:solidFill>
                <a:latin typeface="Courier New"/>
                <a:ea typeface="Courier New"/>
                <a:cs typeface="Courier New"/>
                <a:sym typeface="Courier New"/>
              </a:rPr>
              <a:t>, </a:t>
            </a:r>
            <a:r>
              <a:rPr b="0" i="0" lang="en-US" sz="3400" u="none" cap="none" strike="noStrike">
                <a:solidFill>
                  <a:srgbClr val="660000"/>
                </a:solidFill>
                <a:latin typeface="Courier New"/>
                <a:ea typeface="Courier New"/>
                <a:cs typeface="Courier New"/>
                <a:sym typeface="Courier New"/>
              </a:rPr>
              <a:t>$_SERVER</a:t>
            </a:r>
            <a:r>
              <a:rPr b="0" i="0" lang="en-US" sz="3400" u="none" cap="none" strike="noStrike">
                <a:solidFill>
                  <a:srgbClr val="000000"/>
                </a:solidFill>
                <a:latin typeface="Courier New"/>
                <a:ea typeface="Courier New"/>
                <a:cs typeface="Courier New"/>
                <a:sym typeface="Courier New"/>
              </a:rPr>
              <a:t>[</a:t>
            </a:r>
            <a:r>
              <a:rPr b="1" i="0" lang="en-US" sz="3400" u="none" cap="none" strike="noStrike">
                <a:solidFill>
                  <a:srgbClr val="008000"/>
                </a:solidFill>
                <a:latin typeface="Courier New"/>
                <a:ea typeface="Courier New"/>
                <a:cs typeface="Courier New"/>
                <a:sym typeface="Courier New"/>
              </a:rPr>
              <a:t>'PHP_SELF'</a:t>
            </a:r>
            <a:r>
              <a:rPr b="0" i="0" lang="en-US" sz="3400" u="none" cap="none" strike="noStrike">
                <a:solidFill>
                  <a:srgbClr val="000000"/>
                </a:solidFill>
                <a:latin typeface="Courier New"/>
                <a:ea typeface="Courier New"/>
                <a:cs typeface="Courier New"/>
                <a:sym typeface="Courier New"/>
              </a:rPr>
              <a:t>]);</a:t>
            </a:r>
            <a:br>
              <a:rPr b="0" i="0" lang="en-US" sz="3400" u="none" cap="none" strike="noStrike">
                <a:solidFill>
                  <a:srgbClr val="000000"/>
                </a:solidFill>
                <a:latin typeface="Courier New"/>
                <a:ea typeface="Courier New"/>
                <a:cs typeface="Courier New"/>
                <a:sym typeface="Courier New"/>
              </a:rPr>
            </a:br>
            <a:r>
              <a:rPr b="0" i="1" lang="en-US" sz="3400" u="none" cap="none" strike="noStrike">
                <a:solidFill>
                  <a:srgbClr val="000000"/>
                </a:solidFill>
                <a:latin typeface="Courier New"/>
                <a:ea typeface="Courier New"/>
                <a:cs typeface="Courier New"/>
                <a:sym typeface="Courier New"/>
              </a:rPr>
              <a:t>array_pop</a:t>
            </a:r>
            <a:r>
              <a:rPr b="0" i="0" lang="en-US" sz="3400" u="none" cap="none" strike="noStrike">
                <a:solidFill>
                  <a:srgbClr val="000000"/>
                </a:solidFill>
                <a:latin typeface="Courier New"/>
                <a:ea typeface="Courier New"/>
                <a:cs typeface="Courier New"/>
                <a:sym typeface="Courier New"/>
              </a:rPr>
              <a:t>(</a:t>
            </a:r>
            <a:r>
              <a:rPr b="0" i="0" lang="en-US" sz="3400" u="none" cap="none" strike="noStrike">
                <a:solidFill>
                  <a:srgbClr val="660000"/>
                </a:solidFill>
                <a:latin typeface="Courier New"/>
                <a:ea typeface="Courier New"/>
                <a:cs typeface="Courier New"/>
                <a:sym typeface="Courier New"/>
              </a:rPr>
              <a:t>$self</a:t>
            </a:r>
            <a:r>
              <a:rPr b="0" i="0" lang="en-US" sz="3400" u="none" cap="none" strike="noStrike">
                <a:solidFill>
                  <a:srgbClr val="000000"/>
                </a:solidFill>
                <a:latin typeface="Courier New"/>
                <a:ea typeface="Courier New"/>
                <a:cs typeface="Courier New"/>
                <a:sym typeface="Courier New"/>
              </a:rPr>
              <a:t>);</a:t>
            </a:r>
            <a:br>
              <a:rPr b="0" i="0" lang="en-US" sz="3400" u="none" cap="none" strike="noStrike">
                <a:solidFill>
                  <a:srgbClr val="000000"/>
                </a:solidFill>
                <a:latin typeface="Courier New"/>
                <a:ea typeface="Courier New"/>
                <a:cs typeface="Courier New"/>
                <a:sym typeface="Courier New"/>
              </a:rPr>
            </a:br>
            <a:r>
              <a:rPr b="0" i="0" lang="en-US" sz="3400" u="none" cap="none" strike="noStrike">
                <a:solidFill>
                  <a:srgbClr val="660000"/>
                </a:solidFill>
                <a:latin typeface="Courier New"/>
                <a:ea typeface="Courier New"/>
                <a:cs typeface="Courier New"/>
                <a:sym typeface="Courier New"/>
              </a:rPr>
              <a:t>$replace </a:t>
            </a:r>
            <a:r>
              <a:rPr b="0" i="0" lang="en-US" sz="3400" u="none" cap="none" strike="noStrike">
                <a:solidFill>
                  <a:srgbClr val="000000"/>
                </a:solidFill>
                <a:latin typeface="Courier New"/>
                <a:ea typeface="Courier New"/>
                <a:cs typeface="Courier New"/>
                <a:sym typeface="Courier New"/>
              </a:rPr>
              <a:t>= </a:t>
            </a:r>
            <a:r>
              <a:rPr b="0" i="1" lang="en-US" sz="3400" u="none" cap="none" strike="noStrike">
                <a:solidFill>
                  <a:srgbClr val="000000"/>
                </a:solidFill>
                <a:latin typeface="Courier New"/>
                <a:ea typeface="Courier New"/>
                <a:cs typeface="Courier New"/>
                <a:sym typeface="Courier New"/>
              </a:rPr>
              <a:t>implode</a:t>
            </a:r>
            <a:r>
              <a:rPr b="0" i="0" lang="en-US" sz="3400" u="none" cap="none" strike="noStrike">
                <a:solidFill>
                  <a:srgbClr val="000000"/>
                </a:solidFill>
                <a:latin typeface="Courier New"/>
                <a:ea typeface="Courier New"/>
                <a:cs typeface="Courier New"/>
                <a:sym typeface="Courier New"/>
              </a:rPr>
              <a:t>(</a:t>
            </a:r>
            <a:r>
              <a:rPr b="1" i="0" lang="en-US" sz="3400" u="none" cap="none" strike="noStrike">
                <a:solidFill>
                  <a:srgbClr val="008000"/>
                </a:solidFill>
                <a:latin typeface="Courier New"/>
                <a:ea typeface="Courier New"/>
                <a:cs typeface="Courier New"/>
                <a:sym typeface="Courier New"/>
              </a:rPr>
              <a:t>"/"</a:t>
            </a:r>
            <a:r>
              <a:rPr b="0" i="0" lang="en-US" sz="3400" u="none" cap="none" strike="noStrike">
                <a:solidFill>
                  <a:srgbClr val="000000"/>
                </a:solidFill>
                <a:latin typeface="Courier New"/>
                <a:ea typeface="Courier New"/>
                <a:cs typeface="Courier New"/>
                <a:sym typeface="Courier New"/>
              </a:rPr>
              <a:t>, </a:t>
            </a:r>
            <a:r>
              <a:rPr b="0" i="0" lang="en-US" sz="3400" u="none" cap="none" strike="noStrike">
                <a:solidFill>
                  <a:srgbClr val="660000"/>
                </a:solidFill>
                <a:latin typeface="Courier New"/>
                <a:ea typeface="Courier New"/>
                <a:cs typeface="Courier New"/>
                <a:sym typeface="Courier New"/>
              </a:rPr>
              <a:t>$self</a:t>
            </a:r>
            <a:r>
              <a:rPr b="0" i="0" lang="en-US" sz="3400" u="none" cap="none" strike="noStrike">
                <a:solidFill>
                  <a:srgbClr val="000000"/>
                </a:solidFill>
                <a:latin typeface="Courier New"/>
                <a:ea typeface="Courier New"/>
                <a:cs typeface="Courier New"/>
                <a:sym typeface="Courier New"/>
              </a:rPr>
              <a:t>);</a:t>
            </a:r>
            <a:br>
              <a:rPr b="0" i="0" lang="en-US" sz="3400" u="none" cap="none" strike="noStrike">
                <a:solidFill>
                  <a:srgbClr val="000000"/>
                </a:solidFill>
                <a:latin typeface="Courier New"/>
                <a:ea typeface="Courier New"/>
                <a:cs typeface="Courier New"/>
                <a:sym typeface="Courier New"/>
              </a:rPr>
            </a:br>
            <a:r>
              <a:rPr b="0" i="0" lang="en-US" sz="3400" u="none" cap="none" strike="noStrike">
                <a:solidFill>
                  <a:srgbClr val="660000"/>
                </a:solidFill>
                <a:latin typeface="Courier New"/>
                <a:ea typeface="Courier New"/>
                <a:cs typeface="Courier New"/>
                <a:sym typeface="Courier New"/>
              </a:rPr>
              <a:t>$uri </a:t>
            </a:r>
            <a:r>
              <a:rPr b="0" i="0" lang="en-US" sz="3400" u="none" cap="none" strike="noStrike">
                <a:solidFill>
                  <a:srgbClr val="000000"/>
                </a:solidFill>
                <a:latin typeface="Courier New"/>
                <a:ea typeface="Courier New"/>
                <a:cs typeface="Courier New"/>
                <a:sym typeface="Courier New"/>
              </a:rPr>
              <a:t>= </a:t>
            </a:r>
            <a:r>
              <a:rPr b="0" i="1" lang="en-US" sz="3400" u="none" cap="none" strike="noStrike">
                <a:solidFill>
                  <a:srgbClr val="000000"/>
                </a:solidFill>
                <a:latin typeface="Courier New"/>
                <a:ea typeface="Courier New"/>
                <a:cs typeface="Courier New"/>
                <a:sym typeface="Courier New"/>
              </a:rPr>
              <a:t>str_replace</a:t>
            </a:r>
            <a:r>
              <a:rPr b="0" i="0" lang="en-US" sz="3400" u="none" cap="none" strike="noStrike">
                <a:solidFill>
                  <a:srgbClr val="000000"/>
                </a:solidFill>
                <a:latin typeface="Courier New"/>
                <a:ea typeface="Courier New"/>
                <a:cs typeface="Courier New"/>
                <a:sym typeface="Courier New"/>
              </a:rPr>
              <a:t>(</a:t>
            </a:r>
            <a:r>
              <a:rPr b="0" i="0" lang="en-US" sz="3400" u="none" cap="none" strike="noStrike">
                <a:solidFill>
                  <a:srgbClr val="660000"/>
                </a:solidFill>
                <a:latin typeface="Courier New"/>
                <a:ea typeface="Courier New"/>
                <a:cs typeface="Courier New"/>
                <a:sym typeface="Courier New"/>
              </a:rPr>
              <a:t>$replace</a:t>
            </a:r>
            <a:r>
              <a:rPr b="0" i="0" lang="en-US" sz="3400" u="none" cap="none" strike="noStrike">
                <a:solidFill>
                  <a:srgbClr val="000000"/>
                </a:solidFill>
                <a:latin typeface="Courier New"/>
                <a:ea typeface="Courier New"/>
                <a:cs typeface="Courier New"/>
                <a:sym typeface="Courier New"/>
              </a:rPr>
              <a:t>.</a:t>
            </a:r>
            <a:r>
              <a:rPr b="1" i="0" lang="en-US" sz="3400" u="none" cap="none" strike="noStrike">
                <a:solidFill>
                  <a:srgbClr val="008000"/>
                </a:solidFill>
                <a:latin typeface="Courier New"/>
                <a:ea typeface="Courier New"/>
                <a:cs typeface="Courier New"/>
                <a:sym typeface="Courier New"/>
              </a:rPr>
              <a:t>"/"</a:t>
            </a:r>
            <a:r>
              <a:rPr b="0" i="0" lang="en-US" sz="3400" u="none" cap="none" strike="noStrike">
                <a:solidFill>
                  <a:srgbClr val="000000"/>
                </a:solidFill>
                <a:latin typeface="Courier New"/>
                <a:ea typeface="Courier New"/>
                <a:cs typeface="Courier New"/>
                <a:sym typeface="Courier New"/>
              </a:rPr>
              <a:t>, </a:t>
            </a:r>
            <a:r>
              <a:rPr b="1" i="0" lang="en-US" sz="3400" u="none" cap="none" strike="noStrike">
                <a:solidFill>
                  <a:srgbClr val="008000"/>
                </a:solidFill>
                <a:latin typeface="Courier New"/>
                <a:ea typeface="Courier New"/>
                <a:cs typeface="Courier New"/>
                <a:sym typeface="Courier New"/>
              </a:rPr>
              <a:t>""</a:t>
            </a:r>
            <a:r>
              <a:rPr b="0" i="0" lang="en-US" sz="3400" u="none" cap="none" strike="noStrike">
                <a:solidFill>
                  <a:srgbClr val="000000"/>
                </a:solidFill>
                <a:latin typeface="Courier New"/>
                <a:ea typeface="Courier New"/>
                <a:cs typeface="Courier New"/>
                <a:sym typeface="Courier New"/>
              </a:rPr>
              <a:t>, </a:t>
            </a:r>
            <a:r>
              <a:rPr b="0" i="0" lang="en-US" sz="3400" u="none" cap="none" strike="noStrike">
                <a:solidFill>
                  <a:srgbClr val="660000"/>
                </a:solidFill>
                <a:latin typeface="Courier New"/>
                <a:ea typeface="Courier New"/>
                <a:cs typeface="Courier New"/>
                <a:sym typeface="Courier New"/>
              </a:rPr>
              <a:t>$uri</a:t>
            </a:r>
            <a:r>
              <a:rPr b="0" i="0" lang="en-US" sz="3400" u="none" cap="none" strike="noStrike">
                <a:solidFill>
                  <a:srgbClr val="000000"/>
                </a:solidFill>
                <a:latin typeface="Courier New"/>
                <a:ea typeface="Courier New"/>
                <a:cs typeface="Courier New"/>
                <a:sym typeface="Courier New"/>
              </a:rPr>
              <a:t>);</a:t>
            </a:r>
          </a:p>
        </p:txBody>
      </p:sp>
      <p:sp>
        <p:nvSpPr>
          <p:cNvPr id="233" name="Shape 233"/>
          <p:cNvSpPr/>
          <p:nvPr/>
        </p:nvSpPr>
        <p:spPr>
          <a:xfrm>
            <a:off x="8649679" y="3617976"/>
            <a:ext cx="3356860" cy="1039368"/>
          </a:xfrm>
          <a:prstGeom prst="wedgeRoundRectCallout">
            <a:avLst>
              <a:gd fmla="val -57182" name="adj1"/>
              <a:gd fmla="val 46605"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Replace Nested Folders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 (5)</a:t>
            </a:r>
          </a:p>
        </p:txBody>
      </p:sp>
      <p:sp>
        <p:nvSpPr>
          <p:cNvPr id="240" name="Shape 240"/>
          <p:cNvSpPr/>
          <p:nvPr/>
        </p:nvSpPr>
        <p:spPr>
          <a:xfrm>
            <a:off x="586425" y="2287768"/>
            <a:ext cx="11000127" cy="3416320"/>
          </a:xfrm>
          <a:prstGeom prst="rect">
            <a:avLst/>
          </a:prstGeom>
          <a:solidFill>
            <a:srgbClr val="FFFFFF"/>
          </a:solidFill>
          <a:ln>
            <a:noFill/>
          </a:ln>
        </p:spPr>
        <p:txBody>
          <a:bodyPr anchorCtr="0" anchor="ctr" bIns="45700" lIns="91425" rIns="91425" wrap="square" tIns="45700">
            <a:noAutofit/>
          </a:bodyPr>
          <a:lstStyle/>
          <a:p>
            <a:pPr indent="-228600" lvl="0" marL="0" marR="0" rtl="0" algn="l">
              <a:lnSpc>
                <a:spcPct val="100000"/>
              </a:lnSpc>
              <a:spcBef>
                <a:spcPts val="0"/>
              </a:spcBef>
              <a:spcAft>
                <a:spcPts val="0"/>
              </a:spcAft>
              <a:buClr>
                <a:srgbClr val="660000"/>
              </a:buClr>
              <a:buSzPct val="100000"/>
              <a:buFont typeface="Courier New"/>
              <a:buNone/>
            </a:pPr>
            <a:r>
              <a:rPr b="0" i="0" lang="en-US" sz="3600" u="none" cap="none" strike="noStrike">
                <a:solidFill>
                  <a:srgbClr val="660000"/>
                </a:solidFill>
                <a:latin typeface="Courier New"/>
                <a:ea typeface="Courier New"/>
                <a:cs typeface="Courier New"/>
                <a:sym typeface="Courier New"/>
              </a:rPr>
              <a:t>$params </a:t>
            </a:r>
            <a:r>
              <a:rPr b="0" i="0" lang="en-US" sz="3600" u="none" cap="none" strike="noStrike">
                <a:solidFill>
                  <a:srgbClr val="000000"/>
                </a:solidFill>
                <a:latin typeface="Courier New"/>
                <a:ea typeface="Courier New"/>
                <a:cs typeface="Courier New"/>
                <a:sym typeface="Courier New"/>
              </a:rPr>
              <a:t>= </a:t>
            </a:r>
            <a:r>
              <a:rPr b="0" i="1" lang="en-US" sz="3600" u="none" cap="none" strike="noStrike">
                <a:solidFill>
                  <a:srgbClr val="000000"/>
                </a:solidFill>
                <a:latin typeface="Courier New"/>
                <a:ea typeface="Courier New"/>
                <a:cs typeface="Courier New"/>
                <a:sym typeface="Courier New"/>
              </a:rPr>
              <a:t>explode</a:t>
            </a:r>
            <a:r>
              <a:rPr b="0" i="0" lang="en-US" sz="3600" u="none" cap="none" strike="noStrike">
                <a:solidFill>
                  <a:srgbClr val="000000"/>
                </a:solidFill>
                <a:latin typeface="Courier New"/>
                <a:ea typeface="Courier New"/>
                <a:cs typeface="Courier New"/>
                <a:sym typeface="Courier New"/>
              </a:rPr>
              <a:t>(</a:t>
            </a:r>
            <a:r>
              <a:rPr b="1" i="0" lang="en-US" sz="3600" u="none" cap="none" strike="noStrike">
                <a:solidFill>
                  <a:srgbClr val="008000"/>
                </a:solidFill>
                <a:latin typeface="Courier New"/>
                <a:ea typeface="Courier New"/>
                <a:cs typeface="Courier New"/>
                <a:sym typeface="Courier New"/>
              </a:rPr>
              <a:t>"/"</a:t>
            </a:r>
            <a:r>
              <a:rPr b="0" i="0" lang="en-US" sz="3600" u="none" cap="none" strike="noStrike">
                <a:solidFill>
                  <a:srgbClr val="000000"/>
                </a:solidFill>
                <a:latin typeface="Courier New"/>
                <a:ea typeface="Courier New"/>
                <a:cs typeface="Courier New"/>
                <a:sym typeface="Courier New"/>
              </a:rPr>
              <a:t>, </a:t>
            </a:r>
            <a:r>
              <a:rPr b="0" i="0" lang="en-US" sz="3600" u="none" cap="none" strike="noStrike">
                <a:solidFill>
                  <a:srgbClr val="660000"/>
                </a:solidFill>
                <a:latin typeface="Courier New"/>
                <a:ea typeface="Courier New"/>
                <a:cs typeface="Courier New"/>
                <a:sym typeface="Courier New"/>
              </a:rPr>
              <a:t>$uri</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0" lang="en-US" sz="3600" u="none" cap="none" strike="noStrike">
                <a:solidFill>
                  <a:srgbClr val="660000"/>
                </a:solidFill>
                <a:latin typeface="Courier New"/>
                <a:ea typeface="Courier New"/>
                <a:cs typeface="Courier New"/>
                <a:sym typeface="Courier New"/>
              </a:rPr>
              <a:t>$controllerName </a:t>
            </a:r>
            <a:r>
              <a:rPr b="0" i="0" lang="en-US" sz="3600" u="none" cap="none" strike="noStrike">
                <a:solidFill>
                  <a:srgbClr val="000000"/>
                </a:solidFill>
                <a:latin typeface="Courier New"/>
                <a:ea typeface="Courier New"/>
                <a:cs typeface="Courier New"/>
                <a:sym typeface="Courier New"/>
              </a:rPr>
              <a:t>= </a:t>
            </a:r>
            <a:r>
              <a:rPr b="0" i="1" lang="en-US" sz="3600" u="none" cap="none" strike="noStrike">
                <a:solidFill>
                  <a:srgbClr val="000000"/>
                </a:solidFill>
                <a:latin typeface="Courier New"/>
                <a:ea typeface="Courier New"/>
                <a:cs typeface="Courier New"/>
                <a:sym typeface="Courier New"/>
              </a:rPr>
              <a:t>array_shift</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$params</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0" lang="en-US" sz="3600" u="none" cap="none" strike="noStrike">
                <a:solidFill>
                  <a:srgbClr val="660000"/>
                </a:solidFill>
                <a:latin typeface="Courier New"/>
                <a:ea typeface="Courier New"/>
                <a:cs typeface="Courier New"/>
                <a:sym typeface="Courier New"/>
              </a:rPr>
              <a:t>$actionName </a:t>
            </a:r>
            <a:r>
              <a:rPr b="0" i="0" lang="en-US" sz="3600" u="none" cap="none" strike="noStrike">
                <a:solidFill>
                  <a:srgbClr val="000000"/>
                </a:solidFill>
                <a:latin typeface="Courier New"/>
                <a:ea typeface="Courier New"/>
                <a:cs typeface="Courier New"/>
                <a:sym typeface="Courier New"/>
              </a:rPr>
              <a:t>= </a:t>
            </a:r>
            <a:r>
              <a:rPr b="0" i="1" lang="en-US" sz="3600" u="none" cap="none" strike="noStrike">
                <a:solidFill>
                  <a:srgbClr val="000000"/>
                </a:solidFill>
                <a:latin typeface="Courier New"/>
                <a:ea typeface="Courier New"/>
                <a:cs typeface="Courier New"/>
                <a:sym typeface="Courier New"/>
              </a:rPr>
              <a:t>array_shift</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$params</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1" lang="en-US" sz="3600" u="none" cap="none" strike="noStrike">
                <a:solidFill>
                  <a:srgbClr val="000000"/>
                </a:solidFill>
                <a:latin typeface="Courier New"/>
                <a:ea typeface="Courier New"/>
                <a:cs typeface="Courier New"/>
                <a:sym typeface="Courier New"/>
              </a:rPr>
              <a:t>var_dump</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$controllerName</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1" lang="en-US" sz="3600" u="none" cap="none" strike="noStrike">
                <a:solidFill>
                  <a:srgbClr val="000000"/>
                </a:solidFill>
                <a:latin typeface="Courier New"/>
                <a:ea typeface="Courier New"/>
                <a:cs typeface="Courier New"/>
                <a:sym typeface="Courier New"/>
              </a:rPr>
              <a:t>var_dump</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$actionName</a:t>
            </a:r>
            <a:r>
              <a:rPr b="0" i="0" lang="en-US" sz="3600" u="none" cap="none" strike="noStrike">
                <a:solidFill>
                  <a:srgbClr val="000000"/>
                </a:solidFill>
                <a:latin typeface="Courier New"/>
                <a:ea typeface="Courier New"/>
                <a:cs typeface="Courier New"/>
                <a:sym typeface="Courier New"/>
              </a:rPr>
              <a:t>);</a:t>
            </a:r>
            <a:br>
              <a:rPr b="0" i="0" lang="en-US" sz="3600" u="none" cap="none" strike="noStrike">
                <a:solidFill>
                  <a:srgbClr val="000000"/>
                </a:solidFill>
                <a:latin typeface="Courier New"/>
                <a:ea typeface="Courier New"/>
                <a:cs typeface="Courier New"/>
                <a:sym typeface="Courier New"/>
              </a:rPr>
            </a:br>
            <a:r>
              <a:rPr b="0" i="1" lang="en-US" sz="3600" u="none" cap="none" strike="noStrike">
                <a:solidFill>
                  <a:srgbClr val="000000"/>
                </a:solidFill>
                <a:latin typeface="Courier New"/>
                <a:ea typeface="Courier New"/>
                <a:cs typeface="Courier New"/>
                <a:sym typeface="Courier New"/>
              </a:rPr>
              <a:t>var_dump</a:t>
            </a:r>
            <a:r>
              <a:rPr b="0" i="0" lang="en-US" sz="3600" u="none" cap="none" strike="noStrike">
                <a:solidFill>
                  <a:srgbClr val="000000"/>
                </a:solidFill>
                <a:latin typeface="Courier New"/>
                <a:ea typeface="Courier New"/>
                <a:cs typeface="Courier New"/>
                <a:sym typeface="Courier New"/>
              </a:rPr>
              <a:t>(</a:t>
            </a:r>
            <a:r>
              <a:rPr b="0" i="0" lang="en-US" sz="3600" u="none" cap="none" strike="noStrike">
                <a:solidFill>
                  <a:srgbClr val="660000"/>
                </a:solidFill>
                <a:latin typeface="Courier New"/>
                <a:ea typeface="Courier New"/>
                <a:cs typeface="Courier New"/>
                <a:sym typeface="Courier New"/>
              </a:rPr>
              <a:t>$params</a:t>
            </a:r>
            <a:r>
              <a:rPr b="0" i="0" lang="en-US" sz="3600" u="none" cap="none" strike="noStrike">
                <a:solidFill>
                  <a:srgbClr val="000000"/>
                </a:solidFill>
                <a:latin typeface="Courier New"/>
                <a:ea typeface="Courier New"/>
                <a:cs typeface="Courier New"/>
                <a:sym typeface="Courier New"/>
              </a:rPr>
              <a:t>);</a:t>
            </a: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URL Rewrite (6)</a:t>
            </a:r>
          </a:p>
        </p:txBody>
      </p:sp>
      <p:pic>
        <p:nvPicPr>
          <p:cNvPr id="247" name="Shape 247"/>
          <p:cNvPicPr preferRelativeResize="0"/>
          <p:nvPr/>
        </p:nvPicPr>
        <p:blipFill rotWithShape="1">
          <a:blip r:embed="rId3">
            <a:alphaModFix/>
          </a:blip>
          <a:srcRect b="0" l="0" r="0" t="0"/>
          <a:stretch/>
        </p:blipFill>
        <p:spPr>
          <a:xfrm>
            <a:off x="586425" y="1979866"/>
            <a:ext cx="10901146" cy="4028439"/>
          </a:xfrm>
          <a:prstGeom prst="rect">
            <a:avLst/>
          </a:prstGeom>
          <a:noFill/>
          <a:ln>
            <a:noFill/>
          </a:ln>
        </p:spPr>
      </p:pic>
      <p:sp>
        <p:nvSpPr>
          <p:cNvPr id="248" name="Shape 248"/>
          <p:cNvSpPr/>
          <p:nvPr/>
        </p:nvSpPr>
        <p:spPr>
          <a:xfrm>
            <a:off x="4632415" y="2215460"/>
            <a:ext cx="1500161" cy="357051"/>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49" name="Shape 249"/>
          <p:cNvSpPr/>
          <p:nvPr/>
        </p:nvSpPr>
        <p:spPr>
          <a:xfrm>
            <a:off x="6790944" y="2959172"/>
            <a:ext cx="2389631" cy="320476"/>
          </a:xfrm>
          <a:prstGeom prst="ellipse">
            <a:avLst/>
          </a:prstGeom>
          <a:solidFill>
            <a:schemeClr val="dk1">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0" name="Shape 250"/>
          <p:cNvSpPr/>
          <p:nvPr/>
        </p:nvSpPr>
        <p:spPr>
          <a:xfrm>
            <a:off x="6241759" y="2210176"/>
            <a:ext cx="1292897" cy="362335"/>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1" name="Shape 251"/>
          <p:cNvSpPr/>
          <p:nvPr/>
        </p:nvSpPr>
        <p:spPr>
          <a:xfrm>
            <a:off x="6653677" y="3546533"/>
            <a:ext cx="2176485" cy="342715"/>
          </a:xfrm>
          <a:prstGeom prst="ellipse">
            <a:avLst/>
          </a:prstGeom>
          <a:solidFill>
            <a:schemeClr val="dk1">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2" name="Shape 252"/>
          <p:cNvSpPr/>
          <p:nvPr/>
        </p:nvSpPr>
        <p:spPr>
          <a:xfrm>
            <a:off x="7643839" y="2164714"/>
            <a:ext cx="1536736" cy="407797"/>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3" name="Shape 253"/>
          <p:cNvSpPr/>
          <p:nvPr/>
        </p:nvSpPr>
        <p:spPr>
          <a:xfrm>
            <a:off x="9289758" y="2164713"/>
            <a:ext cx="1780578" cy="407798"/>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4" name="Shape 254"/>
          <p:cNvSpPr/>
          <p:nvPr/>
        </p:nvSpPr>
        <p:spPr>
          <a:xfrm>
            <a:off x="2886349" y="4936421"/>
            <a:ext cx="2176485" cy="342715"/>
          </a:xfrm>
          <a:prstGeom prst="ellipse">
            <a:avLst/>
          </a:prstGeom>
          <a:solidFill>
            <a:schemeClr val="dk1">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
        <p:nvSpPr>
          <p:cNvPr id="255" name="Shape 255"/>
          <p:cNvSpPr/>
          <p:nvPr/>
        </p:nvSpPr>
        <p:spPr>
          <a:xfrm>
            <a:off x="2996077" y="5279137"/>
            <a:ext cx="2392787" cy="341376"/>
          </a:xfrm>
          <a:prstGeom prst="ellipse">
            <a:avLst/>
          </a:prstGeom>
          <a:solidFill>
            <a:schemeClr val="dk1">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idx="1" type="body"/>
          </p:nvPr>
        </p:nvSpPr>
        <p:spPr>
          <a:xfrm>
            <a:off x="0" y="0"/>
            <a:ext cx="12192000" cy="6858000"/>
          </a:xfrm>
          <a:prstGeom prst="rect">
            <a:avLst/>
          </a:prstGeom>
          <a:noFill/>
          <a:ln>
            <a:noFill/>
          </a:ln>
        </p:spPr>
        <p:txBody>
          <a:bodyPr anchorCtr="0" anchor="ctr" bIns="45700" lIns="91425" rIns="91425" wrap="square" tIns="45700">
            <a:noAutofit/>
          </a:bodyPr>
          <a:lstStyle/>
          <a:p>
            <a:pPr indent="-508000" lvl="0" marL="0" marR="0" rtl="0" algn="ctr">
              <a:lnSpc>
                <a:spcPct val="90000"/>
              </a:lnSpc>
              <a:spcBef>
                <a:spcPts val="0"/>
              </a:spcBef>
              <a:buClr>
                <a:srgbClr val="234465"/>
              </a:buClr>
              <a:buSzPct val="100000"/>
              <a:buFont typeface="Montserrat"/>
              <a:buNone/>
            </a:pPr>
            <a:r>
              <a:rPr b="0" i="0" lang="en-US" sz="8000" u="none" cap="none" strike="noStrike">
                <a:solidFill>
                  <a:srgbClr val="234465"/>
                </a:solidFill>
                <a:latin typeface="Montserrat"/>
                <a:ea typeface="Montserrat"/>
                <a:cs typeface="Montserrat"/>
                <a:sym typeface="Montserrat"/>
              </a:rPr>
              <a:t>Dispatching</a:t>
            </a: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Dispatching</a:t>
            </a:r>
          </a:p>
        </p:txBody>
      </p:sp>
      <p:sp>
        <p:nvSpPr>
          <p:cNvPr id="268" name="Shape 268"/>
          <p:cNvSpPr txBox="1"/>
          <p:nvPr/>
        </p:nvSpPr>
        <p:spPr>
          <a:xfrm>
            <a:off x="938648" y="2621930"/>
            <a:ext cx="10314568" cy="2657206"/>
          </a:xfrm>
          <a:prstGeom prst="rect">
            <a:avLst/>
          </a:prstGeom>
          <a:solidFill>
            <a:srgbClr val="1A334B">
              <a:alpha val="78823"/>
            </a:srgbClr>
          </a:solidFill>
          <a:ln>
            <a:noFill/>
          </a:ln>
        </p:spPr>
        <p:txBody>
          <a:bodyPr anchorCtr="0" anchor="ctr" bIns="45700" lIns="91425" rIns="91425" wrap="square" tIns="45700">
            <a:noAutofit/>
          </a:bodyPr>
          <a:lstStyle/>
          <a:p>
            <a:pPr indent="-209550" lvl="0" marL="0" marR="0" rtl="0" algn="l">
              <a:lnSpc>
                <a:spcPct val="90000"/>
              </a:lnSpc>
              <a:spcBef>
                <a:spcPts val="0"/>
              </a:spcBef>
              <a:buClr>
                <a:schemeClr val="lt1"/>
              </a:buClr>
              <a:buSzPct val="100000"/>
              <a:buFont typeface="Montserrat"/>
              <a:buNone/>
            </a:pPr>
            <a:r>
              <a:rPr b="0" i="0" lang="en-US" sz="3300" u="none" cap="none" strike="noStrike">
                <a:solidFill>
                  <a:schemeClr val="lt1"/>
                </a:solidFill>
                <a:latin typeface="Montserrat"/>
                <a:ea typeface="Montserrat"/>
                <a:cs typeface="Montserrat"/>
                <a:sym typeface="Montserrat"/>
              </a:rPr>
              <a:t>	Print “</a:t>
            </a:r>
            <a:r>
              <a:rPr b="0" i="0" lang="en-US" sz="3300" u="none" cap="none" strike="noStrike">
                <a:solidFill>
                  <a:schemeClr val="lt2"/>
                </a:solidFill>
                <a:latin typeface="Montserrat"/>
                <a:ea typeface="Montserrat"/>
                <a:cs typeface="Montserrat"/>
                <a:sym typeface="Montserrat"/>
              </a:rPr>
              <a:t>Hello World</a:t>
            </a:r>
            <a:r>
              <a:rPr b="0" i="0" lang="en-US" sz="3300" u="none" cap="none" strike="noStrike">
                <a:solidFill>
                  <a:schemeClr val="lt1"/>
                </a:solidFill>
                <a:latin typeface="Montserrat"/>
                <a:ea typeface="Montserrat"/>
                <a:cs typeface="Montserrat"/>
                <a:sym typeface="Montserrat"/>
              </a:rPr>
              <a:t>” when </a:t>
            </a:r>
            <a:r>
              <a:rPr b="0" i="0" lang="en-US" sz="3300" u="none" cap="none" strike="noStrike">
                <a:solidFill>
                  <a:schemeClr val="lt2"/>
                </a:solidFill>
                <a:latin typeface="Montserrat"/>
                <a:ea typeface="Montserrat"/>
                <a:cs typeface="Montserrat"/>
                <a:sym typeface="Montserrat"/>
              </a:rPr>
              <a:t>/hello/world </a:t>
            </a:r>
            <a:r>
              <a:rPr b="0" i="0" lang="en-US" sz="3300" u="none" cap="none" strike="noStrike">
                <a:solidFill>
                  <a:schemeClr val="lt1"/>
                </a:solidFill>
                <a:latin typeface="Montserrat"/>
                <a:ea typeface="Montserrat"/>
                <a:cs typeface="Montserrat"/>
                <a:sym typeface="Montserrat"/>
              </a:rPr>
              <a:t>is 	accessed. Print “</a:t>
            </a:r>
            <a:r>
              <a:rPr b="0" i="0" lang="en-US" sz="3300" u="none" cap="none" strike="noStrike">
                <a:solidFill>
                  <a:schemeClr val="lt2"/>
                </a:solidFill>
                <a:latin typeface="Montserrat"/>
                <a:ea typeface="Montserrat"/>
                <a:cs typeface="Montserrat"/>
                <a:sym typeface="Montserrat"/>
              </a:rPr>
              <a:t>Hello Software University</a:t>
            </a:r>
            <a:r>
              <a:rPr b="0" i="0" lang="en-US" sz="3300" u="none" cap="none" strike="noStrike">
                <a:solidFill>
                  <a:schemeClr val="lt1"/>
                </a:solidFill>
                <a:latin typeface="Montserrat"/>
                <a:ea typeface="Montserrat"/>
                <a:cs typeface="Montserrat"/>
                <a:sym typeface="Montserrat"/>
              </a:rPr>
              <a:t>” 	when </a:t>
            </a:r>
            <a:r>
              <a:rPr b="0" i="0" lang="en-US" sz="3300" u="none" cap="none" strike="noStrike">
                <a:solidFill>
                  <a:schemeClr val="lt2"/>
                </a:solidFill>
                <a:latin typeface="Montserrat"/>
                <a:ea typeface="Montserrat"/>
                <a:cs typeface="Montserrat"/>
                <a:sym typeface="Montserrat"/>
              </a:rPr>
              <a:t>/hello/softuni </a:t>
            </a:r>
            <a:r>
              <a:rPr b="0" i="0" lang="en-US" sz="3300" u="none" cap="none" strike="noStrike">
                <a:solidFill>
                  <a:schemeClr val="lt1"/>
                </a:solidFill>
                <a:latin typeface="Montserrat"/>
                <a:ea typeface="Montserrat"/>
                <a:cs typeface="Montserrat"/>
                <a:sym typeface="Montserrat"/>
              </a:rPr>
              <a:t>is accessed.</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625548" y="3196029"/>
            <a:ext cx="7676100" cy="1641600"/>
          </a:xfrm>
          <a:prstGeom prst="rect">
            <a:avLst/>
          </a:prstGeom>
          <a:noFill/>
          <a:ln>
            <a:noFill/>
          </a:ln>
        </p:spPr>
        <p:txBody>
          <a:bodyPr anchorCtr="0" anchor="ctr" bIns="45700" lIns="91425" rIns="91425" wrap="square" tIns="45700">
            <a:noAutofit/>
          </a:bodyPr>
          <a:lstStyle/>
          <a:p>
            <a:pPr indent="-539750" lvl="0" marL="0" marR="0" rtl="0" algn="l">
              <a:lnSpc>
                <a:spcPct val="90000"/>
              </a:lnSpc>
              <a:spcBef>
                <a:spcPts val="0"/>
              </a:spcBef>
              <a:buClr>
                <a:srgbClr val="FFA000"/>
              </a:buClr>
              <a:buSzPct val="100000"/>
              <a:buFont typeface="Montserrat"/>
              <a:buNone/>
            </a:pPr>
            <a:r>
              <a:rPr b="0" i="0" lang="en-US" sz="8500" u="none" cap="none" strike="noStrike">
                <a:solidFill>
                  <a:srgbClr val="FFA000"/>
                </a:solidFill>
                <a:latin typeface="Montserrat"/>
                <a:ea typeface="Montserrat"/>
                <a:cs typeface="Montserrat"/>
                <a:sym typeface="Montserrat"/>
              </a:rPr>
              <a:t>PHP-WEB</a:t>
            </a: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Dispatching (2)</a:t>
            </a:r>
          </a:p>
        </p:txBody>
      </p:sp>
      <p:sp>
        <p:nvSpPr>
          <p:cNvPr id="275" name="Shape 275"/>
          <p:cNvSpPr/>
          <p:nvPr/>
        </p:nvSpPr>
        <p:spPr>
          <a:xfrm>
            <a:off x="735561" y="1694813"/>
            <a:ext cx="11293476" cy="5016758"/>
          </a:xfrm>
          <a:prstGeom prst="rect">
            <a:avLst/>
          </a:prstGeom>
          <a:solidFill>
            <a:srgbClr val="FFFFFF"/>
          </a:solidFill>
          <a:ln>
            <a:noFill/>
          </a:ln>
        </p:spPr>
        <p:txBody>
          <a:bodyPr anchorCtr="0" anchor="ctr" bIns="45700" lIns="91425" rIns="91425" wrap="square" tIns="45700">
            <a:noAutofit/>
          </a:bodyPr>
          <a:lstStyle/>
          <a:p>
            <a:pPr indent="-203200" lvl="0" marL="0" marR="0" rtl="0" algn="l">
              <a:lnSpc>
                <a:spcPct val="100000"/>
              </a:lnSpc>
              <a:spcBef>
                <a:spcPts val="0"/>
              </a:spcBef>
              <a:spcAft>
                <a:spcPts val="0"/>
              </a:spcAft>
              <a:buClr>
                <a:srgbClr val="000080"/>
              </a:buClr>
              <a:buSzPct val="100000"/>
              <a:buFont typeface="Courier New"/>
              <a:buNone/>
            </a:pPr>
            <a:r>
              <a:rPr b="1" i="0" lang="en-US" sz="3200" u="none" cap="none" strike="noStrike">
                <a:solidFill>
                  <a:srgbClr val="000080"/>
                </a:solidFill>
                <a:latin typeface="Courier New"/>
                <a:ea typeface="Courier New"/>
                <a:cs typeface="Courier New"/>
                <a:sym typeface="Courier New"/>
              </a:rPr>
              <a:t>if </a:t>
            </a:r>
            <a:r>
              <a:rPr b="0" i="0" lang="en-US" sz="3200" u="none" cap="none" strike="noStrike">
                <a:solidFill>
                  <a:srgbClr val="000000"/>
                </a:solidFill>
                <a:latin typeface="Courier New"/>
                <a:ea typeface="Courier New"/>
                <a:cs typeface="Courier New"/>
                <a:sym typeface="Courier New"/>
              </a:rPr>
              <a:t>(</a:t>
            </a:r>
            <a:r>
              <a:rPr b="0" i="0" lang="en-US" sz="3200" u="none" cap="none" strike="noStrike">
                <a:solidFill>
                  <a:srgbClr val="660000"/>
                </a:solidFill>
                <a:latin typeface="Courier New"/>
                <a:ea typeface="Courier New"/>
                <a:cs typeface="Courier New"/>
                <a:sym typeface="Courier New"/>
              </a:rPr>
              <a:t>$controllerName </a:t>
            </a: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8000"/>
                </a:solidFill>
                <a:latin typeface="Courier New"/>
                <a:ea typeface="Courier New"/>
                <a:cs typeface="Courier New"/>
                <a:sym typeface="Courier New"/>
              </a:rPr>
              <a:t>"hello"</a:t>
            </a:r>
            <a:r>
              <a:rPr b="0" i="0" lang="en-US" sz="3200" u="none" cap="none" strike="noStrike">
                <a:solidFill>
                  <a:srgbClr val="000000"/>
                </a:solidFill>
                <a:latin typeface="Courier New"/>
                <a:ea typeface="Courier New"/>
                <a:cs typeface="Courier New"/>
                <a:sym typeface="Courier New"/>
              </a:rPr>
              <a:t>) {</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switch </a:t>
            </a:r>
            <a:r>
              <a:rPr b="0" i="0" lang="en-US" sz="3200" u="none" cap="none" strike="noStrike">
                <a:solidFill>
                  <a:srgbClr val="000000"/>
                </a:solidFill>
                <a:latin typeface="Courier New"/>
                <a:ea typeface="Courier New"/>
                <a:cs typeface="Courier New"/>
                <a:sym typeface="Courier New"/>
              </a:rPr>
              <a:t>(</a:t>
            </a:r>
            <a:r>
              <a:rPr b="0" i="0" lang="en-US" sz="3200" u="none" cap="none" strike="noStrike">
                <a:solidFill>
                  <a:srgbClr val="660000"/>
                </a:solidFill>
                <a:latin typeface="Courier New"/>
                <a:ea typeface="Courier New"/>
                <a:cs typeface="Courier New"/>
                <a:sym typeface="Courier New"/>
              </a:rPr>
              <a:t>$actionName</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case </a:t>
            </a:r>
            <a:r>
              <a:rPr b="1" i="0" lang="en-US" sz="3200" u="none" cap="none" strike="noStrike">
                <a:solidFill>
                  <a:srgbClr val="008000"/>
                </a:solidFill>
                <a:latin typeface="Courier New"/>
                <a:ea typeface="Courier New"/>
                <a:cs typeface="Courier New"/>
                <a:sym typeface="Courier New"/>
              </a:rPr>
              <a:t>"world"</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echo </a:t>
            </a:r>
            <a:r>
              <a:rPr b="1" i="0" lang="en-US" sz="3200" u="none" cap="none" strike="noStrike">
                <a:solidFill>
                  <a:srgbClr val="008000"/>
                </a:solidFill>
                <a:latin typeface="Courier New"/>
                <a:ea typeface="Courier New"/>
                <a:cs typeface="Courier New"/>
                <a:sym typeface="Courier New"/>
              </a:rPr>
              <a:t>"Hello World"</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break</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case </a:t>
            </a:r>
            <a:r>
              <a:rPr b="1" i="0" lang="en-US" sz="3200" u="none" cap="none" strike="noStrike">
                <a:solidFill>
                  <a:srgbClr val="008000"/>
                </a:solidFill>
                <a:latin typeface="Courier New"/>
                <a:ea typeface="Courier New"/>
                <a:cs typeface="Courier New"/>
                <a:sym typeface="Courier New"/>
              </a:rPr>
              <a:t>"softuni"</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echo </a:t>
            </a:r>
            <a:r>
              <a:rPr b="1" i="0" lang="en-US" sz="3200" u="none" cap="none" strike="noStrike">
                <a:solidFill>
                  <a:srgbClr val="008000"/>
                </a:solidFill>
                <a:latin typeface="Courier New"/>
                <a:ea typeface="Courier New"/>
                <a:cs typeface="Courier New"/>
                <a:sym typeface="Courier New"/>
              </a:rPr>
              <a:t>"Hello Software University"</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break</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    </a:t>
            </a:r>
            <a:r>
              <a:rPr b="1" i="0" lang="en-US" sz="3200" u="none" cap="none" strike="noStrike">
                <a:solidFill>
                  <a:srgbClr val="000080"/>
                </a:solidFill>
                <a:latin typeface="Courier New"/>
                <a:ea typeface="Courier New"/>
                <a:cs typeface="Courier New"/>
                <a:sym typeface="Courier New"/>
              </a:rPr>
              <a:t>endswitch</a:t>
            </a:r>
            <a:r>
              <a:rPr b="0" i="0" lang="en-US" sz="3200" u="none" cap="none" strike="noStrike">
                <a:solidFill>
                  <a:srgbClr val="000000"/>
                </a:solidFill>
                <a:latin typeface="Courier New"/>
                <a:ea typeface="Courier New"/>
                <a:cs typeface="Courier New"/>
                <a:sym typeface="Courier New"/>
              </a:rPr>
              <a:t>;</a:t>
            </a:r>
            <a:br>
              <a:rPr b="0" i="0" lang="en-US" sz="3200" u="none" cap="none" strike="noStrike">
                <a:solidFill>
                  <a:srgbClr val="000000"/>
                </a:solidFill>
                <a:latin typeface="Courier New"/>
                <a:ea typeface="Courier New"/>
                <a:cs typeface="Courier New"/>
                <a:sym typeface="Courier New"/>
              </a:rPr>
            </a:br>
            <a:r>
              <a:rPr b="0" i="0" lang="en-US" sz="3200" u="none" cap="none" strike="noStrike">
                <a:solidFill>
                  <a:srgbClr val="000000"/>
                </a:solidFill>
                <a:latin typeface="Courier New"/>
                <a:ea typeface="Courier New"/>
                <a:cs typeface="Courier New"/>
                <a:sym typeface="Courier New"/>
              </a:rPr>
              <a:t>}</a:t>
            </a: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Dispatching (3)</a:t>
            </a:r>
          </a:p>
        </p:txBody>
      </p:sp>
      <p:pic>
        <p:nvPicPr>
          <p:cNvPr id="282" name="Shape 282"/>
          <p:cNvPicPr preferRelativeResize="0"/>
          <p:nvPr/>
        </p:nvPicPr>
        <p:blipFill rotWithShape="1">
          <a:blip r:embed="rId3">
            <a:alphaModFix/>
          </a:blip>
          <a:srcRect b="0" l="0" r="0" t="0"/>
          <a:stretch/>
        </p:blipFill>
        <p:spPr>
          <a:xfrm>
            <a:off x="1389507" y="2864929"/>
            <a:ext cx="8482609" cy="2205306"/>
          </a:xfrm>
          <a:prstGeom prst="rect">
            <a:avLst/>
          </a:prstGeom>
          <a:noFill/>
          <a:ln>
            <a:noFill/>
          </a:ln>
        </p:spPr>
      </p:pic>
      <p:sp>
        <p:nvSpPr>
          <p:cNvPr id="283" name="Shape 283"/>
          <p:cNvSpPr/>
          <p:nvPr/>
        </p:nvSpPr>
        <p:spPr>
          <a:xfrm flipH="1" rot="10800000">
            <a:off x="7192735" y="3145534"/>
            <a:ext cx="2463329" cy="536449"/>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Dispatching (4)</a:t>
            </a:r>
          </a:p>
        </p:txBody>
      </p:sp>
      <p:pic>
        <p:nvPicPr>
          <p:cNvPr id="290" name="Shape 290"/>
          <p:cNvPicPr preferRelativeResize="0"/>
          <p:nvPr/>
        </p:nvPicPr>
        <p:blipFill rotWithShape="1">
          <a:blip r:embed="rId3">
            <a:alphaModFix/>
          </a:blip>
          <a:srcRect b="0" l="0" r="0" t="0"/>
          <a:stretch/>
        </p:blipFill>
        <p:spPr>
          <a:xfrm>
            <a:off x="1317497" y="2816350"/>
            <a:ext cx="8655638" cy="2508780"/>
          </a:xfrm>
          <a:prstGeom prst="rect">
            <a:avLst/>
          </a:prstGeom>
          <a:noFill/>
          <a:ln>
            <a:noFill/>
          </a:ln>
        </p:spPr>
      </p:pic>
      <p:sp>
        <p:nvSpPr>
          <p:cNvPr id="291" name="Shape 291"/>
          <p:cNvSpPr/>
          <p:nvPr/>
        </p:nvSpPr>
        <p:spPr>
          <a:xfrm flipH="1" rot="10800000">
            <a:off x="7192735" y="3153804"/>
            <a:ext cx="2463329" cy="536449"/>
          </a:xfrm>
          <a:prstGeom prst="ellipse">
            <a:avLst/>
          </a:prstGeom>
          <a:solidFill>
            <a:schemeClr val="accent2">
              <a:alpha val="17647"/>
            </a:schemeClr>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Montserrat Light"/>
              <a:ea typeface="Montserrat Light"/>
              <a:cs typeface="Montserrat Light"/>
              <a:sym typeface="Montserrat Ligh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0" y="0"/>
            <a:ext cx="12192000" cy="6858000"/>
          </a:xfrm>
          <a:prstGeom prst="rect">
            <a:avLst/>
          </a:prstGeom>
          <a:noFill/>
          <a:ln>
            <a:noFill/>
          </a:ln>
        </p:spPr>
        <p:txBody>
          <a:bodyPr anchorCtr="0" anchor="ctr" bIns="45700" lIns="91425" rIns="91425" wrap="square" tIns="45700">
            <a:noAutofit/>
          </a:bodyPr>
          <a:lstStyle/>
          <a:p>
            <a:pPr indent="-508000" lvl="0" marL="0" marR="0" rtl="0" algn="ctr">
              <a:lnSpc>
                <a:spcPct val="90000"/>
              </a:lnSpc>
              <a:spcBef>
                <a:spcPts val="0"/>
              </a:spcBef>
              <a:buClr>
                <a:srgbClr val="234465"/>
              </a:buClr>
              <a:buSzPct val="100000"/>
              <a:buFont typeface="Montserrat"/>
              <a:buNone/>
            </a:pPr>
            <a:r>
              <a:rPr b="0" i="0" lang="en-US" sz="8000" u="none" cap="none" strike="noStrike">
                <a:solidFill>
                  <a:srgbClr val="234465"/>
                </a:solidFill>
                <a:latin typeface="Montserrat"/>
                <a:ea typeface="Montserrat"/>
                <a:cs typeface="Montserrat"/>
                <a:sym typeface="Montserrat"/>
              </a:rPr>
              <a:t>Web App Structure</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Web App Structure</a:t>
            </a:r>
          </a:p>
        </p:txBody>
      </p:sp>
      <p:sp>
        <p:nvSpPr>
          <p:cNvPr id="118" name="Shape 118"/>
          <p:cNvSpPr/>
          <p:nvPr/>
        </p:nvSpPr>
        <p:spPr>
          <a:xfrm>
            <a:off x="3222704" y="2452878"/>
            <a:ext cx="4726359" cy="685800"/>
          </a:xfrm>
          <a:prstGeom prst="roundRect">
            <a:avLst>
              <a:gd fmla="val 4727"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Presentation</a:t>
            </a:r>
          </a:p>
        </p:txBody>
      </p:sp>
      <p:sp>
        <p:nvSpPr>
          <p:cNvPr id="119" name="Shape 119"/>
          <p:cNvSpPr/>
          <p:nvPr/>
        </p:nvSpPr>
        <p:spPr>
          <a:xfrm>
            <a:off x="3222704" y="4186377"/>
            <a:ext cx="4726359" cy="685800"/>
          </a:xfrm>
          <a:prstGeom prst="roundRect">
            <a:avLst>
              <a:gd fmla="val 5921"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Business Logic</a:t>
            </a:r>
          </a:p>
        </p:txBody>
      </p:sp>
      <p:sp>
        <p:nvSpPr>
          <p:cNvPr id="120" name="Shape 120"/>
          <p:cNvSpPr/>
          <p:nvPr/>
        </p:nvSpPr>
        <p:spPr>
          <a:xfrm>
            <a:off x="3222704" y="5007752"/>
            <a:ext cx="4726359" cy="685800"/>
          </a:xfrm>
          <a:prstGeom prst="roundRect">
            <a:avLst>
              <a:gd fmla="val 4130"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Data Access Logic</a:t>
            </a:r>
          </a:p>
        </p:txBody>
      </p:sp>
      <p:sp>
        <p:nvSpPr>
          <p:cNvPr id="121" name="Shape 121"/>
          <p:cNvSpPr/>
          <p:nvPr/>
        </p:nvSpPr>
        <p:spPr>
          <a:xfrm>
            <a:off x="3222704" y="1553027"/>
            <a:ext cx="4726359" cy="685800"/>
          </a:xfrm>
          <a:prstGeom prst="roundRect">
            <a:avLst>
              <a:gd fmla="val 4727" name="adj"/>
            </a:avLst>
          </a:prstGeom>
          <a:solidFill>
            <a:srgbClr val="92D050">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Web Browser</a:t>
            </a:r>
          </a:p>
        </p:txBody>
      </p:sp>
      <p:sp>
        <p:nvSpPr>
          <p:cNvPr id="122" name="Shape 122"/>
          <p:cNvSpPr/>
          <p:nvPr/>
        </p:nvSpPr>
        <p:spPr>
          <a:xfrm>
            <a:off x="3222704" y="5820227"/>
            <a:ext cx="4726359" cy="685800"/>
          </a:xfrm>
          <a:prstGeom prst="roundRect">
            <a:avLst>
              <a:gd fmla="val 4130" name="adj"/>
            </a:avLst>
          </a:prstGeom>
          <a:solidFill>
            <a:srgbClr val="00B0F0">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Database</a:t>
            </a:r>
          </a:p>
        </p:txBody>
      </p:sp>
      <p:cxnSp>
        <p:nvCxnSpPr>
          <p:cNvPr id="123" name="Shape 123"/>
          <p:cNvCxnSpPr>
            <a:stCxn id="121" idx="2"/>
            <a:endCxn id="118" idx="0"/>
          </p:cNvCxnSpPr>
          <p:nvPr/>
        </p:nvCxnSpPr>
        <p:spPr>
          <a:xfrm>
            <a:off x="5585883" y="2238827"/>
            <a:ext cx="0" cy="214200"/>
          </a:xfrm>
          <a:prstGeom prst="straightConnector1">
            <a:avLst/>
          </a:prstGeom>
          <a:noFill/>
          <a:ln cap="flat" cmpd="sng" w="25400">
            <a:solidFill>
              <a:schemeClr val="dk1"/>
            </a:solidFill>
            <a:prstDash val="solid"/>
            <a:miter lim="800000"/>
            <a:headEnd len="lg" w="lg" type="triangle"/>
            <a:tailEnd len="lg" w="lg" type="triangle"/>
          </a:ln>
        </p:spPr>
      </p:cxnSp>
      <p:cxnSp>
        <p:nvCxnSpPr>
          <p:cNvPr id="124" name="Shape 124"/>
          <p:cNvCxnSpPr>
            <a:stCxn id="120" idx="2"/>
            <a:endCxn id="122" idx="0"/>
          </p:cNvCxnSpPr>
          <p:nvPr/>
        </p:nvCxnSpPr>
        <p:spPr>
          <a:xfrm>
            <a:off x="5585883" y="5693552"/>
            <a:ext cx="0" cy="126600"/>
          </a:xfrm>
          <a:prstGeom prst="straightConnector1">
            <a:avLst/>
          </a:prstGeom>
          <a:noFill/>
          <a:ln cap="flat" cmpd="sng" w="25400">
            <a:solidFill>
              <a:schemeClr val="dk1"/>
            </a:solidFill>
            <a:prstDash val="solid"/>
            <a:miter lim="800000"/>
            <a:headEnd len="lg" w="lg" type="triangle"/>
            <a:tailEnd len="lg" w="lg" type="triangle"/>
          </a:ln>
        </p:spPr>
      </p:cxnSp>
      <p:sp>
        <p:nvSpPr>
          <p:cNvPr id="125" name="Shape 125"/>
          <p:cNvSpPr/>
          <p:nvPr/>
        </p:nvSpPr>
        <p:spPr>
          <a:xfrm>
            <a:off x="3222704" y="3305627"/>
            <a:ext cx="4726359" cy="720108"/>
          </a:xfrm>
          <a:prstGeom prst="roundRect">
            <a:avLst>
              <a:gd fmla="val 4727"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Presentation Logic</a:t>
            </a: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PHP App Structure</a:t>
            </a:r>
          </a:p>
        </p:txBody>
      </p:sp>
      <p:sp>
        <p:nvSpPr>
          <p:cNvPr id="132" name="Shape 132"/>
          <p:cNvSpPr/>
          <p:nvPr/>
        </p:nvSpPr>
        <p:spPr>
          <a:xfrm>
            <a:off x="3222704" y="2452878"/>
            <a:ext cx="4726359" cy="685800"/>
          </a:xfrm>
          <a:prstGeom prst="roundRect">
            <a:avLst>
              <a:gd fmla="val 4727"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Views: HTML + PHP</a:t>
            </a:r>
          </a:p>
        </p:txBody>
      </p:sp>
      <p:sp>
        <p:nvSpPr>
          <p:cNvPr id="133" name="Shape 133"/>
          <p:cNvSpPr/>
          <p:nvPr/>
        </p:nvSpPr>
        <p:spPr>
          <a:xfrm>
            <a:off x="3222704" y="4186377"/>
            <a:ext cx="4726359" cy="685800"/>
          </a:xfrm>
          <a:prstGeom prst="roundRect">
            <a:avLst>
              <a:gd fmla="val 5921"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PHP Model Classes</a:t>
            </a:r>
          </a:p>
        </p:txBody>
      </p:sp>
      <p:sp>
        <p:nvSpPr>
          <p:cNvPr id="134" name="Shape 134"/>
          <p:cNvSpPr/>
          <p:nvPr/>
        </p:nvSpPr>
        <p:spPr>
          <a:xfrm>
            <a:off x="3222704" y="5007752"/>
            <a:ext cx="4726359" cy="685800"/>
          </a:xfrm>
          <a:prstGeom prst="roundRect">
            <a:avLst>
              <a:gd fmla="val 4130"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PHP Data Access Classes</a:t>
            </a:r>
          </a:p>
        </p:txBody>
      </p:sp>
      <p:sp>
        <p:nvSpPr>
          <p:cNvPr id="135" name="Shape 135"/>
          <p:cNvSpPr/>
          <p:nvPr/>
        </p:nvSpPr>
        <p:spPr>
          <a:xfrm>
            <a:off x="3222704" y="1553027"/>
            <a:ext cx="4726359" cy="685800"/>
          </a:xfrm>
          <a:prstGeom prst="roundRect">
            <a:avLst>
              <a:gd fmla="val 4727" name="adj"/>
            </a:avLst>
          </a:prstGeom>
          <a:solidFill>
            <a:srgbClr val="92D050">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Web Browser</a:t>
            </a:r>
          </a:p>
        </p:txBody>
      </p:sp>
      <p:sp>
        <p:nvSpPr>
          <p:cNvPr id="136" name="Shape 136"/>
          <p:cNvSpPr/>
          <p:nvPr/>
        </p:nvSpPr>
        <p:spPr>
          <a:xfrm>
            <a:off x="3222704" y="5820227"/>
            <a:ext cx="4726359" cy="685800"/>
          </a:xfrm>
          <a:prstGeom prst="roundRect">
            <a:avLst>
              <a:gd fmla="val 4130" name="adj"/>
            </a:avLst>
          </a:prstGeom>
          <a:solidFill>
            <a:srgbClr val="00B0F0">
              <a:alpha val="4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MySQL</a:t>
            </a:r>
          </a:p>
        </p:txBody>
      </p:sp>
      <p:cxnSp>
        <p:nvCxnSpPr>
          <p:cNvPr id="137" name="Shape 137"/>
          <p:cNvCxnSpPr>
            <a:stCxn id="135" idx="2"/>
            <a:endCxn id="132" idx="0"/>
          </p:cNvCxnSpPr>
          <p:nvPr/>
        </p:nvCxnSpPr>
        <p:spPr>
          <a:xfrm>
            <a:off x="5585883" y="2238827"/>
            <a:ext cx="0" cy="214200"/>
          </a:xfrm>
          <a:prstGeom prst="straightConnector1">
            <a:avLst/>
          </a:prstGeom>
          <a:noFill/>
          <a:ln cap="flat" cmpd="sng" w="25400">
            <a:solidFill>
              <a:schemeClr val="dk1"/>
            </a:solidFill>
            <a:prstDash val="solid"/>
            <a:miter lim="800000"/>
            <a:headEnd len="lg" w="lg" type="triangle"/>
            <a:tailEnd len="lg" w="lg" type="triangle"/>
          </a:ln>
        </p:spPr>
      </p:cxnSp>
      <p:cxnSp>
        <p:nvCxnSpPr>
          <p:cNvPr id="138" name="Shape 138"/>
          <p:cNvCxnSpPr>
            <a:stCxn id="134" idx="2"/>
            <a:endCxn id="136" idx="0"/>
          </p:cNvCxnSpPr>
          <p:nvPr/>
        </p:nvCxnSpPr>
        <p:spPr>
          <a:xfrm>
            <a:off x="5585883" y="5693552"/>
            <a:ext cx="0" cy="126600"/>
          </a:xfrm>
          <a:prstGeom prst="straightConnector1">
            <a:avLst/>
          </a:prstGeom>
          <a:noFill/>
          <a:ln cap="flat" cmpd="sng" w="25400">
            <a:solidFill>
              <a:schemeClr val="dk1"/>
            </a:solidFill>
            <a:prstDash val="solid"/>
            <a:miter lim="800000"/>
            <a:headEnd len="lg" w="lg" type="triangle"/>
            <a:tailEnd len="lg" w="lg" type="triangle"/>
          </a:ln>
        </p:spPr>
      </p:cxnSp>
      <p:sp>
        <p:nvSpPr>
          <p:cNvPr id="139" name="Shape 139"/>
          <p:cNvSpPr/>
          <p:nvPr/>
        </p:nvSpPr>
        <p:spPr>
          <a:xfrm>
            <a:off x="3222704" y="3305627"/>
            <a:ext cx="4726359" cy="720108"/>
          </a:xfrm>
          <a:prstGeom prst="roundRect">
            <a:avLst>
              <a:gd fmla="val 4727" name="adj"/>
            </a:avLst>
          </a:prstGeom>
          <a:solidFill>
            <a:srgbClr val="C7D8EB">
              <a:alpha val="29803"/>
            </a:srgbClr>
          </a:solidFill>
          <a:ln cap="flat" cmpd="sng" w="12700">
            <a:solidFill>
              <a:schemeClr val="dk1"/>
            </a:solidFill>
            <a:prstDash val="solid"/>
            <a:round/>
            <a:headEnd len="med" w="med" type="none"/>
            <a:tailEnd len="med" w="med" type="none"/>
          </a:ln>
        </p:spPr>
        <p:txBody>
          <a:bodyPr anchorCtr="0" anchor="ctr" bIns="45700" lIns="91425" rIns="91425" wrap="square" tIns="45700">
            <a:noAutofit/>
          </a:bodyPr>
          <a:lstStyle/>
          <a:p>
            <a:pPr indent="-124460" lvl="0" marL="0" marR="0" rtl="0" algn="ctr">
              <a:lnSpc>
                <a:spcPct val="95000"/>
              </a:lnSpc>
              <a:spcBef>
                <a:spcPts val="0"/>
              </a:spcBef>
              <a:buClr>
                <a:srgbClr val="FFFE99"/>
              </a:buClr>
              <a:buSzPct val="70000"/>
              <a:buFont typeface="Noto Sans Symbols"/>
              <a:buNone/>
            </a:pPr>
            <a:r>
              <a:rPr b="1" i="0" lang="en-US" sz="2800" u="none" cap="none" strike="noStrike">
                <a:solidFill>
                  <a:schemeClr val="dk1"/>
                </a:solidFill>
                <a:latin typeface="Montserrat Light"/>
                <a:ea typeface="Montserrat Light"/>
                <a:cs typeface="Montserrat Light"/>
                <a:sym typeface="Montserrat Light"/>
              </a:rPr>
              <a:t>PHP Controller Classes</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0" y="0"/>
            <a:ext cx="12192000" cy="6858000"/>
          </a:xfrm>
          <a:prstGeom prst="rect">
            <a:avLst/>
          </a:prstGeom>
          <a:noFill/>
          <a:ln>
            <a:noFill/>
          </a:ln>
        </p:spPr>
        <p:txBody>
          <a:bodyPr anchorCtr="0" anchor="ctr" bIns="45700" lIns="91425" rIns="91425" wrap="square" tIns="45700">
            <a:noAutofit/>
          </a:bodyPr>
          <a:lstStyle/>
          <a:p>
            <a:pPr indent="-508000" lvl="0" marL="0" marR="0" rtl="0" algn="ctr">
              <a:lnSpc>
                <a:spcPct val="90000"/>
              </a:lnSpc>
              <a:spcBef>
                <a:spcPts val="0"/>
              </a:spcBef>
              <a:buClr>
                <a:srgbClr val="234465"/>
              </a:buClr>
              <a:buSzPct val="100000"/>
              <a:buFont typeface="Montserrat"/>
              <a:buNone/>
            </a:pPr>
            <a:r>
              <a:rPr b="0" i="0" lang="en-US" sz="8000" u="none" cap="none" strike="noStrike">
                <a:solidFill>
                  <a:srgbClr val="234465"/>
                </a:solidFill>
                <a:latin typeface="Montserrat"/>
                <a:ea typeface="Montserrat"/>
                <a:cs typeface="Montserrat"/>
                <a:sym typeface="Montserrat"/>
              </a:rPr>
              <a:t>Data Processing</a:t>
            </a: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Data Access</a:t>
            </a:r>
          </a:p>
        </p:txBody>
      </p:sp>
      <p:sp>
        <p:nvSpPr>
          <p:cNvPr id="152" name="Shape 152"/>
          <p:cNvSpPr/>
          <p:nvPr/>
        </p:nvSpPr>
        <p:spPr>
          <a:xfrm>
            <a:off x="2251340" y="2116179"/>
            <a:ext cx="7450800" cy="800219"/>
          </a:xfrm>
          <a:prstGeom prst="rect">
            <a:avLst/>
          </a:prstGeom>
          <a:solidFill>
            <a:schemeClr val="dk1">
              <a:alpha val="14901"/>
            </a:scheme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Database Access Logic</a:t>
            </a:r>
          </a:p>
        </p:txBody>
      </p:sp>
      <p:sp>
        <p:nvSpPr>
          <p:cNvPr id="153" name="Shape 153"/>
          <p:cNvSpPr/>
          <p:nvPr/>
        </p:nvSpPr>
        <p:spPr>
          <a:xfrm>
            <a:off x="479548" y="3624346"/>
            <a:ext cx="4923726" cy="800219"/>
          </a:xfrm>
          <a:prstGeom prst="rect">
            <a:avLst/>
          </a:prstGeom>
          <a:solidFill>
            <a:srgbClr val="FFA000">
              <a:alpha val="14901"/>
            </a:srgb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ORM Approach</a:t>
            </a:r>
          </a:p>
        </p:txBody>
      </p:sp>
      <p:sp>
        <p:nvSpPr>
          <p:cNvPr id="154" name="Shape 154"/>
          <p:cNvSpPr/>
          <p:nvPr/>
        </p:nvSpPr>
        <p:spPr>
          <a:xfrm>
            <a:off x="6714808" y="3624345"/>
            <a:ext cx="4923726" cy="800219"/>
          </a:xfrm>
          <a:prstGeom prst="rect">
            <a:avLst/>
          </a:prstGeom>
          <a:solidFill>
            <a:schemeClr val="lt2">
              <a:alpha val="14901"/>
            </a:scheme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Direct Access</a:t>
            </a:r>
          </a:p>
        </p:txBody>
      </p:sp>
      <p:sp>
        <p:nvSpPr>
          <p:cNvPr id="155" name="Shape 155"/>
          <p:cNvSpPr/>
          <p:nvPr/>
        </p:nvSpPr>
        <p:spPr>
          <a:xfrm>
            <a:off x="2251340" y="4987717"/>
            <a:ext cx="2753815" cy="1281525"/>
          </a:xfrm>
          <a:prstGeom prst="wedgeRoundRectCallout">
            <a:avLst>
              <a:gd fmla="val -28199" name="adj1"/>
              <a:gd fmla="val -89781"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Map Tables to Classes</a:t>
            </a:r>
          </a:p>
        </p:txBody>
      </p:sp>
      <p:sp>
        <p:nvSpPr>
          <p:cNvPr id="156" name="Shape 156"/>
          <p:cNvSpPr/>
          <p:nvPr/>
        </p:nvSpPr>
        <p:spPr>
          <a:xfrm>
            <a:off x="7702114" y="5047174"/>
            <a:ext cx="2753815" cy="1281525"/>
          </a:xfrm>
          <a:prstGeom prst="wedgeRoundRectCallout">
            <a:avLst>
              <a:gd fmla="val 31742" name="adj1"/>
              <a:gd fmla="val -89781"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Data Access Classes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586425" y="605676"/>
            <a:ext cx="11591748" cy="947351"/>
          </a:xfrm>
          <a:prstGeom prst="rect">
            <a:avLst/>
          </a:prstGeom>
          <a:noFill/>
          <a:ln>
            <a:noFill/>
          </a:ln>
        </p:spPr>
        <p:txBody>
          <a:bodyPr anchorCtr="0" anchor="ctr" bIns="45700" lIns="91425" rIns="91425" wrap="square" tIns="45700">
            <a:noAutofit/>
          </a:bodyPr>
          <a:lstStyle/>
          <a:p>
            <a:pPr indent="-381000" lvl="0" marL="0" marR="0" rtl="0" algn="l">
              <a:lnSpc>
                <a:spcPct val="90000"/>
              </a:lnSpc>
              <a:spcBef>
                <a:spcPts val="0"/>
              </a:spcBef>
              <a:buClr>
                <a:srgbClr val="234465"/>
              </a:buClr>
              <a:buSzPct val="100000"/>
              <a:buFont typeface="Montserrat"/>
              <a:buNone/>
            </a:pPr>
            <a:r>
              <a:rPr b="0" i="0" lang="en-US" sz="6000" u="none" cap="none" strike="noStrike">
                <a:solidFill>
                  <a:srgbClr val="234465"/>
                </a:solidFill>
                <a:latin typeface="Montserrat"/>
                <a:ea typeface="Montserrat"/>
                <a:cs typeface="Montserrat"/>
                <a:sym typeface="Montserrat"/>
              </a:rPr>
              <a:t>Data Binding</a:t>
            </a:r>
          </a:p>
        </p:txBody>
      </p:sp>
      <p:sp>
        <p:nvSpPr>
          <p:cNvPr id="163" name="Shape 163"/>
          <p:cNvSpPr/>
          <p:nvPr/>
        </p:nvSpPr>
        <p:spPr>
          <a:xfrm>
            <a:off x="2251340" y="2116179"/>
            <a:ext cx="7450800" cy="800219"/>
          </a:xfrm>
          <a:prstGeom prst="rect">
            <a:avLst/>
          </a:prstGeom>
          <a:solidFill>
            <a:schemeClr val="dk1">
              <a:alpha val="14901"/>
            </a:scheme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Data Binding</a:t>
            </a:r>
          </a:p>
        </p:txBody>
      </p:sp>
      <p:sp>
        <p:nvSpPr>
          <p:cNvPr id="164" name="Shape 164"/>
          <p:cNvSpPr/>
          <p:nvPr/>
        </p:nvSpPr>
        <p:spPr>
          <a:xfrm>
            <a:off x="1203943" y="3505672"/>
            <a:ext cx="3712442" cy="800218"/>
          </a:xfrm>
          <a:prstGeom prst="rect">
            <a:avLst/>
          </a:prstGeom>
          <a:solidFill>
            <a:srgbClr val="FFA000">
              <a:alpha val="14901"/>
            </a:srgb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Form Data</a:t>
            </a:r>
          </a:p>
        </p:txBody>
      </p:sp>
      <p:sp>
        <p:nvSpPr>
          <p:cNvPr id="165" name="Shape 165"/>
          <p:cNvSpPr/>
          <p:nvPr/>
        </p:nvSpPr>
        <p:spPr>
          <a:xfrm>
            <a:off x="7213572" y="3493878"/>
            <a:ext cx="3581098" cy="817026"/>
          </a:xfrm>
          <a:prstGeom prst="rect">
            <a:avLst/>
          </a:prstGeom>
          <a:solidFill>
            <a:schemeClr val="lt2">
              <a:alpha val="14901"/>
            </a:schemeClr>
          </a:solid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ctr">
              <a:spcBef>
                <a:spcPts val="0"/>
              </a:spcBef>
              <a:buSzPct val="25000"/>
              <a:buNone/>
            </a:pPr>
            <a:r>
              <a:rPr b="1" i="0" lang="en-US" sz="4600" u="none" cap="none" strike="noStrike">
                <a:solidFill>
                  <a:schemeClr val="dk1"/>
                </a:solidFill>
                <a:latin typeface="Montserrat Light"/>
                <a:ea typeface="Montserrat Light"/>
                <a:cs typeface="Montserrat Light"/>
                <a:sym typeface="Montserrat Light"/>
              </a:rPr>
              <a:t>View Data</a:t>
            </a:r>
          </a:p>
        </p:txBody>
      </p:sp>
      <p:sp>
        <p:nvSpPr>
          <p:cNvPr id="166" name="Shape 166"/>
          <p:cNvSpPr/>
          <p:nvPr/>
        </p:nvSpPr>
        <p:spPr>
          <a:xfrm>
            <a:off x="2251340" y="4987717"/>
            <a:ext cx="2753815" cy="1281525"/>
          </a:xfrm>
          <a:prstGeom prst="wedgeRoundRectCallout">
            <a:avLst>
              <a:gd fmla="val -28199" name="adj1"/>
              <a:gd fmla="val -89781"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Map Form Data to Objects</a:t>
            </a:r>
          </a:p>
        </p:txBody>
      </p:sp>
      <p:sp>
        <p:nvSpPr>
          <p:cNvPr id="167" name="Shape 167"/>
          <p:cNvSpPr/>
          <p:nvPr/>
        </p:nvSpPr>
        <p:spPr>
          <a:xfrm>
            <a:off x="7702114" y="5047174"/>
            <a:ext cx="2753815" cy="1281525"/>
          </a:xfrm>
          <a:prstGeom prst="wedgeRoundRectCallout">
            <a:avLst>
              <a:gd fmla="val 31742" name="adj1"/>
              <a:gd fmla="val -89781" name="adj2"/>
              <a:gd fmla="val 16667" name="adj3"/>
            </a:avLst>
          </a:prstGeom>
          <a:solidFill>
            <a:schemeClr val="dk2">
              <a:alpha val="94901"/>
            </a:schemeClr>
          </a:solidFill>
          <a:ln cap="flat" cmpd="sng" w="19050">
            <a:solidFill>
              <a:srgbClr val="F8D49E">
                <a:alpha val="80000"/>
              </a:srgbClr>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lnSpc>
                <a:spcPct val="107142"/>
              </a:lnSpc>
              <a:spcBef>
                <a:spcPts val="0"/>
              </a:spcBef>
              <a:buSzPct val="25000"/>
              <a:buNone/>
            </a:pPr>
            <a:r>
              <a:rPr b="0" i="0" lang="en-US" sz="2800" u="none" cap="none" strike="noStrike">
                <a:solidFill>
                  <a:srgbClr val="FFC666"/>
                </a:solidFill>
                <a:latin typeface="Montserrat Light"/>
                <a:ea typeface="Montserrat Light"/>
                <a:cs typeface="Montserrat Light"/>
                <a:sym typeface="Montserrat Light"/>
              </a:rPr>
              <a:t>Map Variables to ViewModels</a:t>
            </a: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0" y="0"/>
            <a:ext cx="12192000" cy="6858000"/>
          </a:xfrm>
          <a:prstGeom prst="rect">
            <a:avLst/>
          </a:prstGeom>
          <a:noFill/>
          <a:ln>
            <a:noFill/>
          </a:ln>
        </p:spPr>
        <p:txBody>
          <a:bodyPr anchorCtr="0" anchor="ctr" bIns="45700" lIns="91425" rIns="91425" wrap="square" tIns="45700">
            <a:noAutofit/>
          </a:bodyPr>
          <a:lstStyle/>
          <a:p>
            <a:pPr indent="-508000" lvl="0" marL="0" marR="0" rtl="0" algn="ctr">
              <a:lnSpc>
                <a:spcPct val="90000"/>
              </a:lnSpc>
              <a:spcBef>
                <a:spcPts val="0"/>
              </a:spcBef>
              <a:buClr>
                <a:srgbClr val="234465"/>
              </a:buClr>
              <a:buSzPct val="100000"/>
              <a:buFont typeface="Montserrat"/>
              <a:buNone/>
            </a:pPr>
            <a:r>
              <a:rPr b="0" i="0" lang="en-US" sz="8000" u="none" cap="none" strike="noStrike">
                <a:solidFill>
                  <a:srgbClr val="234465"/>
                </a:solidFill>
                <a:latin typeface="Montserrat"/>
                <a:ea typeface="Montserrat"/>
                <a:cs typeface="Montserrat"/>
                <a:sym typeface="Montserrat"/>
              </a:rPr>
              <a:t>Front Controller</a:t>
            </a: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SoftUni 16x9">
  <a:themeElements>
    <a:clrScheme name="SoftUni Color The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FFA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