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5"/>
  </p:notesMasterIdLst>
  <p:handoutMasterIdLst>
    <p:handoutMasterId r:id="rId36"/>
  </p:handoutMasterIdLst>
  <p:sldIdLst>
    <p:sldId id="394" r:id="rId3"/>
    <p:sldId id="395" r:id="rId4"/>
    <p:sldId id="623" r:id="rId5"/>
    <p:sldId id="613" r:id="rId6"/>
    <p:sldId id="614" r:id="rId7"/>
    <p:sldId id="616" r:id="rId8"/>
    <p:sldId id="615" r:id="rId9"/>
    <p:sldId id="617" r:id="rId10"/>
    <p:sldId id="607" r:id="rId11"/>
    <p:sldId id="608" r:id="rId12"/>
    <p:sldId id="609" r:id="rId13"/>
    <p:sldId id="610" r:id="rId14"/>
    <p:sldId id="611" r:id="rId15"/>
    <p:sldId id="612" r:id="rId16"/>
    <p:sldId id="506" r:id="rId17"/>
    <p:sldId id="507" r:id="rId18"/>
    <p:sldId id="627" r:id="rId19"/>
    <p:sldId id="628" r:id="rId20"/>
    <p:sldId id="629" r:id="rId21"/>
    <p:sldId id="630" r:id="rId22"/>
    <p:sldId id="631" r:id="rId23"/>
    <p:sldId id="632" r:id="rId24"/>
    <p:sldId id="633" r:id="rId25"/>
    <p:sldId id="634" r:id="rId26"/>
    <p:sldId id="635" r:id="rId27"/>
    <p:sldId id="638" r:id="rId28"/>
    <p:sldId id="639" r:id="rId29"/>
    <p:sldId id="640" r:id="rId30"/>
    <p:sldId id="637" r:id="rId31"/>
    <p:sldId id="624" r:id="rId32"/>
    <p:sldId id="625" r:id="rId33"/>
    <p:sldId id="641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747421E-9821-4BDA-9B55-B1A3E96A04C3}">
          <p14:sldIdLst>
            <p14:sldId id="394"/>
            <p14:sldId id="395"/>
            <p14:sldId id="623"/>
          </p14:sldIdLst>
        </p14:section>
        <p14:section name="Strongly-Connected Components" id="{6EE41954-C84B-4EE4-B141-2C74DBA44E12}">
          <p14:sldIdLst>
            <p14:sldId id="613"/>
            <p14:sldId id="614"/>
            <p14:sldId id="616"/>
            <p14:sldId id="615"/>
            <p14:sldId id="617"/>
          </p14:sldIdLst>
        </p14:section>
        <p14:section name="Bi-Connectivity" id="{148D7EDE-F4A8-4E08-B408-6ADB1A9F828B}">
          <p14:sldIdLst>
            <p14:sldId id="607"/>
            <p14:sldId id="608"/>
            <p14:sldId id="609"/>
            <p14:sldId id="610"/>
            <p14:sldId id="611"/>
            <p14:sldId id="612"/>
          </p14:sldIdLst>
        </p14:section>
        <p14:section name="Max Flow" id="{372C6CE2-B3F6-4400-9A15-AE4C3DD88452}">
          <p14:sldIdLst>
            <p14:sldId id="506"/>
            <p14:sldId id="507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8"/>
            <p14:sldId id="639"/>
            <p14:sldId id="640"/>
          </p14:sldIdLst>
        </p14:section>
        <p14:section name="Summary" id="{D095F4D8-B7A2-49E0-9FEC-01E4D32F19AA}">
          <p14:sldIdLst>
            <p14:sldId id="637"/>
            <p14:sldId id="624"/>
            <p14:sldId id="625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EFB"/>
    <a:srgbClr val="1A8AFA"/>
    <a:srgbClr val="F3CD60"/>
    <a:srgbClr val="C7BFAC"/>
    <a:srgbClr val="FFF0D9"/>
    <a:srgbClr val="FFA72A"/>
    <a:srgbClr val="F0F5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533" autoAdjust="0"/>
  </p:normalViewPr>
  <p:slideViewPr>
    <p:cSldViewPr>
      <p:cViewPr varScale="1">
        <p:scale>
          <a:sx n="86" d="100"/>
          <a:sy n="86" d="100"/>
        </p:scale>
        <p:origin x="547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3/30/2018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40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7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85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18" Type="http://schemas.openxmlformats.org/officeDocument/2006/relationships/hyperlink" Target="http://www.indeavr.com/" TargetMode="External"/><Relationship Id="rId26" Type="http://schemas.openxmlformats.org/officeDocument/2006/relationships/hyperlink" Target="http://www.softwaregroup-bg.com/" TargetMode="External"/><Relationship Id="rId3" Type="http://schemas.openxmlformats.org/officeDocument/2006/relationships/hyperlink" Target="http://softuni.bg/" TargetMode="External"/><Relationship Id="rId21" Type="http://schemas.openxmlformats.org/officeDocument/2006/relationships/image" Target="../media/image10.png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image" Target="../media/image5.jpeg"/><Relationship Id="rId16" Type="http://schemas.openxmlformats.org/officeDocument/2006/relationships/hyperlink" Target="http://smartit.bg/" TargetMode="External"/><Relationship Id="rId20" Type="http://schemas.openxmlformats.org/officeDocument/2006/relationships/hyperlink" Target="http://www.infragistics.com/" TargetMode="External"/><Relationship Id="rId29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24" Type="http://schemas.openxmlformats.org/officeDocument/2006/relationships/hyperlink" Target="http://www.telenor.bg/" TargetMode="External"/><Relationship Id="rId5" Type="http://schemas.openxmlformats.org/officeDocument/2006/relationships/hyperlink" Target="http://www.nakov.com/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hyperlink" Target="https://netpeak.net/" TargetMode="External"/><Relationship Id="rId10" Type="http://schemas.openxmlformats.org/officeDocument/2006/relationships/hyperlink" Target="http://www.youtube.com/SoftwareUniversity" TargetMode="External"/><Relationship Id="rId19" Type="http://schemas.openxmlformats.org/officeDocument/2006/relationships/image" Target="../media/image9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14" Type="http://schemas.openxmlformats.org/officeDocument/2006/relationships/hyperlink" Target="http://xs-software.com/" TargetMode="External"/><Relationship Id="rId22" Type="http://schemas.openxmlformats.org/officeDocument/2006/relationships/hyperlink" Target="http://www.superhosting.bg/" TargetMode="External"/><Relationship Id="rId27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s://www.facebook.com/SoftwareUniversity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2C4033-2596-4393-B7AC-9E1BB1CDD9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3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31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9" name="Picture 18">
            <a:hlinkClick r:id="rId14"/>
            <a:extLst>
              <a:ext uri="{FF2B5EF4-FFF2-40B4-BE49-F238E27FC236}">
                <a16:creationId xmlns:a16="http://schemas.microsoft.com/office/drawing/2014/main" id="{9292A919-C7C3-4DC9-AE40-34F2ABAEFE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6"/>
            <a:extLst>
              <a:ext uri="{FF2B5EF4-FFF2-40B4-BE49-F238E27FC236}">
                <a16:creationId xmlns:a16="http://schemas.microsoft.com/office/drawing/2014/main" id="{1F1C2518-B0E1-48DD-A7F2-E8AF9AAF3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8"/>
            <a:extLst>
              <a:ext uri="{FF2B5EF4-FFF2-40B4-BE49-F238E27FC236}">
                <a16:creationId xmlns:a16="http://schemas.microsoft.com/office/drawing/2014/main" id="{99BC81FE-DBBF-437A-97A5-2793089564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2" name="Picture 21">
            <a:hlinkClick r:id="rId20"/>
            <a:extLst>
              <a:ext uri="{FF2B5EF4-FFF2-40B4-BE49-F238E27FC236}">
                <a16:creationId xmlns:a16="http://schemas.microsoft.com/office/drawing/2014/main" id="{93720E21-B433-4397-8A67-0E9D0BD9E7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3" name="Picture 22">
            <a:hlinkClick r:id="rId22"/>
            <a:extLst>
              <a:ext uri="{FF2B5EF4-FFF2-40B4-BE49-F238E27FC236}">
                <a16:creationId xmlns:a16="http://schemas.microsoft.com/office/drawing/2014/main" id="{A170774A-EF9B-46FC-8513-70B90AB86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24"/>
            <a:extLst>
              <a:ext uri="{FF2B5EF4-FFF2-40B4-BE49-F238E27FC236}">
                <a16:creationId xmlns:a16="http://schemas.microsoft.com/office/drawing/2014/main" id="{BC5BBEB1-3994-44DD-BAF6-79E6F625D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5" name="Picture 24">
            <a:hlinkClick r:id="rId26"/>
            <a:extLst>
              <a:ext uri="{FF2B5EF4-FFF2-40B4-BE49-F238E27FC236}">
                <a16:creationId xmlns:a16="http://schemas.microsoft.com/office/drawing/2014/main" id="{4B523696-EFF6-4C91-9066-76E7749E4A29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25">
            <a:hlinkClick r:id="rId28"/>
            <a:extLst>
              <a:ext uri="{FF2B5EF4-FFF2-40B4-BE49-F238E27FC236}">
                <a16:creationId xmlns:a16="http://schemas.microsoft.com/office/drawing/2014/main" id="{33FCE135-F518-4274-8DC0-26DEA62732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3638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9241-C2E3-424C-BE52-857C68BA4D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4000" b="1" i="0" u="none" strike="noStrike" baseline="0" smtClean="0"/>
            </a:lvl1pPr>
          </a:lstStyle>
          <a:p>
            <a:r>
              <a:rPr lang="en-US" sz="4000" b="1" i="0" u="none" strike="noStrike" kern="1200" baseline="0" dirty="0">
                <a:solidFill>
                  <a:srgbClr val="F3BE60"/>
                </a:solidFill>
                <a:latin typeface="Calibri" panose="020F0502020204030204" pitchFamily="34" charset="0"/>
              </a:rPr>
              <a:t>Trainings @ Software University</a:t>
            </a:r>
            <a:r>
              <a:rPr lang="bg-BG" sz="4000" b="1" i="0" u="none" strike="noStrike" kern="1200" baseline="0" dirty="0">
                <a:solidFill>
                  <a:srgbClr val="F3BE60"/>
                </a:solidFill>
                <a:latin typeface="Calibri" panose="020F0502020204030204" pitchFamily="34" charset="0"/>
              </a:rPr>
              <a:t> (</a:t>
            </a:r>
            <a:r>
              <a:rPr lang="en-US" sz="4000" b="1" i="0" u="none" strike="noStrike" kern="1200" baseline="0" dirty="0" err="1">
                <a:solidFill>
                  <a:srgbClr val="F3BE60"/>
                </a:solidFill>
                <a:latin typeface="Calibri" panose="020F0502020204030204" pitchFamily="34" charset="0"/>
              </a:rPr>
              <a:t>SoftUni</a:t>
            </a:r>
            <a:r>
              <a:rPr lang="en-US" sz="4000" b="1" i="0" u="none" strike="noStrike" kern="1200" baseline="0" dirty="0">
                <a:solidFill>
                  <a:srgbClr val="F3BE60"/>
                </a:solidFill>
                <a:latin typeface="Calibri" panose="020F0502020204030204" pitchFamily="34" charset="0"/>
              </a:rPr>
              <a:t>)</a:t>
            </a:r>
            <a:endParaRPr lang="en-US" dirty="0"/>
          </a:p>
        </p:txBody>
      </p:sp>
      <p:pic>
        <p:nvPicPr>
          <p:cNvPr id="6" name="Picture 5">
            <a:hlinkClick r:id="rId2" tooltip="Software University Foundation"/>
            <a:extLst>
              <a:ext uri="{FF2B5EF4-FFF2-40B4-BE49-F238E27FC236}">
                <a16:creationId xmlns:a16="http://schemas.microsoft.com/office/drawing/2014/main" id="{88C67B6F-4C75-4031-9904-1E9A6408C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7" name="Picture 4" descr="http://www.facebook.com/SoftwareUniversity" title="Software University @ Facebook">
            <a:hlinkClick r:id="rId4" tooltip="Software University @ Facebook"/>
            <a:extLst>
              <a:ext uri="{FF2B5EF4-FFF2-40B4-BE49-F238E27FC236}">
                <a16:creationId xmlns:a16="http://schemas.microsoft.com/office/drawing/2014/main" id="{401E39B0-1682-463D-AE83-9F676AF2ADE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377B378-0195-4833-A8F3-CD0D6B6894D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9" name="Picture 8">
            <a:hlinkClick r:id="rId8"/>
            <a:extLst>
              <a:ext uri="{FF2B5EF4-FFF2-40B4-BE49-F238E27FC236}">
                <a16:creationId xmlns:a16="http://schemas.microsoft.com/office/drawing/2014/main" id="{234DC185-B3F0-44FE-BFB5-D7320887CA4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A074EAA-388D-474B-9A21-9A93EDEB46E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C5E62BA-EE06-4FB7-BB51-642BF930147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8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2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11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8528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3404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3.png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30.png"/><Relationship Id="rId5" Type="http://schemas.openxmlformats.org/officeDocument/2006/relationships/image" Target="../media/image110.png"/><Relationship Id="rId10" Type="http://schemas.openxmlformats.org/officeDocument/2006/relationships/slide" Target="slide15.xml"/><Relationship Id="rId4" Type="http://schemas.openxmlformats.org/officeDocument/2006/relationships/slide" Target="slide4.xml"/><Relationship Id="rId9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algorithms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lerikacademy.com/Courses/Courses/Details/186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3" y="457200"/>
            <a:ext cx="7839542" cy="108737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Graph Algorithms II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3" y="1545609"/>
            <a:ext cx="7839541" cy="1997260"/>
          </a:xfrm>
        </p:spPr>
        <p:txBody>
          <a:bodyPr>
            <a:normAutofit/>
          </a:bodyPr>
          <a:lstStyle/>
          <a:p>
            <a:r>
              <a:rPr lang="en-US" dirty="0"/>
              <a:t>Strongly Connected Components, Bi-Connectivity, Max Flow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949058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817383">
            <a:off x="4725682" y="3783865"/>
            <a:ext cx="2536144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Graph Algorithms</a:t>
            </a:r>
          </a:p>
        </p:txBody>
      </p:sp>
      <p:pic>
        <p:nvPicPr>
          <p:cNvPr id="13" name="Picture 2" descr="http://www.nucleoplasty.com/Images/ourTechnology.jpg"/>
          <p:cNvPicPr>
            <a:picLocks noChangeAspect="1" noChangeArrowheads="1"/>
          </p:cNvPicPr>
          <p:nvPr/>
        </p:nvPicPr>
        <p:blipFill>
          <a:blip r:embed="rId7" cstate="print">
            <a:lum bright="10000" contrast="20000"/>
          </a:blip>
          <a:srcRect/>
          <a:stretch>
            <a:fillRect/>
          </a:stretch>
        </p:blipFill>
        <p:spPr bwMode="auto">
          <a:xfrm>
            <a:off x="7694612" y="3872249"/>
            <a:ext cx="3776942" cy="2376151"/>
          </a:xfrm>
          <a:prstGeom prst="roundRect">
            <a:avLst>
              <a:gd name="adj" fmla="val 2353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In a connected undirected graph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articulation point </a:t>
            </a:r>
            <a:r>
              <a:rPr lang="en-US" sz="3200" dirty="0"/>
              <a:t>is a node that when removed, splits the graph into several components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 blue nodes below are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articulation points</a:t>
            </a:r>
            <a:r>
              <a:rPr lang="en-US" sz="3200" dirty="0"/>
              <a:t>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There are 6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bi-connected components</a:t>
            </a:r>
            <a:r>
              <a:rPr lang="en-US" sz="32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{5, 7}, {0, 2, 7, 9}, {1, 0, 6}, {6, 8, 11}, {4, 6, 10}, {3, 4}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892424" y="3124200"/>
            <a:ext cx="6400800" cy="2157300"/>
            <a:chOff x="2892424" y="3124200"/>
            <a:chExt cx="6400800" cy="2157300"/>
          </a:xfrm>
        </p:grpSpPr>
        <p:cxnSp>
          <p:nvCxnSpPr>
            <p:cNvPr id="63" name="Straight Arrow Connector 62"/>
            <p:cNvCxnSpPr>
              <a:cxnSpLocks noChangeShapeType="1"/>
              <a:stCxn id="52" idx="2"/>
              <a:endCxn id="54" idx="6"/>
            </p:cNvCxnSpPr>
            <p:nvPr/>
          </p:nvCxnSpPr>
          <p:spPr bwMode="auto">
            <a:xfrm flipH="1" flipV="1">
              <a:off x="4455651" y="4184523"/>
              <a:ext cx="784267" cy="5440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57" idx="7"/>
              <a:endCxn id="40" idx="3"/>
            </p:cNvCxnSpPr>
            <p:nvPr/>
          </p:nvCxnSpPr>
          <p:spPr bwMode="auto">
            <a:xfrm flipV="1">
              <a:off x="7153241" y="3567505"/>
              <a:ext cx="620311" cy="345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57" idx="1"/>
              <a:endCxn id="41" idx="5"/>
            </p:cNvCxnSpPr>
            <p:nvPr/>
          </p:nvCxnSpPr>
          <p:spPr bwMode="auto">
            <a:xfrm flipH="1" flipV="1">
              <a:off x="6345038" y="3568483"/>
              <a:ext cx="440259" cy="3444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52" idx="6"/>
              <a:endCxn id="57" idx="2"/>
            </p:cNvCxnSpPr>
            <p:nvPr/>
          </p:nvCxnSpPr>
          <p:spPr bwMode="auto">
            <a:xfrm flipV="1">
              <a:off x="5760266" y="4096580"/>
              <a:ext cx="948828" cy="1423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5" name="Straight Arrow Connector 34"/>
            <p:cNvCxnSpPr>
              <a:cxnSpLocks noChangeShapeType="1"/>
              <a:stCxn id="41" idx="3"/>
              <a:endCxn id="52" idx="7"/>
            </p:cNvCxnSpPr>
            <p:nvPr/>
          </p:nvCxnSpPr>
          <p:spPr bwMode="auto">
            <a:xfrm flipH="1">
              <a:off x="5684063" y="3568483"/>
              <a:ext cx="273046" cy="486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6" name="Straight Arrow Connector 35"/>
            <p:cNvCxnSpPr>
              <a:cxnSpLocks noChangeShapeType="1"/>
              <a:stCxn id="52" idx="1"/>
              <a:endCxn id="45" idx="5"/>
            </p:cNvCxnSpPr>
            <p:nvPr/>
          </p:nvCxnSpPr>
          <p:spPr bwMode="auto">
            <a:xfrm flipH="1" flipV="1">
              <a:off x="4943753" y="3568483"/>
              <a:ext cx="372367" cy="486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57" idx="5"/>
              <a:endCxn id="53" idx="1"/>
            </p:cNvCxnSpPr>
            <p:nvPr/>
          </p:nvCxnSpPr>
          <p:spPr bwMode="auto">
            <a:xfrm>
              <a:off x="7153241" y="4280203"/>
              <a:ext cx="747986" cy="34349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52" idx="3"/>
              <a:endCxn id="42" idx="7"/>
            </p:cNvCxnSpPr>
            <p:nvPr/>
          </p:nvCxnSpPr>
          <p:spPr bwMode="auto">
            <a:xfrm flipH="1">
              <a:off x="4943753" y="4422549"/>
              <a:ext cx="372367" cy="3944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9" name="Straight Arrow Connector 38"/>
            <p:cNvCxnSpPr>
              <a:cxnSpLocks noChangeShapeType="1"/>
              <a:stCxn id="43" idx="0"/>
              <a:endCxn id="57" idx="4"/>
            </p:cNvCxnSpPr>
            <p:nvPr/>
          </p:nvCxnSpPr>
          <p:spPr bwMode="auto">
            <a:xfrm flipH="1" flipV="1">
              <a:off x="6969269" y="4356262"/>
              <a:ext cx="202197" cy="4015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688882" y="3124200"/>
              <a:ext cx="578166" cy="5193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5876766" y="3125177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475481" y="4740976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897158" y="4757800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4" name="Straight Arrow Connector 43"/>
            <p:cNvCxnSpPr>
              <a:cxnSpLocks noChangeShapeType="1"/>
              <a:stCxn id="54" idx="0"/>
              <a:endCxn id="45" idx="3"/>
            </p:cNvCxnSpPr>
            <p:nvPr/>
          </p:nvCxnSpPr>
          <p:spPr bwMode="auto">
            <a:xfrm flipV="1">
              <a:off x="4181343" y="3568483"/>
              <a:ext cx="374482" cy="35635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4475481" y="3125177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6" name="Straight Arrow Connector 45"/>
            <p:cNvCxnSpPr>
              <a:cxnSpLocks noChangeShapeType="1"/>
              <a:stCxn id="53" idx="0"/>
              <a:endCxn id="40" idx="4"/>
            </p:cNvCxnSpPr>
            <p:nvPr/>
          </p:nvCxnSpPr>
          <p:spPr bwMode="auto">
            <a:xfrm flipH="1" flipV="1">
              <a:off x="7977965" y="3643564"/>
              <a:ext cx="117226" cy="90407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54" idx="4"/>
              <a:endCxn id="42" idx="1"/>
            </p:cNvCxnSpPr>
            <p:nvPr/>
          </p:nvCxnSpPr>
          <p:spPr bwMode="auto">
            <a:xfrm>
              <a:off x="4181343" y="4444205"/>
              <a:ext cx="374482" cy="37283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2892424" y="3924840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48" idx="6"/>
              <a:endCxn id="54" idx="2"/>
            </p:cNvCxnSpPr>
            <p:nvPr/>
          </p:nvCxnSpPr>
          <p:spPr bwMode="auto">
            <a:xfrm>
              <a:off x="3441040" y="4184523"/>
              <a:ext cx="465995" cy="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8744608" y="3765726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1" name="Straight Arrow Connector 50"/>
            <p:cNvCxnSpPr>
              <a:cxnSpLocks noChangeShapeType="1"/>
              <a:stCxn id="50" idx="3"/>
              <a:endCxn id="53" idx="7"/>
            </p:cNvCxnSpPr>
            <p:nvPr/>
          </p:nvCxnSpPr>
          <p:spPr bwMode="auto">
            <a:xfrm flipH="1">
              <a:off x="8289156" y="4209032"/>
              <a:ext cx="535796" cy="4146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5239918" y="3979242"/>
              <a:ext cx="520349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7820883" y="4547642"/>
              <a:ext cx="548616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907035" y="3924840"/>
              <a:ext cx="548616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5821602" y="4762136"/>
              <a:ext cx="578166" cy="5193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55" idx="7"/>
              <a:endCxn id="57" idx="3"/>
            </p:cNvCxnSpPr>
            <p:nvPr/>
          </p:nvCxnSpPr>
          <p:spPr bwMode="auto">
            <a:xfrm flipV="1">
              <a:off x="6315098" y="4280203"/>
              <a:ext cx="470199" cy="55799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6709094" y="3836897"/>
              <a:ext cx="520350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8" name="Straight Arrow Connector 57"/>
            <p:cNvCxnSpPr>
              <a:cxnSpLocks noChangeShapeType="1"/>
              <a:stCxn id="55" idx="6"/>
              <a:endCxn id="43" idx="2"/>
            </p:cNvCxnSpPr>
            <p:nvPr/>
          </p:nvCxnSpPr>
          <p:spPr bwMode="auto">
            <a:xfrm flipV="1">
              <a:off x="6399768" y="5017483"/>
              <a:ext cx="497390" cy="433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001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straightforward algorithm –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O(n * (m + n))</a:t>
            </a:r>
          </a:p>
          <a:p>
            <a:pPr lvl="1"/>
            <a:r>
              <a:rPr lang="en-US" dirty="0"/>
              <a:t>Remove each node and check whether the graph stays connected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 for graph connectivity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DFS traversal</a:t>
            </a:r>
            <a:r>
              <a:rPr lang="en-US" dirty="0"/>
              <a:t> + counting the number of visited nodes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The Slow Algorithm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00054" y="2660065"/>
            <a:ext cx="10199758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∈ graph nodes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temporary remove v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check for connectivity with DFS(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where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≠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the graph is not connected,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print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v</a:t>
            </a:r>
            <a:endParaRPr lang="en-US" sz="26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restore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 in the graph</a:t>
            </a:r>
          </a:p>
        </p:txBody>
      </p:sp>
    </p:spTree>
    <p:extLst>
      <p:ext uri="{BB962C8B-B14F-4D97-AF65-F5344CB8AC3E}">
        <p14:creationId xmlns:p14="http://schemas.microsoft.com/office/powerpoint/2010/main" val="370474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The fast (linear) algorithm for finding articulation points is based on DFS traversal with some computations (Hopcroft, </a:t>
            </a:r>
            <a:r>
              <a:rPr lang="en-US" sz="3500" noProof="1"/>
              <a:t>Tarjan</a:t>
            </a:r>
            <a:r>
              <a:rPr lang="en-US" sz="3500" dirty="0"/>
              <a:t>, 1973)</a:t>
            </a:r>
          </a:p>
          <a:p>
            <a:r>
              <a:rPr lang="en-US" sz="3500" dirty="0"/>
              <a:t>Run a DFS while maintaining the following information: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depth(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of each vertex in the DFS tree (once it gets visited)</a:t>
            </a:r>
          </a:p>
          <a:p>
            <a:pPr lvl="1"/>
            <a:r>
              <a:rPr lang="en-US" dirty="0"/>
              <a:t>For each vertex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, the lowest depth of neighbors of all descendants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in the DFS tree, called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lowpoint(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3500" dirty="0"/>
              <a:t>A non-root vertex </a:t>
            </a:r>
            <a:r>
              <a:rPr lang="en-US" sz="3500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500" dirty="0"/>
              <a:t> is an articulation point if there is a child </a:t>
            </a:r>
            <a:r>
              <a:rPr lang="en-US" sz="3500" i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500" dirty="0"/>
              <a:t> of </a:t>
            </a:r>
            <a:r>
              <a:rPr lang="en-US" sz="3500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500" dirty="0"/>
              <a:t> such that 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</a:rPr>
              <a:t>lowpoint(</a:t>
            </a:r>
            <a:r>
              <a:rPr lang="en-US" sz="3500" i="1" noProof="1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</a:rPr>
              <a:t>) ≥ depth(</a:t>
            </a:r>
            <a:r>
              <a:rPr lang="en-US" sz="3500" i="1" noProof="1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3500" dirty="0"/>
              <a:t>The root vertex is an articulation point if it has at least two children</a:t>
            </a:r>
            <a:endParaRPr lang="en-US" sz="35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The Fast Algorithm</a:t>
            </a:r>
          </a:p>
        </p:txBody>
      </p:sp>
    </p:spTree>
    <p:extLst>
      <p:ext uri="{BB962C8B-B14F-4D97-AF65-F5344CB8AC3E}">
        <p14:creationId xmlns:p14="http://schemas.microsoft.com/office/powerpoint/2010/main" val="25731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Fast Algorithm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576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FindArticulationPoints(node, d)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visited[node] = true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depth[node] = d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lowpoint[node] = d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childCount = 0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isArticulation = false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childNode in childNodes[node]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not visited[childNode]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parent[childNode] = node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FindArticulationPoints(childNode, d + 1)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childCount = childCount + 1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lowpoint[childNode] &gt;= depth[node]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isArticulation = true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lowpoint[node] = Min(lowpoint[node], lowpoint[childNode])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childNode &lt;&gt; parent[node]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lowpoint[node] = Min(lowpoint[node], depth[childNode])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(parent[node]&lt;&gt;null and isArticulation) or (parent[node]==null and childCount &gt; 1)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print node as articulation point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9321" y="1107744"/>
            <a:ext cx="352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 + M)</a:t>
            </a:r>
          </a:p>
        </p:txBody>
      </p:sp>
    </p:spTree>
    <p:extLst>
      <p:ext uri="{BB962C8B-B14F-4D97-AF65-F5344CB8AC3E}">
        <p14:creationId xmlns:p14="http://schemas.microsoft.com/office/powerpoint/2010/main" val="23134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599296"/>
            <a:ext cx="10363200" cy="820600"/>
          </a:xfrm>
        </p:spPr>
        <p:txBody>
          <a:bodyPr/>
          <a:lstStyle/>
          <a:p>
            <a:r>
              <a:rPr lang="en-US" dirty="0"/>
              <a:t>Finding the Articulation Points</a:t>
            </a:r>
          </a:p>
        </p:txBody>
      </p:sp>
      <p:sp>
        <p:nvSpPr>
          <p:cNvPr id="105" name="Text Placeholder 104"/>
          <p:cNvSpPr>
            <a:spLocks noGrp="1"/>
          </p:cNvSpPr>
          <p:nvPr>
            <p:ph type="body" idx="1"/>
          </p:nvPr>
        </p:nvSpPr>
        <p:spPr>
          <a:xfrm>
            <a:off x="912813" y="5526368"/>
            <a:ext cx="10363200" cy="719034"/>
          </a:xfrm>
        </p:spPr>
        <p:txBody>
          <a:bodyPr/>
          <a:lstStyle/>
          <a:p>
            <a:r>
              <a:rPr lang="en-GB" dirty="0"/>
              <a:t>Lab</a:t>
            </a:r>
            <a:endParaRPr lang="en-US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2662313" y="1752600"/>
            <a:ext cx="6864200" cy="2309700"/>
            <a:chOff x="2662313" y="1752600"/>
            <a:chExt cx="6864200" cy="2309700"/>
          </a:xfrm>
        </p:grpSpPr>
        <p:cxnSp>
          <p:nvCxnSpPr>
            <p:cNvPr id="117" name="Straight Arrow Connector 116"/>
            <p:cNvCxnSpPr>
              <a:cxnSpLocks noChangeShapeType="1"/>
              <a:stCxn id="17" idx="2"/>
              <a:endCxn id="23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" name="Straight Arrow Connector 2"/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7231601" y="2227222"/>
              <a:ext cx="665220" cy="369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" name="Straight Arrow Connector 4"/>
            <p:cNvCxnSpPr>
              <a:cxnSpLocks noChangeShapeType="1"/>
              <a:stCxn id="14" idx="1"/>
              <a:endCxn id="16" idx="5"/>
            </p:cNvCxnSpPr>
            <p:nvPr/>
          </p:nvCxnSpPr>
          <p:spPr bwMode="auto">
            <a:xfrm flipH="1" flipV="1">
              <a:off x="6364887" y="2228269"/>
              <a:ext cx="472132" cy="3688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" name="Straight Arrow Connector 5"/>
            <p:cNvCxnSpPr>
              <a:cxnSpLocks noChangeShapeType="1"/>
              <a:stCxn id="17" idx="6"/>
              <a:endCxn id="14" idx="2"/>
            </p:cNvCxnSpPr>
            <p:nvPr/>
          </p:nvCxnSpPr>
          <p:spPr bwMode="auto">
            <a:xfrm flipV="1">
              <a:off x="5737779" y="2793673"/>
              <a:ext cx="1017520" cy="152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6" idx="3"/>
              <a:endCxn id="17" idx="7"/>
            </p:cNvCxnSpPr>
            <p:nvPr/>
          </p:nvCxnSpPr>
          <p:spPr bwMode="auto">
            <a:xfrm flipH="1">
              <a:off x="5656059" y="2228269"/>
              <a:ext cx="292814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7" idx="1"/>
              <a:endCxn id="22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4" idx="5"/>
              <a:endCxn id="20" idx="1"/>
            </p:cNvCxnSpPr>
            <p:nvPr/>
          </p:nvCxnSpPr>
          <p:spPr bwMode="auto">
            <a:xfrm>
              <a:off x="7231601" y="2990268"/>
              <a:ext cx="802138" cy="36776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7" idx="3"/>
              <a:endCxn id="18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9" idx="0"/>
              <a:endCxn id="14" idx="4"/>
            </p:cNvCxnSpPr>
            <p:nvPr/>
          </p:nvCxnSpPr>
          <p:spPr bwMode="auto">
            <a:xfrm flipH="1" flipV="1">
              <a:off x="7034310" y="3071700"/>
              <a:ext cx="216836" cy="4299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806021" y="1752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862713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956979" y="350160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3" idx="0"/>
              <a:endCxn id="22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0" idx="0"/>
              <a:endCxn id="15" idx="4"/>
            </p:cNvCxnSpPr>
            <p:nvPr/>
          </p:nvCxnSpPr>
          <p:spPr bwMode="auto">
            <a:xfrm flipH="1" flipV="1">
              <a:off x="8116033" y="2308654"/>
              <a:ext cx="125713" cy="967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" name="Straight Arrow Connector 25"/>
            <p:cNvCxnSpPr>
              <a:cxnSpLocks noChangeShapeType="1"/>
              <a:stCxn id="23" idx="4"/>
              <a:endCxn id="18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662313" y="2609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9" name="Straight Arrow Connector 68"/>
            <p:cNvCxnSpPr>
              <a:cxnSpLocks noChangeShapeType="1"/>
              <a:stCxn id="68" idx="6"/>
              <a:endCxn id="23" idx="2"/>
            </p:cNvCxnSpPr>
            <p:nvPr/>
          </p:nvCxnSpPr>
          <p:spPr bwMode="auto">
            <a:xfrm>
              <a:off x="3250647" y="2887828"/>
              <a:ext cx="499732" cy="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8938179" y="24394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4" name="Straight Arrow Connector 93"/>
            <p:cNvCxnSpPr>
              <a:cxnSpLocks noChangeShapeType="1"/>
              <a:stCxn id="93" idx="3"/>
              <a:endCxn id="20" idx="7"/>
            </p:cNvCxnSpPr>
            <p:nvPr/>
          </p:nvCxnSpPr>
          <p:spPr bwMode="auto">
            <a:xfrm flipH="1">
              <a:off x="8449753" y="2914069"/>
              <a:ext cx="574586" cy="4439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47579" y="3276599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5803555" y="35062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7" name="Straight Arrow Connector 106"/>
            <p:cNvCxnSpPr>
              <a:cxnSpLocks noChangeShapeType="1"/>
              <a:stCxn id="106" idx="7"/>
              <a:endCxn id="14" idx="3"/>
            </p:cNvCxnSpPr>
            <p:nvPr/>
          </p:nvCxnSpPr>
          <p:spPr bwMode="auto">
            <a:xfrm flipV="1">
              <a:off x="6332779" y="2990268"/>
              <a:ext cx="504240" cy="5974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755299" y="2515645"/>
              <a:ext cx="558022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1" name="Straight Arrow Connector 110"/>
            <p:cNvCxnSpPr>
              <a:cxnSpLocks noChangeShapeType="1"/>
              <a:stCxn id="106" idx="6"/>
              <a:endCxn id="19" idx="2"/>
            </p:cNvCxnSpPr>
            <p:nvPr/>
          </p:nvCxnSpPr>
          <p:spPr bwMode="auto">
            <a:xfrm flipV="1">
              <a:off x="6423579" y="3779632"/>
              <a:ext cx="533400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79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r>
              <a:rPr lang="en-US" dirty="0"/>
              <a:t>Max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the Maximum Network Flow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440357" y="1531140"/>
            <a:ext cx="9308112" cy="2812260"/>
            <a:chOff x="1440357" y="1531140"/>
            <a:chExt cx="9308112" cy="2812260"/>
          </a:xfrm>
        </p:grpSpPr>
        <p:cxnSp>
          <p:nvCxnSpPr>
            <p:cNvPr id="5" name="Straight Arrow Connector 4"/>
            <p:cNvCxnSpPr>
              <a:cxnSpLocks noChangeShapeType="1"/>
              <a:stCxn id="16" idx="7"/>
              <a:endCxn id="17" idx="3"/>
            </p:cNvCxnSpPr>
            <p:nvPr/>
          </p:nvCxnSpPr>
          <p:spPr bwMode="auto">
            <a:xfrm flipV="1">
              <a:off x="6750253" y="2308252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" name="Straight Arrow Connector 5"/>
            <p:cNvCxnSpPr>
              <a:cxnSpLocks noChangeShapeType="1"/>
              <a:stCxn id="18" idx="6"/>
              <a:endCxn id="17" idx="2"/>
            </p:cNvCxnSpPr>
            <p:nvPr/>
          </p:nvCxnSpPr>
          <p:spPr bwMode="auto">
            <a:xfrm>
              <a:off x="5736745" y="1891505"/>
              <a:ext cx="1741248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6" idx="1"/>
              <a:endCxn id="18" idx="5"/>
            </p:cNvCxnSpPr>
            <p:nvPr/>
          </p:nvCxnSpPr>
          <p:spPr bwMode="auto">
            <a:xfrm flipH="1" flipV="1">
              <a:off x="5633858" y="2126266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19" idx="6"/>
              <a:endCxn id="16" idx="2"/>
            </p:cNvCxnSpPr>
            <p:nvPr/>
          </p:nvCxnSpPr>
          <p:spPr bwMode="auto">
            <a:xfrm>
              <a:off x="4834911" y="2983422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4737327" y="2126266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24" idx="6"/>
              <a:endCxn id="18" idx="2"/>
            </p:cNvCxnSpPr>
            <p:nvPr/>
          </p:nvCxnSpPr>
          <p:spPr bwMode="auto">
            <a:xfrm flipV="1">
              <a:off x="3474280" y="1891505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19" idx="1"/>
              <a:endCxn id="24" idx="5"/>
            </p:cNvCxnSpPr>
            <p:nvPr/>
          </p:nvCxnSpPr>
          <p:spPr bwMode="auto">
            <a:xfrm flipH="1" flipV="1">
              <a:off x="3371393" y="2308252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6" idx="5"/>
              <a:endCxn id="22" idx="1"/>
            </p:cNvCxnSpPr>
            <p:nvPr/>
          </p:nvCxnSpPr>
          <p:spPr bwMode="auto">
            <a:xfrm>
              <a:off x="6750253" y="3245236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21" idx="2"/>
              <a:endCxn id="20" idx="6"/>
            </p:cNvCxnSpPr>
            <p:nvPr/>
          </p:nvCxnSpPr>
          <p:spPr bwMode="auto">
            <a:xfrm flipH="1" flipV="1">
              <a:off x="3742994" y="3978803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3640107" y="3218182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1" idx="7"/>
              <a:endCxn id="16" idx="3"/>
            </p:cNvCxnSpPr>
            <p:nvPr/>
          </p:nvCxnSpPr>
          <p:spPr bwMode="auto">
            <a:xfrm flipV="1">
              <a:off x="5831975" y="3245236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130677" y="2678472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7477993" y="1741489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5034195" y="1559502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168559" y="2651419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040443" y="3646800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232311" y="3679395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7434038" y="3588402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3" name="Straight Arrow Connector 22"/>
            <p:cNvCxnSpPr>
              <a:cxnSpLocks noChangeShapeType="1"/>
              <a:stCxn id="25" idx="7"/>
              <a:endCxn id="24" idx="3"/>
            </p:cNvCxnSpPr>
            <p:nvPr/>
          </p:nvCxnSpPr>
          <p:spPr bwMode="auto">
            <a:xfrm flipV="1">
              <a:off x="2364369" y="2308252"/>
              <a:ext cx="510247" cy="495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2771730" y="174148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764706" y="2706873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5"/>
            <p:cNvCxnSpPr>
              <a:cxnSpLocks noChangeShapeType="1"/>
              <a:stCxn id="22" idx="0"/>
              <a:endCxn id="17" idx="4"/>
            </p:cNvCxnSpPr>
            <p:nvPr/>
          </p:nvCxnSpPr>
          <p:spPr bwMode="auto">
            <a:xfrm flipV="1">
              <a:off x="7785313" y="2405493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22" idx="2"/>
              <a:endCxn id="21" idx="6"/>
            </p:cNvCxnSpPr>
            <p:nvPr/>
          </p:nvCxnSpPr>
          <p:spPr bwMode="auto">
            <a:xfrm flipH="1">
              <a:off x="5934862" y="3920405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5" idx="5"/>
              <a:endCxn id="20" idx="1"/>
            </p:cNvCxnSpPr>
            <p:nvPr/>
          </p:nvCxnSpPr>
          <p:spPr bwMode="auto">
            <a:xfrm>
              <a:off x="2364369" y="3273637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2178858" y="212980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96732" y="3078022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81096" y="153114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90228" y="2142289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62141" y="258994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08597" y="153114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25165" y="2158586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15594" y="276666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0233" y="3044485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63727" y="3546302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4018" y="355003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9517" y="3169015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47629" y="3045427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08735" y="2070196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93696" y="2087779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8771175" y="2581018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5" name="Straight Arrow Connector 44"/>
            <p:cNvCxnSpPr>
              <a:cxnSpLocks noChangeShapeType="1"/>
              <a:stCxn id="44" idx="1"/>
              <a:endCxn id="17" idx="5"/>
            </p:cNvCxnSpPr>
            <p:nvPr/>
          </p:nvCxnSpPr>
          <p:spPr bwMode="auto">
            <a:xfrm flipH="1" flipV="1">
              <a:off x="8109958" y="2308252"/>
              <a:ext cx="769645" cy="37000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44" idx="3"/>
              <a:endCxn id="22" idx="7"/>
            </p:cNvCxnSpPr>
            <p:nvPr/>
          </p:nvCxnSpPr>
          <p:spPr bwMode="auto">
            <a:xfrm flipH="1">
              <a:off x="8033701" y="3147781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8390905" y="2062382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71124" y="3323948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40357" y="2457368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10008076" y="1832482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008076" y="3380613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50" idx="4"/>
              <a:endCxn id="51" idx="0"/>
            </p:cNvCxnSpPr>
            <p:nvPr/>
          </p:nvCxnSpPr>
          <p:spPr bwMode="auto">
            <a:xfrm>
              <a:off x="10378273" y="2496486"/>
              <a:ext cx="0" cy="88412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0402332" y="2714050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393408" y="2182504"/>
              <a:ext cx="3273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31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Weighted directed / undirected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graph</a:t>
            </a:r>
          </a:p>
          <a:p>
            <a:pPr lvl="1"/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capacities</a:t>
            </a:r>
            <a:r>
              <a:rPr lang="en-US" dirty="0"/>
              <a:t> assigned to the edges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Goal: compute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maximum flow </a:t>
            </a:r>
            <a:r>
              <a:rPr lang="en-US" dirty="0"/>
              <a:t>from node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to node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r>
              <a:rPr lang="en-US" dirty="0"/>
              <a:t>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holds certain flow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</a:p>
          <a:p>
            <a:r>
              <a:rPr lang="en-US" dirty="0"/>
              <a:t>For each node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 flow == output flow</a:t>
            </a:r>
          </a:p>
          <a:p>
            <a:r>
              <a:rPr lang="en-US" dirty="0"/>
              <a:t>Max flow ==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sum(flow(s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v)) </a:t>
            </a:r>
            <a:r>
              <a:rPr lang="en-US" dirty="0"/>
              <a:t>==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sum(flow(u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t))</a:t>
            </a:r>
          </a:p>
          <a:p>
            <a:pPr lvl="1"/>
            <a:r>
              <a:rPr lang="en-US" dirty="0"/>
              <a:t>Total output flow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== total input from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Problem</a:t>
            </a:r>
          </a:p>
        </p:txBody>
      </p:sp>
    </p:spTree>
    <p:extLst>
      <p:ext uri="{BB962C8B-B14F-4D97-AF65-F5344CB8AC3E}">
        <p14:creationId xmlns:p14="http://schemas.microsoft.com/office/powerpoint/2010/main" val="42942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Ford-Fulkerson can be summarized in the following steps: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Start from zero flow: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for each edge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While possible:</a:t>
            </a:r>
          </a:p>
          <a:p>
            <a:pPr lvl="2"/>
            <a:r>
              <a:rPr lang="en-US" dirty="0"/>
              <a:t>Find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augmenting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such that</a:t>
            </a:r>
          </a:p>
          <a:p>
            <a:pPr lvl="3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is a valid path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 </a:t>
            </a:r>
            <a:r>
              <a:rPr lang="en-US" dirty="0"/>
              <a:t>and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each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edge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&gt; 0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3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flow(p)</a:t>
            </a:r>
            <a:r>
              <a:rPr lang="en-US" dirty="0"/>
              <a:t> for the augmenting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</a:t>
            </a:r>
            <a:r>
              <a:rPr lang="en-US" b="1" dirty="0"/>
              <a:t> </a:t>
            </a:r>
            <a:r>
              <a:rPr lang="en-US" dirty="0"/>
              <a:t>is the minimum capacity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 of 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in the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Modify the capacities of the edges in the path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p:</a:t>
            </a:r>
          </a:p>
          <a:p>
            <a:pPr lvl="4"/>
            <a:r>
              <a:rPr lang="en-US" dirty="0"/>
              <a:t>For 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- flow(p)</a:t>
            </a:r>
          </a:p>
          <a:p>
            <a:pPr lvl="4"/>
            <a:r>
              <a:rPr lang="en-US" dirty="0"/>
              <a:t>For 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(v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u)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c(v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u) + flow(p)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flow(p) </a:t>
            </a:r>
            <a:r>
              <a:rPr lang="en-US" dirty="0"/>
              <a:t>to the maximum flow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Max-Flow Algorithm</a:t>
            </a:r>
          </a:p>
        </p:txBody>
      </p:sp>
    </p:spTree>
    <p:extLst>
      <p:ext uri="{BB962C8B-B14F-4D97-AF65-F5344CB8AC3E}">
        <p14:creationId xmlns:p14="http://schemas.microsoft.com/office/powerpoint/2010/main" val="277213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6306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we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Breadth-first Search </a:t>
            </a:r>
            <a:r>
              <a:rPr lang="en-US" dirty="0"/>
              <a:t>to Find the augmenting path we get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Edmonds-Karp </a:t>
            </a:r>
            <a:r>
              <a:rPr lang="en-US" dirty="0"/>
              <a:t>algorithm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Start from zero flow: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for each edge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While possible:</a:t>
            </a:r>
          </a:p>
          <a:p>
            <a:pPr lvl="2"/>
            <a:r>
              <a:rPr lang="en-US" dirty="0"/>
              <a:t>Find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augmenting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</a:t>
            </a:r>
            <a:r>
              <a:rPr lang="en-US" dirty="0"/>
              <a:t>from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s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using BFS such that:</a:t>
            </a:r>
          </a:p>
          <a:p>
            <a:pPr lvl="3"/>
            <a:r>
              <a:rPr lang="en-US" dirty="0"/>
              <a:t>For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&gt; 0</a:t>
            </a:r>
            <a:endParaRPr lang="en-US" dirty="0"/>
          </a:p>
          <a:p>
            <a:pPr lvl="2"/>
            <a:r>
              <a:rPr lang="en-US" dirty="0"/>
              <a:t>Keep track of the parent for each visited vertex</a:t>
            </a:r>
          </a:p>
          <a:p>
            <a:pPr lvl="2"/>
            <a:r>
              <a:rPr lang="en-US" dirty="0"/>
              <a:t>Reconstruct the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 using the parents</a:t>
            </a:r>
          </a:p>
          <a:p>
            <a:pPr lvl="3"/>
            <a:r>
              <a:rPr lang="en-US" dirty="0"/>
              <a:t>Set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/>
              <a:t>as the smallest capacity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the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endParaRPr lang="en-US" dirty="0"/>
          </a:p>
          <a:p>
            <a:pPr lvl="3"/>
            <a:r>
              <a:rPr lang="en-US" dirty="0">
                <a:sym typeface="Wingdings" panose="05000000000000000000" pitchFamily="2" charset="2"/>
              </a:rPr>
              <a:t>Modify the capacities of the edges in the path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p </a:t>
            </a:r>
            <a:r>
              <a:rPr lang="en-US" dirty="0">
                <a:sym typeface="Wingdings" panose="05000000000000000000" pitchFamily="2" charset="2"/>
              </a:rPr>
              <a:t>as in Ford-Fulkerson:</a:t>
            </a:r>
          </a:p>
          <a:p>
            <a:pPr lvl="2"/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/>
              <a:t>to the maximum flow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4"/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Max Flow Algorithm</a:t>
            </a:r>
          </a:p>
        </p:txBody>
      </p:sp>
    </p:spTree>
    <p:extLst>
      <p:ext uri="{BB962C8B-B14F-4D97-AF65-F5344CB8AC3E}">
        <p14:creationId xmlns:p14="http://schemas.microsoft.com/office/powerpoint/2010/main" val="344957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empty flows through all edges</a:t>
            </a:r>
          </a:p>
          <a:p>
            <a:r>
              <a:rPr lang="en-US" dirty="0"/>
              <a:t>Find an augmenting path: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9</a:t>
            </a:r>
            <a:r>
              <a:rPr lang="en-US" dirty="0"/>
              <a:t> (increment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674812" y="3124200"/>
            <a:ext cx="8382037" cy="2839155"/>
            <a:chOff x="1507587" y="3231191"/>
            <a:chExt cx="8382037" cy="2839155"/>
          </a:xfrm>
        </p:grpSpPr>
        <p:cxnSp>
          <p:nvCxnSpPr>
            <p:cNvPr id="53" name="Straight Arrow Connector 52"/>
            <p:cNvCxnSpPr>
              <a:cxnSpLocks noChangeShapeType="1"/>
              <a:stCxn id="66" idx="7"/>
              <a:endCxn id="67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8" idx="6"/>
              <a:endCxn id="67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66" idx="1"/>
              <a:endCxn id="68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9" idx="6"/>
              <a:endCxn id="66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68" idx="3"/>
              <a:endCxn id="69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74" idx="6"/>
              <a:endCxn id="68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1" name="Straight Arrow Connector 60"/>
            <p:cNvCxnSpPr>
              <a:cxnSpLocks noChangeShapeType="1"/>
              <a:stCxn id="69" idx="1"/>
              <a:endCxn id="74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66" idx="5"/>
              <a:endCxn id="72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71" idx="2"/>
              <a:endCxn id="70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69" idx="3"/>
              <a:endCxn id="70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1" idx="7"/>
              <a:endCxn id="66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5" idx="7"/>
              <a:endCxn id="74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6" name="Straight Arrow Connector 75"/>
            <p:cNvCxnSpPr>
              <a:cxnSpLocks noChangeShapeType="1"/>
              <a:stCxn id="72" idx="0"/>
              <a:endCxn id="67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7" name="Straight Arrow Connector 76"/>
            <p:cNvCxnSpPr>
              <a:cxnSpLocks noChangeShapeType="1"/>
              <a:stCxn id="72" idx="2"/>
              <a:endCxn id="71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cxnSpLocks noChangeShapeType="1"/>
              <a:stCxn id="75" idx="5"/>
              <a:endCxn id="70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116934" y="391599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37012" y="325749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9212" y="323119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cxnSpLocks noChangeShapeType="1"/>
              <a:stCxn id="94" idx="1"/>
              <a:endCxn id="67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6" name="Straight Arrow Connector 95"/>
            <p:cNvCxnSpPr>
              <a:cxnSpLocks noChangeShapeType="1"/>
              <a:stCxn id="94" idx="3"/>
              <a:endCxn id="72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435004" y="381662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8411987" y="1261971"/>
            <a:ext cx="320549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O(VE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43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1EEBEFB5-CB1E-4A3E-AE99-1E88D472C5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3944697"/>
                  </p:ext>
                </p:extLst>
              </p:nvPr>
            </p:nvGraphicFramePr>
            <p:xfrm>
              <a:off x="1154351" y="1295400"/>
              <a:ext cx="4082366" cy="2296929"/>
            </p:xfrm>
            <a:graphic>
              <a:graphicData uri="http://schemas.microsoft.com/office/powerpoint/2016/sectionzoom">
                <psez:sectionZm>
                  <psez:sectionZmObj sectionId="{6EE41954-C84B-4EE4-B141-2C74DBA44E12}">
                    <psez:zmPr id="{2C4468A0-4A2C-4429-B38E-203A1A61F85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82366" cy="22969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EEBEFB5-CB1E-4A3E-AE99-1E88D472C5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4351" y="1295400"/>
                <a:ext cx="4082366" cy="22969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AFD6CC4B-D22F-4D9B-A238-4ADFE7AC5F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6360816"/>
                  </p:ext>
                </p:extLst>
              </p:nvPr>
            </p:nvGraphicFramePr>
            <p:xfrm>
              <a:off x="6475412" y="1295399"/>
              <a:ext cx="4082366" cy="2296929"/>
            </p:xfrm>
            <a:graphic>
              <a:graphicData uri="http://schemas.microsoft.com/office/powerpoint/2016/sectionzoom">
                <psez:sectionZm>
                  <psez:sectionZmObj sectionId="{148D7EDE-F4A8-4E08-B408-6ADB1A9F828B}">
                    <psez:zmPr id="{8CA10B5C-A96A-4F28-B021-D95B28469F9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82366" cy="22969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Section Zoom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FD6CC4B-D22F-4D9B-A238-4ADFE7AC5F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75412" y="1295399"/>
                <a:ext cx="4082366" cy="22969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C9483A5B-44BE-4B15-ACBE-CC6C8CECE0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753074"/>
                  </p:ext>
                </p:extLst>
              </p:nvPr>
            </p:nvGraphicFramePr>
            <p:xfrm>
              <a:off x="3960812" y="4038600"/>
              <a:ext cx="4082366" cy="2296929"/>
            </p:xfrm>
            <a:graphic>
              <a:graphicData uri="http://schemas.microsoft.com/office/powerpoint/2016/sectionzoom">
                <psez:sectionZm>
                  <psez:sectionZmObj sectionId="{372C6CE2-B3F6-4400-9A15-AE4C3DD88452}">
                    <psez:zmPr id="{0C73A2EF-75A6-4D7F-A787-B8FCED38D732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82366" cy="22969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C9483A5B-44BE-4B15-ACBE-CC6C8CECE0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0812" y="4038600"/>
                <a:ext cx="4082366" cy="22969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Augment the flow through the path: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9</a:t>
            </a:r>
            <a:r>
              <a:rPr lang="en-US" dirty="0"/>
              <a:t> (increment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en-US" dirty="0"/>
              <a:t>)</a:t>
            </a:r>
          </a:p>
          <a:p>
            <a:r>
              <a:rPr lang="en-US" dirty="0"/>
              <a:t>Current max flow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#2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751012" y="3352800"/>
            <a:ext cx="8382037" cy="2839155"/>
            <a:chOff x="1507587" y="3231191"/>
            <a:chExt cx="8382037" cy="2839155"/>
          </a:xfrm>
        </p:grpSpPr>
        <p:cxnSp>
          <p:nvCxnSpPr>
            <p:cNvPr id="53" name="Straight Arrow Connector 52"/>
            <p:cNvCxnSpPr>
              <a:cxnSpLocks noChangeShapeType="1"/>
              <a:stCxn id="66" idx="7"/>
              <a:endCxn id="67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8" idx="6"/>
              <a:endCxn id="67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66" idx="1"/>
              <a:endCxn id="68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9" idx="6"/>
              <a:endCxn id="66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68" idx="3"/>
              <a:endCxn id="69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74" idx="6"/>
              <a:endCxn id="68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1" name="Straight Arrow Connector 60"/>
            <p:cNvCxnSpPr>
              <a:cxnSpLocks noChangeShapeType="1"/>
              <a:stCxn id="69" idx="1"/>
              <a:endCxn id="74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66" idx="5"/>
              <a:endCxn id="72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71" idx="2"/>
              <a:endCxn id="70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69" idx="3"/>
              <a:endCxn id="70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1" idx="7"/>
              <a:endCxn id="66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5" idx="7"/>
              <a:endCxn id="74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6" name="Straight Arrow Connector 75"/>
            <p:cNvCxnSpPr>
              <a:cxnSpLocks noChangeShapeType="1"/>
              <a:stCxn id="72" idx="0"/>
              <a:endCxn id="67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7" name="Straight Arrow Connector 76"/>
            <p:cNvCxnSpPr>
              <a:cxnSpLocks noChangeShapeType="1"/>
              <a:stCxn id="72" idx="2"/>
              <a:endCxn id="71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cxnSpLocks noChangeShapeType="1"/>
              <a:stCxn id="75" idx="5"/>
              <a:endCxn id="70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17/30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cxnSpLocks noChangeShapeType="1"/>
              <a:stCxn id="94" idx="1"/>
              <a:endCxn id="67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6" name="Straight Arrow Connector 95"/>
            <p:cNvCxnSpPr>
              <a:cxnSpLocks noChangeShapeType="1"/>
              <a:stCxn id="94" idx="3"/>
              <a:endCxn id="72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681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an augmenting path: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5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9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(increment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#3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751012" y="3048000"/>
            <a:ext cx="8382037" cy="2839155"/>
            <a:chOff x="1507587" y="3231191"/>
            <a:chExt cx="8382037" cy="2839155"/>
          </a:xfrm>
        </p:grpSpPr>
        <p:cxnSp>
          <p:nvCxnSpPr>
            <p:cNvPr id="56" name="Straight Arrow Connector 55"/>
            <p:cNvCxnSpPr>
              <a:cxnSpLocks noChangeShapeType="1"/>
              <a:stCxn id="111" idx="7"/>
              <a:endCxn id="112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1" name="Straight Arrow Connector 100"/>
            <p:cNvCxnSpPr>
              <a:cxnSpLocks noChangeShapeType="1"/>
              <a:stCxn id="113" idx="6"/>
              <a:endCxn id="112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2" name="Straight Arrow Connector 101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3" name="Straight Arrow Connector 102"/>
            <p:cNvCxnSpPr>
              <a:cxnSpLocks noChangeShapeType="1"/>
              <a:stCxn id="114" idx="6"/>
              <a:endCxn id="111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4" name="Straight Arrow Connector 103"/>
            <p:cNvCxnSpPr>
              <a:cxnSpLocks noChangeShapeType="1"/>
              <a:stCxn id="113" idx="3"/>
              <a:endCxn id="114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5" name="Straight Arrow Connector 104"/>
            <p:cNvCxnSpPr>
              <a:cxnSpLocks noChangeShapeType="1"/>
              <a:stCxn id="119" idx="6"/>
              <a:endCxn id="113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6" name="Straight Arrow Connector 105"/>
            <p:cNvCxnSpPr>
              <a:cxnSpLocks noChangeShapeType="1"/>
              <a:stCxn id="114" idx="1"/>
              <a:endCxn id="119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11" idx="5"/>
              <a:endCxn id="117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8" name="Straight Arrow Connector 107"/>
            <p:cNvCxnSpPr>
              <a:cxnSpLocks noChangeShapeType="1"/>
              <a:stCxn id="116" idx="2"/>
              <a:endCxn id="115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9" name="Straight Arrow Connector 108"/>
            <p:cNvCxnSpPr>
              <a:cxnSpLocks noChangeShapeType="1"/>
              <a:stCxn id="114" idx="3"/>
              <a:endCxn id="115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0" name="Straight Arrow Connector 109"/>
            <p:cNvCxnSpPr>
              <a:cxnSpLocks noChangeShapeType="1"/>
              <a:stCxn id="116" idx="7"/>
              <a:endCxn id="111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8" name="Straight Arrow Connector 117"/>
            <p:cNvCxnSpPr>
              <a:cxnSpLocks noChangeShapeType="1"/>
              <a:stCxn id="120" idx="7"/>
              <a:endCxn id="119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1" name="Straight Arrow Connector 120"/>
            <p:cNvCxnSpPr>
              <a:cxnSpLocks noChangeShapeType="1"/>
              <a:stCxn id="117" idx="0"/>
              <a:endCxn id="112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17" idx="2"/>
              <a:endCxn id="116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0" idx="5"/>
              <a:endCxn id="115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17/30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40" name="Straight Arrow Connector 139"/>
            <p:cNvCxnSpPr>
              <a:cxnSpLocks noChangeShapeType="1"/>
              <a:stCxn id="139" idx="1"/>
              <a:endCxn id="112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1" name="Straight Arrow Connector 140"/>
            <p:cNvCxnSpPr>
              <a:cxnSpLocks noChangeShapeType="1"/>
              <a:stCxn id="139" idx="3"/>
              <a:endCxn id="117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02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Augment the flow through the path: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6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5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9</a:t>
            </a:r>
            <a:r>
              <a:rPr lang="en-US" sz="3200" dirty="0"/>
              <a:t> (increment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200" dirty="0"/>
              <a:t>)</a:t>
            </a:r>
          </a:p>
          <a:p>
            <a:r>
              <a:rPr lang="en-US" sz="3200" dirty="0"/>
              <a:t>Current max flow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#4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598612" y="3276600"/>
            <a:ext cx="8382037" cy="2839155"/>
            <a:chOff x="1507587" y="3231191"/>
            <a:chExt cx="8382037" cy="2839155"/>
          </a:xfrm>
        </p:grpSpPr>
        <p:cxnSp>
          <p:nvCxnSpPr>
            <p:cNvPr id="56" name="Straight Arrow Connector 55"/>
            <p:cNvCxnSpPr>
              <a:cxnSpLocks noChangeShapeType="1"/>
              <a:stCxn id="111" idx="7"/>
              <a:endCxn id="112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1" name="Straight Arrow Connector 100"/>
            <p:cNvCxnSpPr>
              <a:cxnSpLocks noChangeShapeType="1"/>
              <a:stCxn id="113" idx="6"/>
              <a:endCxn id="112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2" name="Straight Arrow Connector 101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3" name="Straight Arrow Connector 102"/>
            <p:cNvCxnSpPr>
              <a:cxnSpLocks noChangeShapeType="1"/>
              <a:stCxn id="114" idx="6"/>
              <a:endCxn id="111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4" name="Straight Arrow Connector 103"/>
            <p:cNvCxnSpPr>
              <a:cxnSpLocks noChangeShapeType="1"/>
              <a:stCxn id="113" idx="3"/>
              <a:endCxn id="114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5" name="Straight Arrow Connector 104"/>
            <p:cNvCxnSpPr>
              <a:cxnSpLocks noChangeShapeType="1"/>
              <a:stCxn id="119" idx="6"/>
              <a:endCxn id="113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6" name="Straight Arrow Connector 105"/>
            <p:cNvCxnSpPr>
              <a:cxnSpLocks noChangeShapeType="1"/>
              <a:stCxn id="114" idx="1"/>
              <a:endCxn id="119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11" idx="5"/>
              <a:endCxn id="117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8" name="Straight Arrow Connector 107"/>
            <p:cNvCxnSpPr>
              <a:cxnSpLocks noChangeShapeType="1"/>
              <a:stCxn id="116" idx="2"/>
              <a:endCxn id="115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9" name="Straight Arrow Connector 108"/>
            <p:cNvCxnSpPr>
              <a:cxnSpLocks noChangeShapeType="1"/>
              <a:stCxn id="114" idx="3"/>
              <a:endCxn id="115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0" name="Straight Arrow Connector 109"/>
            <p:cNvCxnSpPr>
              <a:cxnSpLocks noChangeShapeType="1"/>
              <a:stCxn id="116" idx="7"/>
              <a:endCxn id="111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8" name="Straight Arrow Connector 117"/>
            <p:cNvCxnSpPr>
              <a:cxnSpLocks noChangeShapeType="1"/>
              <a:stCxn id="120" idx="7"/>
              <a:endCxn id="119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1" name="Straight Arrow Connector 120"/>
            <p:cNvCxnSpPr>
              <a:cxnSpLocks noChangeShapeType="1"/>
              <a:stCxn id="117" idx="0"/>
              <a:endCxn id="112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17" idx="2"/>
              <a:endCxn id="116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0" idx="5"/>
              <a:endCxn id="115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20/30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40" name="Straight Arrow Connector 139"/>
            <p:cNvCxnSpPr>
              <a:cxnSpLocks noChangeShapeType="1"/>
              <a:stCxn id="139" idx="1"/>
              <a:endCxn id="112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1" name="Straight Arrow Connector 140"/>
            <p:cNvCxnSpPr>
              <a:cxnSpLocks noChangeShapeType="1"/>
              <a:stCxn id="139" idx="3"/>
              <a:endCxn id="117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565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903394" y="1524000"/>
            <a:ext cx="8382037" cy="2839155"/>
            <a:chOff x="1507587" y="3231191"/>
            <a:chExt cx="8382037" cy="2839155"/>
          </a:xfrm>
        </p:grpSpPr>
        <p:cxnSp>
          <p:nvCxnSpPr>
            <p:cNvPr id="149" name="Straight Arrow Connector 148"/>
            <p:cNvCxnSpPr>
              <a:cxnSpLocks noChangeShapeType="1"/>
              <a:stCxn id="160" idx="7"/>
              <a:endCxn id="161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0" name="Straight Arrow Connector 149"/>
            <p:cNvCxnSpPr>
              <a:cxnSpLocks noChangeShapeType="1"/>
              <a:stCxn id="162" idx="6"/>
              <a:endCxn id="161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1" name="Straight Arrow Connector 150"/>
            <p:cNvCxnSpPr>
              <a:cxnSpLocks noChangeShapeType="1"/>
              <a:stCxn id="160" idx="1"/>
              <a:endCxn id="162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2" name="Straight Arrow Connector 151"/>
            <p:cNvCxnSpPr>
              <a:cxnSpLocks noChangeShapeType="1"/>
              <a:stCxn id="163" idx="6"/>
              <a:endCxn id="160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3" name="Straight Arrow Connector 152"/>
            <p:cNvCxnSpPr>
              <a:cxnSpLocks noChangeShapeType="1"/>
              <a:stCxn id="162" idx="3"/>
              <a:endCxn id="163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4" name="Straight Arrow Connector 153"/>
            <p:cNvCxnSpPr>
              <a:cxnSpLocks noChangeShapeType="1"/>
              <a:stCxn id="168" idx="6"/>
              <a:endCxn id="162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5" name="Straight Arrow Connector 154"/>
            <p:cNvCxnSpPr>
              <a:cxnSpLocks noChangeShapeType="1"/>
              <a:stCxn id="163" idx="1"/>
              <a:endCxn id="168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60" idx="5"/>
              <a:endCxn id="166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7" name="Straight Arrow Connector 156"/>
            <p:cNvCxnSpPr>
              <a:cxnSpLocks noChangeShapeType="1"/>
              <a:stCxn id="165" idx="2"/>
              <a:endCxn id="164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8" name="Straight Arrow Connector 157"/>
            <p:cNvCxnSpPr>
              <a:cxnSpLocks noChangeShapeType="1"/>
              <a:stCxn id="163" idx="3"/>
              <a:endCxn id="164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9" name="Straight Arrow Connector 158"/>
            <p:cNvCxnSpPr>
              <a:cxnSpLocks noChangeShapeType="1"/>
              <a:stCxn id="165" idx="7"/>
              <a:endCxn id="160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3" name="Oval 162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6" name="Oval 165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7" name="Straight Arrow Connector 166"/>
            <p:cNvCxnSpPr>
              <a:cxnSpLocks noChangeShapeType="1"/>
              <a:stCxn id="169" idx="7"/>
              <a:endCxn id="168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8" name="Oval 167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9" name="Oval 168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0" name="Straight Arrow Connector 169"/>
            <p:cNvCxnSpPr>
              <a:cxnSpLocks noChangeShapeType="1"/>
              <a:stCxn id="166" idx="0"/>
              <a:endCxn id="161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1" name="Straight Arrow Connector 170"/>
            <p:cNvCxnSpPr>
              <a:cxnSpLocks noChangeShapeType="1"/>
              <a:stCxn id="166" idx="2"/>
              <a:endCxn id="165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2" name="Straight Arrow Connector 171"/>
            <p:cNvCxnSpPr>
              <a:cxnSpLocks noChangeShapeType="1"/>
              <a:stCxn id="169" idx="5"/>
              <a:endCxn id="164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3" name="TextBox 172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20/30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3/6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20/20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3/5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188" name="Oval 187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9" name="Straight Arrow Connector 188"/>
            <p:cNvCxnSpPr>
              <a:cxnSpLocks noChangeShapeType="1"/>
              <a:stCxn id="188" idx="1"/>
              <a:endCxn id="161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90" name="Straight Arrow Connector 189"/>
            <p:cNvCxnSpPr>
              <a:cxnSpLocks noChangeShapeType="1"/>
              <a:stCxn id="188" idx="3"/>
              <a:endCxn id="166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91" name="TextBox 190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20/25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686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Level Graph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baseline="-25000" dirty="0"/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tree built by using BFS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lvl="1"/>
            <a:r>
              <a:rPr lang="en-US" dirty="0"/>
              <a:t>Each node in the tree is assigned a value representing its distance from the start</a:t>
            </a:r>
          </a:p>
          <a:p>
            <a:pPr lvl="1"/>
            <a:r>
              <a:rPr lang="en-US" dirty="0"/>
              <a:t>The distance is the number of edges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Blocking 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Combination of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augmenting paths </a:t>
            </a:r>
            <a:r>
              <a:rPr lang="en-US" dirty="0"/>
              <a:t>that can be built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Since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 is created using BFS, any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</a:t>
            </a:r>
            <a:r>
              <a:rPr lang="en-US" dirty="0"/>
              <a:t> is going to have the least amount of edges 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5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Dinitz</a:t>
            </a:r>
            <a:r>
              <a:rPr lang="en-US" dirty="0"/>
              <a:t> can be summarized in the following steps: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Start from zero max flow: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dirty="0"/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Construct the level Graph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baseline="-25000" dirty="0"/>
              <a:t> </a:t>
            </a:r>
            <a:r>
              <a:rPr lang="en-US" dirty="0"/>
              <a:t>using BFS</a:t>
            </a:r>
          </a:p>
          <a:p>
            <a:pPr lvl="2"/>
            <a:r>
              <a:rPr lang="en-US" dirty="0"/>
              <a:t> If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unreachable </a:t>
            </a:r>
            <a:r>
              <a:rPr lang="en-US" dirty="0"/>
              <a:t>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G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return the max flow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blocking flow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 </a:t>
            </a:r>
            <a:r>
              <a:rPr lang="en-US" dirty="0"/>
              <a:t>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G</a:t>
            </a:r>
            <a:r>
              <a:rPr lang="en-US" baseline="-25000" dirty="0"/>
              <a:t>L </a:t>
            </a:r>
            <a:r>
              <a:rPr lang="en-US" dirty="0"/>
              <a:t>using DFS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Add flow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dirty="0"/>
              <a:t> to the max flow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Dinic/Dinitz </a:t>
            </a:r>
            <a:r>
              <a:rPr lang="en-US" dirty="0"/>
              <a:t>Max-Flow Algorithm</a:t>
            </a:r>
          </a:p>
        </p:txBody>
      </p:sp>
    </p:spTree>
    <p:extLst>
      <p:ext uri="{BB962C8B-B14F-4D97-AF65-F5344CB8AC3E}">
        <p14:creationId xmlns:p14="http://schemas.microsoft.com/office/powerpoint/2010/main" val="146706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Dinitz </a:t>
            </a:r>
            <a:r>
              <a:rPr lang="en-US" dirty="0"/>
              <a:t>Algorithm Pseudocode – 1/3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latin typeface="Consolas" panose="020B0609020204030204" pitchFamily="49" charset="0"/>
              </a:rPr>
              <a:t>private static int[]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childCounter</a:t>
            </a:r>
            <a:r>
              <a:rPr lang="en-US" sz="1400" b="1" noProof="1">
                <a:latin typeface="Consolas" panose="020B0609020204030204" pitchFamily="49" charset="0"/>
              </a:rPr>
              <a:t>;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Track blocked edges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private static int[]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noProof="1">
                <a:latin typeface="Consolas" panose="020B0609020204030204" pitchFamily="49" charset="0"/>
              </a:rPr>
              <a:t>;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Distances in the Level Graph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private static List&lt;int&gt;[]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edges</a:t>
            </a:r>
            <a:r>
              <a:rPr lang="en-US" sz="1400" b="1" noProof="1">
                <a:latin typeface="Consolas" panose="020B0609020204030204" pitchFamily="49" charset="0"/>
              </a:rPr>
              <a:t>;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adjacency list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private static int[][]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private static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endNode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endParaRPr lang="en-US" sz="1400" b="1" noProof="1">
              <a:latin typeface="Consolas" panose="020B0609020204030204" pitchFamily="49" charset="0"/>
            </a:endParaRPr>
          </a:p>
          <a:p>
            <a:r>
              <a:rPr lang="en-US" sz="1400" b="1" noProof="1">
                <a:latin typeface="Consolas" panose="020B0609020204030204" pitchFamily="49" charset="0"/>
              </a:rPr>
              <a:t>static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Dinic</a:t>
            </a:r>
            <a:r>
              <a:rPr lang="en-US" sz="1400" b="1" noProof="1">
                <a:latin typeface="Consolas" panose="020B0609020204030204" pitchFamily="49" charset="0"/>
              </a:rPr>
              <a:t>(int source, int destination)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 noProof="1"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while (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</a:t>
            </a:r>
            <a:r>
              <a:rPr lang="en-US" sz="1400" b="1" noProof="1">
                <a:latin typeface="Consolas" panose="020B0609020204030204" pitchFamily="49" charset="0"/>
              </a:rPr>
              <a:t>(source, destination))    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While we can find a path from source to sink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for (int i = 0; i &lt; childCounter.Length; i++)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childCounter</a:t>
            </a:r>
            <a:r>
              <a:rPr lang="en-US" sz="1400" b="1" noProof="1">
                <a:latin typeface="Consolas" panose="020B0609020204030204" pitchFamily="49" charset="0"/>
              </a:rPr>
              <a:t>[i] = 0;        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Reset blocked edges on each Level Graph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}</a:t>
            </a:r>
          </a:p>
          <a:p>
            <a:endParaRPr lang="en-US" sz="1400" b="1" noProof="1">
              <a:latin typeface="Consolas" panose="020B0609020204030204" pitchFamily="49" charset="0"/>
            </a:endParaRPr>
          </a:p>
          <a:p>
            <a:r>
              <a:rPr lang="en-US" sz="1400" b="1" noProof="1">
                <a:latin typeface="Consolas" panose="020B0609020204030204" pitchFamily="49" charset="0"/>
              </a:rPr>
              <a:t>        int delta;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do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delta 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US" sz="1400" b="1" noProof="1">
                <a:latin typeface="Consolas" panose="020B0609020204030204" pitchFamily="49" charset="0"/>
              </a:rPr>
              <a:t>(source, int.MaxValue);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Each delta is the flow from an augmenting path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 noProof="1">
                <a:latin typeface="Consolas" panose="020B0609020204030204" pitchFamily="49" charset="0"/>
              </a:rPr>
              <a:t> += delta;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while (delta != 0);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return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}</a:t>
            </a:r>
            <a:endParaRPr lang="en-US" sz="1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9321" y="1107744"/>
            <a:ext cx="325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O(V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2760235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Dinitz </a:t>
            </a:r>
            <a:r>
              <a:rPr lang="en-US" dirty="0"/>
              <a:t>Algorithm Pseudocode – 2/3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static bool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</a:t>
            </a:r>
            <a:r>
              <a:rPr lang="en-US" sz="1400" b="1" dirty="0">
                <a:latin typeface="Consolas" panose="020B0609020204030204" pitchFamily="49" charset="0"/>
              </a:rPr>
              <a:t>(int src, int dest)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nn-NO" sz="1400" b="1" dirty="0">
                <a:latin typeface="Consolas" panose="020B0609020204030204" pitchFamily="49" charset="0"/>
              </a:rPr>
              <a:t>    for (int i = 0; i &lt; bfsDist.Length; i++)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[i] = -1;     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Reset distances in Level Graph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[src] = 0;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Queue&lt;int&gt; queue = new Queue&lt;int&gt;();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queue.Enqueue(src);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while (queue.Count &gt; 0)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int currentNode = queue.Dequeue();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for (int i = 0; i &lt;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edges</a:t>
            </a:r>
            <a:r>
              <a:rPr lang="en-US" sz="1400" b="1" dirty="0">
                <a:latin typeface="Consolas" panose="020B0609020204030204" pitchFamily="49" charset="0"/>
              </a:rPr>
              <a:t>[currentNode].Count; i++)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int child = edges[currentNode][i];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if (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[child] &lt; 0 &amp;&amp;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dirty="0">
                <a:latin typeface="Consolas" panose="020B0609020204030204" pitchFamily="49" charset="0"/>
              </a:rPr>
              <a:t>[currentNode][child] &gt; 0)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If node has not been visited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[child] =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[currentNode] + 1;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  queue.Enqueue(child);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return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[dest] &gt;= 0;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If there is a path to the sink return true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  <a:endParaRPr lang="en-US" sz="1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9321" y="1107744"/>
            <a:ext cx="325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O(V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200527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Dinitz </a:t>
            </a:r>
            <a:r>
              <a:rPr lang="en-US" dirty="0"/>
              <a:t>Algorithm Pseudocode – </a:t>
            </a:r>
            <a:r>
              <a:rPr lang="bg-BG" dirty="0"/>
              <a:t>3</a:t>
            </a:r>
            <a:r>
              <a:rPr lang="en-US" dirty="0"/>
              <a:t>/3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latin typeface="Consolas" panose="020B0609020204030204" pitchFamily="49" charset="0"/>
              </a:rPr>
              <a:t>static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US" sz="1400" b="1" noProof="1">
                <a:latin typeface="Consolas" panose="020B0609020204030204" pitchFamily="49" charset="0"/>
              </a:rPr>
              <a:t>(int source, int flow)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if (source == endNode)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If we reach the sink return the flow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return flow;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for (int i 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childCounter</a:t>
            </a:r>
            <a:r>
              <a:rPr lang="en-US" sz="1400" b="1" noProof="1">
                <a:latin typeface="Consolas" panose="020B0609020204030204" pitchFamily="49" charset="0"/>
              </a:rPr>
              <a:t>[source]; i &lt; edges[source].Count; i++</a:t>
            </a:r>
            <a:r>
              <a:rPr lang="bg-BG" sz="1400" b="1" noProof="1">
                <a:latin typeface="Consolas" panose="020B0609020204030204" pitchFamily="49" charset="0"/>
              </a:rPr>
              <a:t>,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childCounter</a:t>
            </a:r>
            <a:r>
              <a:rPr lang="en-US" sz="1400" b="1" noProof="1">
                <a:latin typeface="Consolas" panose="020B0609020204030204" pitchFamily="49" charset="0"/>
              </a:rPr>
              <a:t>[source]++)</a:t>
            </a:r>
            <a:r>
              <a:rPr lang="bg-BG" sz="1400" b="1" noProof="1">
                <a:latin typeface="Consolas" panose="020B0609020204030204" pitchFamily="49" charset="0"/>
              </a:rPr>
              <a:t> </a:t>
            </a:r>
            <a:endParaRPr lang="en-US" sz="1400" b="1" noProof="1">
              <a:latin typeface="Consolas" panose="020B0609020204030204" pitchFamily="49" charset="0"/>
            </a:endParaRPr>
          </a:p>
          <a:p>
            <a:r>
              <a:rPr lang="en-US" sz="14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int child = edges[source][i];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if (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noProof="1">
                <a:latin typeface="Consolas" panose="020B0609020204030204" pitchFamily="49" charset="0"/>
              </a:rPr>
              <a:t>[source][child] &lt;= 0) continue;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// If the edge has no more room skip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if (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noProof="1">
                <a:latin typeface="Consolas" panose="020B0609020204030204" pitchFamily="49" charset="0"/>
              </a:rPr>
              <a:t>[child] ==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noProof="1">
                <a:latin typeface="Consolas" panose="020B0609020204030204" pitchFamily="49" charset="0"/>
              </a:rPr>
              <a:t>[source] + 1)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Only check vertexes following the Level Graph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 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US" sz="1400" b="1" noProof="1">
                <a:latin typeface="Consolas" panose="020B0609020204030204" pitchFamily="49" charset="0"/>
              </a:rPr>
              <a:t>(child, Math.Min(flow, capacities[source][child]));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if (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 &gt; 0)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noProof="1">
                <a:latin typeface="Consolas" panose="020B0609020204030204" pitchFamily="49" charset="0"/>
              </a:rPr>
              <a:t>[source][child] -=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;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Fix capacities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noProof="1">
                <a:latin typeface="Consolas" panose="020B0609020204030204" pitchFamily="49" charset="0"/>
              </a:rPr>
              <a:t>[child][source] +=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    return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}</a:t>
            </a:r>
          </a:p>
          <a:p>
            <a:r>
              <a:rPr lang="bg-BG" sz="1400" b="1" noProof="1">
                <a:latin typeface="Consolas" panose="020B0609020204030204" pitchFamily="49" charset="0"/>
              </a:rPr>
              <a:t>    </a:t>
            </a:r>
            <a:r>
              <a:rPr lang="en-US" sz="1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return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400" b="1" noProof="1">
                <a:latin typeface="Consolas" panose="020B0609020204030204" pitchFamily="49" charset="0"/>
              </a:rPr>
              <a:t>;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If no path is found return 0 – path is blocked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}</a:t>
            </a:r>
            <a:endParaRPr lang="en-US" sz="1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9321" y="1107744"/>
            <a:ext cx="325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O(V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3167069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Strongly-connected components</a:t>
            </a:r>
          </a:p>
          <a:p>
            <a:pPr marL="608013" lvl="1" indent="-334963">
              <a:lnSpc>
                <a:spcPct val="100000"/>
              </a:lnSpc>
              <a:buClr>
                <a:srgbClr val="F0A22E"/>
              </a:buClr>
            </a:pPr>
            <a:r>
              <a:rPr lang="en-US" dirty="0"/>
              <a:t>Use DFS + reverse DFS algorithm</a:t>
            </a:r>
            <a:endParaRPr lang="en-US" dirty="0">
              <a:solidFill>
                <a:prstClr val="white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Articulation points </a:t>
            </a:r>
            <a:r>
              <a:rPr lang="en-US" dirty="0">
                <a:sym typeface="Wingdings" panose="05000000000000000000" pitchFamily="2" charset="2"/>
              </a:rPr>
              <a:t> use modified DFS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Maximum flow: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/>
              <a:t>Ford-Fulkerson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/>
              <a:t>Edmonds-Karp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noProof="1"/>
              <a:t>Dinitz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210" y="1381088"/>
            <a:ext cx="3582202" cy="26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17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1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580256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https://softuni.bg/opencourses/algorithms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Graph Algorithms II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6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8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8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8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8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2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10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35961"/>
            <a:ext cx="10363200" cy="820600"/>
          </a:xfrm>
        </p:spPr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/>
              <a:t>DFS-Based Algorithm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370014" y="1258057"/>
            <a:ext cx="9448798" cy="3146062"/>
            <a:chOff x="2055812" y="3632833"/>
            <a:chExt cx="8015853" cy="2645137"/>
          </a:xfrm>
        </p:grpSpPr>
        <p:sp>
          <p:nvSpPr>
            <p:cNvPr id="42" name="Freeform 41"/>
            <p:cNvSpPr/>
            <p:nvPr/>
          </p:nvSpPr>
          <p:spPr>
            <a:xfrm>
              <a:off x="6878503" y="5362917"/>
              <a:ext cx="913917" cy="901928"/>
            </a:xfrm>
            <a:custGeom>
              <a:avLst/>
              <a:gdLst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36899 w 860230"/>
                <a:gd name="connsiteY13" fmla="*/ 859809 h 928048"/>
                <a:gd name="connsiteX14" fmla="*/ 164195 w 860230"/>
                <a:gd name="connsiteY14" fmla="*/ 900752 h 928048"/>
                <a:gd name="connsiteX15" fmla="*/ 232433 w 860230"/>
                <a:gd name="connsiteY15" fmla="*/ 914400 h 928048"/>
                <a:gd name="connsiteX16" fmla="*/ 273377 w 860230"/>
                <a:gd name="connsiteY16" fmla="*/ 928048 h 928048"/>
                <a:gd name="connsiteX17" fmla="*/ 573627 w 860230"/>
                <a:gd name="connsiteY17" fmla="*/ 914400 h 928048"/>
                <a:gd name="connsiteX18" fmla="*/ 655514 w 860230"/>
                <a:gd name="connsiteY18" fmla="*/ 887105 h 928048"/>
                <a:gd name="connsiteX19" fmla="*/ 737401 w 860230"/>
                <a:gd name="connsiteY19" fmla="*/ 818866 h 928048"/>
                <a:gd name="connsiteX20" fmla="*/ 791992 w 860230"/>
                <a:gd name="connsiteY20" fmla="*/ 736979 h 928048"/>
                <a:gd name="connsiteX21" fmla="*/ 805639 w 860230"/>
                <a:gd name="connsiteY21" fmla="*/ 696036 h 928048"/>
                <a:gd name="connsiteX22" fmla="*/ 832935 w 860230"/>
                <a:gd name="connsiteY22" fmla="*/ 655093 h 928048"/>
                <a:gd name="connsiteX23" fmla="*/ 860230 w 860230"/>
                <a:gd name="connsiteY23" fmla="*/ 518615 h 928048"/>
                <a:gd name="connsiteX24" fmla="*/ 846583 w 860230"/>
                <a:gd name="connsiteY24" fmla="*/ 259308 h 928048"/>
                <a:gd name="connsiteX25" fmla="*/ 819287 w 860230"/>
                <a:gd name="connsiteY25" fmla="*/ 177421 h 928048"/>
                <a:gd name="connsiteX26" fmla="*/ 778344 w 860230"/>
                <a:gd name="connsiteY26" fmla="*/ 136478 h 928048"/>
                <a:gd name="connsiteX27" fmla="*/ 710105 w 860230"/>
                <a:gd name="connsiteY27" fmla="*/ 54591 h 928048"/>
                <a:gd name="connsiteX28" fmla="*/ 600923 w 860230"/>
                <a:gd name="connsiteY28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73377 w 860230"/>
                <a:gd name="connsiteY14" fmla="*/ 928048 h 928048"/>
                <a:gd name="connsiteX15" fmla="*/ 573627 w 860230"/>
                <a:gd name="connsiteY15" fmla="*/ 914400 h 928048"/>
                <a:gd name="connsiteX16" fmla="*/ 655514 w 860230"/>
                <a:gd name="connsiteY16" fmla="*/ 887105 h 928048"/>
                <a:gd name="connsiteX17" fmla="*/ 737401 w 860230"/>
                <a:gd name="connsiteY17" fmla="*/ 818866 h 928048"/>
                <a:gd name="connsiteX18" fmla="*/ 791992 w 860230"/>
                <a:gd name="connsiteY18" fmla="*/ 736979 h 928048"/>
                <a:gd name="connsiteX19" fmla="*/ 805639 w 860230"/>
                <a:gd name="connsiteY19" fmla="*/ 696036 h 928048"/>
                <a:gd name="connsiteX20" fmla="*/ 832935 w 860230"/>
                <a:gd name="connsiteY20" fmla="*/ 655093 h 928048"/>
                <a:gd name="connsiteX21" fmla="*/ 860230 w 860230"/>
                <a:gd name="connsiteY21" fmla="*/ 518615 h 928048"/>
                <a:gd name="connsiteX22" fmla="*/ 846583 w 860230"/>
                <a:gd name="connsiteY22" fmla="*/ 259308 h 928048"/>
                <a:gd name="connsiteX23" fmla="*/ 819287 w 860230"/>
                <a:gd name="connsiteY23" fmla="*/ 177421 h 928048"/>
                <a:gd name="connsiteX24" fmla="*/ 778344 w 860230"/>
                <a:gd name="connsiteY24" fmla="*/ 136478 h 928048"/>
                <a:gd name="connsiteX25" fmla="*/ 710105 w 860230"/>
                <a:gd name="connsiteY25" fmla="*/ 54591 h 928048"/>
                <a:gd name="connsiteX26" fmla="*/ 600923 w 860230"/>
                <a:gd name="connsiteY26" fmla="*/ 0 h 928048"/>
                <a:gd name="connsiteX0" fmla="*/ 600502 w 859809"/>
                <a:gd name="connsiteY0" fmla="*/ 0 h 928698"/>
                <a:gd name="connsiteX1" fmla="*/ 600502 w 859809"/>
                <a:gd name="connsiteY1" fmla="*/ 0 h 928698"/>
                <a:gd name="connsiteX2" fmla="*/ 341194 w 859809"/>
                <a:gd name="connsiteY2" fmla="*/ 13648 h 928698"/>
                <a:gd name="connsiteX3" fmla="*/ 245660 w 859809"/>
                <a:gd name="connsiteY3" fmla="*/ 54591 h 928698"/>
                <a:gd name="connsiteX4" fmla="*/ 150126 w 859809"/>
                <a:gd name="connsiteY4" fmla="*/ 109182 h 928698"/>
                <a:gd name="connsiteX5" fmla="*/ 122830 w 859809"/>
                <a:gd name="connsiteY5" fmla="*/ 150126 h 928698"/>
                <a:gd name="connsiteX6" fmla="*/ 81887 w 859809"/>
                <a:gd name="connsiteY6" fmla="*/ 191069 h 928698"/>
                <a:gd name="connsiteX7" fmla="*/ 68239 w 859809"/>
                <a:gd name="connsiteY7" fmla="*/ 232012 h 928698"/>
                <a:gd name="connsiteX8" fmla="*/ 40944 w 859809"/>
                <a:gd name="connsiteY8" fmla="*/ 272955 h 928698"/>
                <a:gd name="connsiteX9" fmla="*/ 27296 w 859809"/>
                <a:gd name="connsiteY9" fmla="*/ 313899 h 928698"/>
                <a:gd name="connsiteX10" fmla="*/ 0 w 859809"/>
                <a:gd name="connsiteY10" fmla="*/ 450376 h 928698"/>
                <a:gd name="connsiteX11" fmla="*/ 40944 w 859809"/>
                <a:gd name="connsiteY11" fmla="*/ 694009 h 928698"/>
                <a:gd name="connsiteX12" fmla="*/ 163774 w 859809"/>
                <a:gd name="connsiteY12" fmla="*/ 900752 h 928698"/>
                <a:gd name="connsiteX13" fmla="*/ 272956 w 859809"/>
                <a:gd name="connsiteY13" fmla="*/ 928048 h 928698"/>
                <a:gd name="connsiteX14" fmla="*/ 573206 w 859809"/>
                <a:gd name="connsiteY14" fmla="*/ 914400 h 928698"/>
                <a:gd name="connsiteX15" fmla="*/ 655093 w 859809"/>
                <a:gd name="connsiteY15" fmla="*/ 887105 h 928698"/>
                <a:gd name="connsiteX16" fmla="*/ 736980 w 859809"/>
                <a:gd name="connsiteY16" fmla="*/ 818866 h 928698"/>
                <a:gd name="connsiteX17" fmla="*/ 791571 w 859809"/>
                <a:gd name="connsiteY17" fmla="*/ 736979 h 928698"/>
                <a:gd name="connsiteX18" fmla="*/ 805218 w 859809"/>
                <a:gd name="connsiteY18" fmla="*/ 696036 h 928698"/>
                <a:gd name="connsiteX19" fmla="*/ 832514 w 859809"/>
                <a:gd name="connsiteY19" fmla="*/ 655093 h 928698"/>
                <a:gd name="connsiteX20" fmla="*/ 859809 w 859809"/>
                <a:gd name="connsiteY20" fmla="*/ 518615 h 928698"/>
                <a:gd name="connsiteX21" fmla="*/ 846162 w 859809"/>
                <a:gd name="connsiteY21" fmla="*/ 259308 h 928698"/>
                <a:gd name="connsiteX22" fmla="*/ 818866 w 859809"/>
                <a:gd name="connsiteY22" fmla="*/ 177421 h 928698"/>
                <a:gd name="connsiteX23" fmla="*/ 777923 w 859809"/>
                <a:gd name="connsiteY23" fmla="*/ 136478 h 928698"/>
                <a:gd name="connsiteX24" fmla="*/ 709684 w 859809"/>
                <a:gd name="connsiteY24" fmla="*/ 54591 h 928698"/>
                <a:gd name="connsiteX25" fmla="*/ 600502 w 859809"/>
                <a:gd name="connsiteY25" fmla="*/ 0 h 928698"/>
                <a:gd name="connsiteX0" fmla="*/ 600502 w 859809"/>
                <a:gd name="connsiteY0" fmla="*/ 0 h 928048"/>
                <a:gd name="connsiteX1" fmla="*/ 600502 w 859809"/>
                <a:gd name="connsiteY1" fmla="*/ 0 h 928048"/>
                <a:gd name="connsiteX2" fmla="*/ 341194 w 859809"/>
                <a:gd name="connsiteY2" fmla="*/ 13648 h 928048"/>
                <a:gd name="connsiteX3" fmla="*/ 245660 w 859809"/>
                <a:gd name="connsiteY3" fmla="*/ 54591 h 928048"/>
                <a:gd name="connsiteX4" fmla="*/ 150126 w 859809"/>
                <a:gd name="connsiteY4" fmla="*/ 109182 h 928048"/>
                <a:gd name="connsiteX5" fmla="*/ 122830 w 859809"/>
                <a:gd name="connsiteY5" fmla="*/ 150126 h 928048"/>
                <a:gd name="connsiteX6" fmla="*/ 81887 w 859809"/>
                <a:gd name="connsiteY6" fmla="*/ 191069 h 928048"/>
                <a:gd name="connsiteX7" fmla="*/ 68239 w 859809"/>
                <a:gd name="connsiteY7" fmla="*/ 232012 h 928048"/>
                <a:gd name="connsiteX8" fmla="*/ 40944 w 859809"/>
                <a:gd name="connsiteY8" fmla="*/ 272955 h 928048"/>
                <a:gd name="connsiteX9" fmla="*/ 27296 w 859809"/>
                <a:gd name="connsiteY9" fmla="*/ 313899 h 928048"/>
                <a:gd name="connsiteX10" fmla="*/ 0 w 859809"/>
                <a:gd name="connsiteY10" fmla="*/ 450376 h 928048"/>
                <a:gd name="connsiteX11" fmla="*/ 40944 w 859809"/>
                <a:gd name="connsiteY11" fmla="*/ 694009 h 928048"/>
                <a:gd name="connsiteX12" fmla="*/ 163774 w 859809"/>
                <a:gd name="connsiteY12" fmla="*/ 872645 h 928048"/>
                <a:gd name="connsiteX13" fmla="*/ 272956 w 859809"/>
                <a:gd name="connsiteY13" fmla="*/ 928048 h 928048"/>
                <a:gd name="connsiteX14" fmla="*/ 573206 w 859809"/>
                <a:gd name="connsiteY14" fmla="*/ 914400 h 928048"/>
                <a:gd name="connsiteX15" fmla="*/ 655093 w 859809"/>
                <a:gd name="connsiteY15" fmla="*/ 887105 h 928048"/>
                <a:gd name="connsiteX16" fmla="*/ 736980 w 859809"/>
                <a:gd name="connsiteY16" fmla="*/ 818866 h 928048"/>
                <a:gd name="connsiteX17" fmla="*/ 791571 w 859809"/>
                <a:gd name="connsiteY17" fmla="*/ 736979 h 928048"/>
                <a:gd name="connsiteX18" fmla="*/ 805218 w 859809"/>
                <a:gd name="connsiteY18" fmla="*/ 696036 h 928048"/>
                <a:gd name="connsiteX19" fmla="*/ 832514 w 859809"/>
                <a:gd name="connsiteY19" fmla="*/ 655093 h 928048"/>
                <a:gd name="connsiteX20" fmla="*/ 859809 w 859809"/>
                <a:gd name="connsiteY20" fmla="*/ 518615 h 928048"/>
                <a:gd name="connsiteX21" fmla="*/ 846162 w 859809"/>
                <a:gd name="connsiteY21" fmla="*/ 259308 h 928048"/>
                <a:gd name="connsiteX22" fmla="*/ 818866 w 859809"/>
                <a:gd name="connsiteY22" fmla="*/ 177421 h 928048"/>
                <a:gd name="connsiteX23" fmla="*/ 777923 w 859809"/>
                <a:gd name="connsiteY23" fmla="*/ 136478 h 928048"/>
                <a:gd name="connsiteX24" fmla="*/ 709684 w 859809"/>
                <a:gd name="connsiteY24" fmla="*/ 54591 h 928048"/>
                <a:gd name="connsiteX25" fmla="*/ 600502 w 859809"/>
                <a:gd name="connsiteY25" fmla="*/ 0 h 928048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709684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97033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00502 w 859809"/>
                <a:gd name="connsiteY24" fmla="*/ 0 h 942101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777923 w 859809"/>
                <a:gd name="connsiteY23" fmla="*/ 136892 h 942515"/>
                <a:gd name="connsiteX24" fmla="*/ 575201 w 859809"/>
                <a:gd name="connsiteY24" fmla="*/ 28521 h 942515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575201 w 859809"/>
                <a:gd name="connsiteY23" fmla="*/ 28521 h 942515"/>
                <a:gd name="connsiteX0" fmla="*/ 575201 w 870155"/>
                <a:gd name="connsiteY0" fmla="*/ 29641 h 943635"/>
                <a:gd name="connsiteX1" fmla="*/ 600502 w 870155"/>
                <a:gd name="connsiteY1" fmla="*/ 1534 h 943635"/>
                <a:gd name="connsiteX2" fmla="*/ 341194 w 870155"/>
                <a:gd name="connsiteY2" fmla="*/ 15182 h 943635"/>
                <a:gd name="connsiteX3" fmla="*/ 245660 w 870155"/>
                <a:gd name="connsiteY3" fmla="*/ 56125 h 943635"/>
                <a:gd name="connsiteX4" fmla="*/ 150126 w 870155"/>
                <a:gd name="connsiteY4" fmla="*/ 110716 h 943635"/>
                <a:gd name="connsiteX5" fmla="*/ 122830 w 870155"/>
                <a:gd name="connsiteY5" fmla="*/ 151660 h 943635"/>
                <a:gd name="connsiteX6" fmla="*/ 81887 w 870155"/>
                <a:gd name="connsiteY6" fmla="*/ 192603 h 943635"/>
                <a:gd name="connsiteX7" fmla="*/ 68239 w 870155"/>
                <a:gd name="connsiteY7" fmla="*/ 233546 h 943635"/>
                <a:gd name="connsiteX8" fmla="*/ 40944 w 870155"/>
                <a:gd name="connsiteY8" fmla="*/ 274489 h 943635"/>
                <a:gd name="connsiteX9" fmla="*/ 27296 w 870155"/>
                <a:gd name="connsiteY9" fmla="*/ 315433 h 943635"/>
                <a:gd name="connsiteX10" fmla="*/ 0 w 870155"/>
                <a:gd name="connsiteY10" fmla="*/ 451910 h 943635"/>
                <a:gd name="connsiteX11" fmla="*/ 40944 w 870155"/>
                <a:gd name="connsiteY11" fmla="*/ 695543 h 943635"/>
                <a:gd name="connsiteX12" fmla="*/ 163774 w 870155"/>
                <a:gd name="connsiteY12" fmla="*/ 874179 h 943635"/>
                <a:gd name="connsiteX13" fmla="*/ 361513 w 870155"/>
                <a:gd name="connsiteY13" fmla="*/ 943635 h 943635"/>
                <a:gd name="connsiteX14" fmla="*/ 573206 w 870155"/>
                <a:gd name="connsiteY14" fmla="*/ 915934 h 943635"/>
                <a:gd name="connsiteX15" fmla="*/ 655093 w 870155"/>
                <a:gd name="connsiteY15" fmla="*/ 888639 h 943635"/>
                <a:gd name="connsiteX16" fmla="*/ 736980 w 870155"/>
                <a:gd name="connsiteY16" fmla="*/ 820400 h 943635"/>
                <a:gd name="connsiteX17" fmla="*/ 791571 w 870155"/>
                <a:gd name="connsiteY17" fmla="*/ 738513 h 943635"/>
                <a:gd name="connsiteX18" fmla="*/ 805218 w 870155"/>
                <a:gd name="connsiteY18" fmla="*/ 697570 h 943635"/>
                <a:gd name="connsiteX19" fmla="*/ 832514 w 870155"/>
                <a:gd name="connsiteY19" fmla="*/ 656627 h 943635"/>
                <a:gd name="connsiteX20" fmla="*/ 859809 w 870155"/>
                <a:gd name="connsiteY20" fmla="*/ 520149 h 943635"/>
                <a:gd name="connsiteX21" fmla="*/ 846162 w 870155"/>
                <a:gd name="connsiteY21" fmla="*/ 260842 h 943635"/>
                <a:gd name="connsiteX22" fmla="*/ 575201 w 870155"/>
                <a:gd name="connsiteY22" fmla="*/ 29641 h 943635"/>
                <a:gd name="connsiteX0" fmla="*/ 575201 w 859809"/>
                <a:gd name="connsiteY0" fmla="*/ 28522 h 942516"/>
                <a:gd name="connsiteX1" fmla="*/ 600502 w 859809"/>
                <a:gd name="connsiteY1" fmla="*/ 415 h 942516"/>
                <a:gd name="connsiteX2" fmla="*/ 341194 w 859809"/>
                <a:gd name="connsiteY2" fmla="*/ 14063 h 942516"/>
                <a:gd name="connsiteX3" fmla="*/ 245660 w 859809"/>
                <a:gd name="connsiteY3" fmla="*/ 55006 h 942516"/>
                <a:gd name="connsiteX4" fmla="*/ 150126 w 859809"/>
                <a:gd name="connsiteY4" fmla="*/ 109597 h 942516"/>
                <a:gd name="connsiteX5" fmla="*/ 122830 w 859809"/>
                <a:gd name="connsiteY5" fmla="*/ 150541 h 942516"/>
                <a:gd name="connsiteX6" fmla="*/ 81887 w 859809"/>
                <a:gd name="connsiteY6" fmla="*/ 191484 h 942516"/>
                <a:gd name="connsiteX7" fmla="*/ 68239 w 859809"/>
                <a:gd name="connsiteY7" fmla="*/ 232427 h 942516"/>
                <a:gd name="connsiteX8" fmla="*/ 40944 w 859809"/>
                <a:gd name="connsiteY8" fmla="*/ 273370 h 942516"/>
                <a:gd name="connsiteX9" fmla="*/ 27296 w 859809"/>
                <a:gd name="connsiteY9" fmla="*/ 314314 h 942516"/>
                <a:gd name="connsiteX10" fmla="*/ 0 w 859809"/>
                <a:gd name="connsiteY10" fmla="*/ 450791 h 942516"/>
                <a:gd name="connsiteX11" fmla="*/ 40944 w 859809"/>
                <a:gd name="connsiteY11" fmla="*/ 694424 h 942516"/>
                <a:gd name="connsiteX12" fmla="*/ 163774 w 859809"/>
                <a:gd name="connsiteY12" fmla="*/ 873060 h 942516"/>
                <a:gd name="connsiteX13" fmla="*/ 361513 w 859809"/>
                <a:gd name="connsiteY13" fmla="*/ 942516 h 942516"/>
                <a:gd name="connsiteX14" fmla="*/ 573206 w 859809"/>
                <a:gd name="connsiteY14" fmla="*/ 914815 h 942516"/>
                <a:gd name="connsiteX15" fmla="*/ 655093 w 859809"/>
                <a:gd name="connsiteY15" fmla="*/ 887520 h 942516"/>
                <a:gd name="connsiteX16" fmla="*/ 736980 w 859809"/>
                <a:gd name="connsiteY16" fmla="*/ 819281 h 942516"/>
                <a:gd name="connsiteX17" fmla="*/ 791571 w 859809"/>
                <a:gd name="connsiteY17" fmla="*/ 737394 h 942516"/>
                <a:gd name="connsiteX18" fmla="*/ 805218 w 859809"/>
                <a:gd name="connsiteY18" fmla="*/ 696451 h 942516"/>
                <a:gd name="connsiteX19" fmla="*/ 832514 w 859809"/>
                <a:gd name="connsiteY19" fmla="*/ 655508 h 942516"/>
                <a:gd name="connsiteX20" fmla="*/ 859809 w 859809"/>
                <a:gd name="connsiteY20" fmla="*/ 519030 h 942516"/>
                <a:gd name="connsiteX21" fmla="*/ 757606 w 859809"/>
                <a:gd name="connsiteY21" fmla="*/ 231616 h 942516"/>
                <a:gd name="connsiteX22" fmla="*/ 575201 w 859809"/>
                <a:gd name="connsiteY22" fmla="*/ 28522 h 942516"/>
                <a:gd name="connsiteX0" fmla="*/ 757606 w 859809"/>
                <a:gd name="connsiteY0" fmla="*/ 245669 h 956569"/>
                <a:gd name="connsiteX1" fmla="*/ 600502 w 859809"/>
                <a:gd name="connsiteY1" fmla="*/ 14468 h 956569"/>
                <a:gd name="connsiteX2" fmla="*/ 341194 w 859809"/>
                <a:gd name="connsiteY2" fmla="*/ 28116 h 956569"/>
                <a:gd name="connsiteX3" fmla="*/ 245660 w 859809"/>
                <a:gd name="connsiteY3" fmla="*/ 69059 h 956569"/>
                <a:gd name="connsiteX4" fmla="*/ 150126 w 859809"/>
                <a:gd name="connsiteY4" fmla="*/ 123650 h 956569"/>
                <a:gd name="connsiteX5" fmla="*/ 122830 w 859809"/>
                <a:gd name="connsiteY5" fmla="*/ 164594 h 956569"/>
                <a:gd name="connsiteX6" fmla="*/ 81887 w 859809"/>
                <a:gd name="connsiteY6" fmla="*/ 205537 h 956569"/>
                <a:gd name="connsiteX7" fmla="*/ 68239 w 859809"/>
                <a:gd name="connsiteY7" fmla="*/ 246480 h 956569"/>
                <a:gd name="connsiteX8" fmla="*/ 40944 w 859809"/>
                <a:gd name="connsiteY8" fmla="*/ 287423 h 956569"/>
                <a:gd name="connsiteX9" fmla="*/ 27296 w 859809"/>
                <a:gd name="connsiteY9" fmla="*/ 328367 h 956569"/>
                <a:gd name="connsiteX10" fmla="*/ 0 w 859809"/>
                <a:gd name="connsiteY10" fmla="*/ 464844 h 956569"/>
                <a:gd name="connsiteX11" fmla="*/ 40944 w 859809"/>
                <a:gd name="connsiteY11" fmla="*/ 708477 h 956569"/>
                <a:gd name="connsiteX12" fmla="*/ 163774 w 859809"/>
                <a:gd name="connsiteY12" fmla="*/ 887113 h 956569"/>
                <a:gd name="connsiteX13" fmla="*/ 361513 w 859809"/>
                <a:gd name="connsiteY13" fmla="*/ 956569 h 956569"/>
                <a:gd name="connsiteX14" fmla="*/ 573206 w 859809"/>
                <a:gd name="connsiteY14" fmla="*/ 928868 h 956569"/>
                <a:gd name="connsiteX15" fmla="*/ 655093 w 859809"/>
                <a:gd name="connsiteY15" fmla="*/ 901573 h 956569"/>
                <a:gd name="connsiteX16" fmla="*/ 736980 w 859809"/>
                <a:gd name="connsiteY16" fmla="*/ 833334 h 956569"/>
                <a:gd name="connsiteX17" fmla="*/ 791571 w 859809"/>
                <a:gd name="connsiteY17" fmla="*/ 751447 h 956569"/>
                <a:gd name="connsiteX18" fmla="*/ 805218 w 859809"/>
                <a:gd name="connsiteY18" fmla="*/ 710504 h 956569"/>
                <a:gd name="connsiteX19" fmla="*/ 832514 w 859809"/>
                <a:gd name="connsiteY19" fmla="*/ 669561 h 956569"/>
                <a:gd name="connsiteX20" fmla="*/ 859809 w 859809"/>
                <a:gd name="connsiteY20" fmla="*/ 533083 h 956569"/>
                <a:gd name="connsiteX21" fmla="*/ 757606 w 859809"/>
                <a:gd name="connsiteY21" fmla="*/ 245669 h 956569"/>
                <a:gd name="connsiteX0" fmla="*/ 757606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57606 w 859809"/>
                <a:gd name="connsiteY21" fmla="*/ 217821 h 928721"/>
                <a:gd name="connsiteX0" fmla="*/ 782907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82907 w 859809"/>
                <a:gd name="connsiteY21" fmla="*/ 217821 h 928721"/>
                <a:gd name="connsiteX0" fmla="*/ 782907 w 847159"/>
                <a:gd name="connsiteY0" fmla="*/ 217821 h 928721"/>
                <a:gd name="connsiteX1" fmla="*/ 600502 w 847159"/>
                <a:gd name="connsiteY1" fmla="*/ 56887 h 928721"/>
                <a:gd name="connsiteX2" fmla="*/ 341194 w 847159"/>
                <a:gd name="connsiteY2" fmla="*/ 268 h 928721"/>
                <a:gd name="connsiteX3" fmla="*/ 245660 w 847159"/>
                <a:gd name="connsiteY3" fmla="*/ 41211 h 928721"/>
                <a:gd name="connsiteX4" fmla="*/ 150126 w 847159"/>
                <a:gd name="connsiteY4" fmla="*/ 95802 h 928721"/>
                <a:gd name="connsiteX5" fmla="*/ 122830 w 847159"/>
                <a:gd name="connsiteY5" fmla="*/ 136746 h 928721"/>
                <a:gd name="connsiteX6" fmla="*/ 81887 w 847159"/>
                <a:gd name="connsiteY6" fmla="*/ 177689 h 928721"/>
                <a:gd name="connsiteX7" fmla="*/ 68239 w 847159"/>
                <a:gd name="connsiteY7" fmla="*/ 218632 h 928721"/>
                <a:gd name="connsiteX8" fmla="*/ 40944 w 847159"/>
                <a:gd name="connsiteY8" fmla="*/ 259575 h 928721"/>
                <a:gd name="connsiteX9" fmla="*/ 27296 w 847159"/>
                <a:gd name="connsiteY9" fmla="*/ 300519 h 928721"/>
                <a:gd name="connsiteX10" fmla="*/ 0 w 847159"/>
                <a:gd name="connsiteY10" fmla="*/ 436996 h 928721"/>
                <a:gd name="connsiteX11" fmla="*/ 40944 w 847159"/>
                <a:gd name="connsiteY11" fmla="*/ 680629 h 928721"/>
                <a:gd name="connsiteX12" fmla="*/ 163774 w 847159"/>
                <a:gd name="connsiteY12" fmla="*/ 859265 h 928721"/>
                <a:gd name="connsiteX13" fmla="*/ 361513 w 847159"/>
                <a:gd name="connsiteY13" fmla="*/ 928721 h 928721"/>
                <a:gd name="connsiteX14" fmla="*/ 573206 w 847159"/>
                <a:gd name="connsiteY14" fmla="*/ 901020 h 928721"/>
                <a:gd name="connsiteX15" fmla="*/ 655093 w 847159"/>
                <a:gd name="connsiteY15" fmla="*/ 873725 h 928721"/>
                <a:gd name="connsiteX16" fmla="*/ 736980 w 847159"/>
                <a:gd name="connsiteY16" fmla="*/ 805486 h 928721"/>
                <a:gd name="connsiteX17" fmla="*/ 791571 w 847159"/>
                <a:gd name="connsiteY17" fmla="*/ 723599 h 928721"/>
                <a:gd name="connsiteX18" fmla="*/ 805218 w 847159"/>
                <a:gd name="connsiteY18" fmla="*/ 682656 h 928721"/>
                <a:gd name="connsiteX19" fmla="*/ 832514 w 847159"/>
                <a:gd name="connsiteY19" fmla="*/ 641713 h 928721"/>
                <a:gd name="connsiteX20" fmla="*/ 847159 w 847159"/>
                <a:gd name="connsiteY20" fmla="*/ 434969 h 928721"/>
                <a:gd name="connsiteX21" fmla="*/ 782907 w 847159"/>
                <a:gd name="connsiteY21" fmla="*/ 217821 h 9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9902" y="5336274"/>
              <a:ext cx="1014972" cy="928570"/>
            </a:xfrm>
            <a:custGeom>
              <a:avLst/>
              <a:gdLst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18865 w 982639"/>
                <a:gd name="connsiteY19" fmla="*/ 859809 h 873457"/>
                <a:gd name="connsiteX20" fmla="*/ 873456 w 982639"/>
                <a:gd name="connsiteY20" fmla="*/ 777922 h 873457"/>
                <a:gd name="connsiteX21" fmla="*/ 928047 w 982639"/>
                <a:gd name="connsiteY21" fmla="*/ 696036 h 873457"/>
                <a:gd name="connsiteX22" fmla="*/ 955343 w 982639"/>
                <a:gd name="connsiteY22" fmla="*/ 655092 h 873457"/>
                <a:gd name="connsiteX23" fmla="*/ 982639 w 982639"/>
                <a:gd name="connsiteY23" fmla="*/ 573206 h 873457"/>
                <a:gd name="connsiteX24" fmla="*/ 968991 w 982639"/>
                <a:gd name="connsiteY24" fmla="*/ 191069 h 873457"/>
                <a:gd name="connsiteX25" fmla="*/ 955343 w 982639"/>
                <a:gd name="connsiteY25" fmla="*/ 150125 h 873457"/>
                <a:gd name="connsiteX26" fmla="*/ 791570 w 982639"/>
                <a:gd name="connsiteY26" fmla="*/ 68239 h 873457"/>
                <a:gd name="connsiteX27" fmla="*/ 709683 w 982639"/>
                <a:gd name="connsiteY27" fmla="*/ 40943 h 873457"/>
                <a:gd name="connsiteX28" fmla="*/ 655092 w 982639"/>
                <a:gd name="connsiteY28" fmla="*/ 27295 h 873457"/>
                <a:gd name="connsiteX29" fmla="*/ 491319 w 982639"/>
                <a:gd name="connsiteY29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150125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232012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6299"/>
                <a:gd name="connsiteY0" fmla="*/ 0 h 873457"/>
                <a:gd name="connsiteX1" fmla="*/ 491319 w 986299"/>
                <a:gd name="connsiteY1" fmla="*/ 0 h 873457"/>
                <a:gd name="connsiteX2" fmla="*/ 327546 w 986299"/>
                <a:gd name="connsiteY2" fmla="*/ 27295 h 873457"/>
                <a:gd name="connsiteX3" fmla="*/ 245659 w 986299"/>
                <a:gd name="connsiteY3" fmla="*/ 81886 h 873457"/>
                <a:gd name="connsiteX4" fmla="*/ 204716 w 986299"/>
                <a:gd name="connsiteY4" fmla="*/ 109182 h 873457"/>
                <a:gd name="connsiteX5" fmla="*/ 163773 w 986299"/>
                <a:gd name="connsiteY5" fmla="*/ 136478 h 873457"/>
                <a:gd name="connsiteX6" fmla="*/ 136477 w 986299"/>
                <a:gd name="connsiteY6" fmla="*/ 177421 h 873457"/>
                <a:gd name="connsiteX7" fmla="*/ 95534 w 986299"/>
                <a:gd name="connsiteY7" fmla="*/ 204716 h 873457"/>
                <a:gd name="connsiteX8" fmla="*/ 68239 w 986299"/>
                <a:gd name="connsiteY8" fmla="*/ 259307 h 873457"/>
                <a:gd name="connsiteX9" fmla="*/ 40943 w 986299"/>
                <a:gd name="connsiteY9" fmla="*/ 300251 h 873457"/>
                <a:gd name="connsiteX10" fmla="*/ 0 w 986299"/>
                <a:gd name="connsiteY10" fmla="*/ 382137 h 873457"/>
                <a:gd name="connsiteX11" fmla="*/ 13647 w 986299"/>
                <a:gd name="connsiteY11" fmla="*/ 600501 h 873457"/>
                <a:gd name="connsiteX12" fmla="*/ 27295 w 986299"/>
                <a:gd name="connsiteY12" fmla="*/ 641445 h 873457"/>
                <a:gd name="connsiteX13" fmla="*/ 68239 w 986299"/>
                <a:gd name="connsiteY13" fmla="*/ 668740 h 873457"/>
                <a:gd name="connsiteX14" fmla="*/ 122830 w 986299"/>
                <a:gd name="connsiteY14" fmla="*/ 736979 h 873457"/>
                <a:gd name="connsiteX15" fmla="*/ 136477 w 986299"/>
                <a:gd name="connsiteY15" fmla="*/ 777922 h 873457"/>
                <a:gd name="connsiteX16" fmla="*/ 272955 w 986299"/>
                <a:gd name="connsiteY16" fmla="*/ 846161 h 873457"/>
                <a:gd name="connsiteX17" fmla="*/ 313898 w 986299"/>
                <a:gd name="connsiteY17" fmla="*/ 859809 h 873457"/>
                <a:gd name="connsiteX18" fmla="*/ 600501 w 986299"/>
                <a:gd name="connsiteY18" fmla="*/ 873457 h 873457"/>
                <a:gd name="connsiteX19" fmla="*/ 873456 w 986299"/>
                <a:gd name="connsiteY19" fmla="*/ 777922 h 873457"/>
                <a:gd name="connsiteX20" fmla="*/ 928047 w 986299"/>
                <a:gd name="connsiteY20" fmla="*/ 696036 h 873457"/>
                <a:gd name="connsiteX21" fmla="*/ 955343 w 986299"/>
                <a:gd name="connsiteY21" fmla="*/ 655092 h 873457"/>
                <a:gd name="connsiteX22" fmla="*/ 982639 w 986299"/>
                <a:gd name="connsiteY22" fmla="*/ 573206 h 873457"/>
                <a:gd name="connsiteX23" fmla="*/ 968991 w 986299"/>
                <a:gd name="connsiteY23" fmla="*/ 191069 h 873457"/>
                <a:gd name="connsiteX24" fmla="*/ 791570 w 986299"/>
                <a:gd name="connsiteY24" fmla="*/ 68239 h 873457"/>
                <a:gd name="connsiteX25" fmla="*/ 709683 w 986299"/>
                <a:gd name="connsiteY25" fmla="*/ 40943 h 873457"/>
                <a:gd name="connsiteX26" fmla="*/ 655092 w 986299"/>
                <a:gd name="connsiteY26" fmla="*/ 27295 h 873457"/>
                <a:gd name="connsiteX27" fmla="*/ 491319 w 986299"/>
                <a:gd name="connsiteY27" fmla="*/ 0 h 873457"/>
                <a:gd name="connsiteX0" fmla="*/ 491319 w 982814"/>
                <a:gd name="connsiteY0" fmla="*/ 0 h 873457"/>
                <a:gd name="connsiteX1" fmla="*/ 491319 w 982814"/>
                <a:gd name="connsiteY1" fmla="*/ 0 h 873457"/>
                <a:gd name="connsiteX2" fmla="*/ 327546 w 982814"/>
                <a:gd name="connsiteY2" fmla="*/ 27295 h 873457"/>
                <a:gd name="connsiteX3" fmla="*/ 245659 w 982814"/>
                <a:gd name="connsiteY3" fmla="*/ 81886 h 873457"/>
                <a:gd name="connsiteX4" fmla="*/ 204716 w 982814"/>
                <a:gd name="connsiteY4" fmla="*/ 109182 h 873457"/>
                <a:gd name="connsiteX5" fmla="*/ 163773 w 982814"/>
                <a:gd name="connsiteY5" fmla="*/ 136478 h 873457"/>
                <a:gd name="connsiteX6" fmla="*/ 136477 w 982814"/>
                <a:gd name="connsiteY6" fmla="*/ 177421 h 873457"/>
                <a:gd name="connsiteX7" fmla="*/ 95534 w 982814"/>
                <a:gd name="connsiteY7" fmla="*/ 204716 h 873457"/>
                <a:gd name="connsiteX8" fmla="*/ 68239 w 982814"/>
                <a:gd name="connsiteY8" fmla="*/ 259307 h 873457"/>
                <a:gd name="connsiteX9" fmla="*/ 40943 w 982814"/>
                <a:gd name="connsiteY9" fmla="*/ 300251 h 873457"/>
                <a:gd name="connsiteX10" fmla="*/ 0 w 982814"/>
                <a:gd name="connsiteY10" fmla="*/ 382137 h 873457"/>
                <a:gd name="connsiteX11" fmla="*/ 13647 w 982814"/>
                <a:gd name="connsiteY11" fmla="*/ 600501 h 873457"/>
                <a:gd name="connsiteX12" fmla="*/ 27295 w 982814"/>
                <a:gd name="connsiteY12" fmla="*/ 641445 h 873457"/>
                <a:gd name="connsiteX13" fmla="*/ 68239 w 982814"/>
                <a:gd name="connsiteY13" fmla="*/ 668740 h 873457"/>
                <a:gd name="connsiteX14" fmla="*/ 122830 w 982814"/>
                <a:gd name="connsiteY14" fmla="*/ 736979 h 873457"/>
                <a:gd name="connsiteX15" fmla="*/ 136477 w 982814"/>
                <a:gd name="connsiteY15" fmla="*/ 777922 h 873457"/>
                <a:gd name="connsiteX16" fmla="*/ 272955 w 982814"/>
                <a:gd name="connsiteY16" fmla="*/ 846161 h 873457"/>
                <a:gd name="connsiteX17" fmla="*/ 313898 w 982814"/>
                <a:gd name="connsiteY17" fmla="*/ 859809 h 873457"/>
                <a:gd name="connsiteX18" fmla="*/ 600501 w 982814"/>
                <a:gd name="connsiteY18" fmla="*/ 873457 h 873457"/>
                <a:gd name="connsiteX19" fmla="*/ 873456 w 982814"/>
                <a:gd name="connsiteY19" fmla="*/ 777922 h 873457"/>
                <a:gd name="connsiteX20" fmla="*/ 928047 w 982814"/>
                <a:gd name="connsiteY20" fmla="*/ 696036 h 873457"/>
                <a:gd name="connsiteX21" fmla="*/ 955343 w 982814"/>
                <a:gd name="connsiteY21" fmla="*/ 655092 h 873457"/>
                <a:gd name="connsiteX22" fmla="*/ 982639 w 982814"/>
                <a:gd name="connsiteY22" fmla="*/ 573206 h 873457"/>
                <a:gd name="connsiteX23" fmla="*/ 941695 w 982814"/>
                <a:gd name="connsiteY23" fmla="*/ 245660 h 873457"/>
                <a:gd name="connsiteX24" fmla="*/ 791570 w 982814"/>
                <a:gd name="connsiteY24" fmla="*/ 68239 h 873457"/>
                <a:gd name="connsiteX25" fmla="*/ 709683 w 982814"/>
                <a:gd name="connsiteY25" fmla="*/ 40943 h 873457"/>
                <a:gd name="connsiteX26" fmla="*/ 655092 w 982814"/>
                <a:gd name="connsiteY26" fmla="*/ 27295 h 873457"/>
                <a:gd name="connsiteX27" fmla="*/ 491319 w 982814"/>
                <a:gd name="connsiteY27" fmla="*/ 0 h 8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7756481" y="3641439"/>
              <a:ext cx="1356201" cy="1149108"/>
            </a:xfrm>
            <a:custGeom>
              <a:avLst/>
              <a:gdLst>
                <a:gd name="connsiteX0" fmla="*/ 0 w 1348579"/>
                <a:gd name="connsiteY0" fmla="*/ 477672 h 1037230"/>
                <a:gd name="connsiteX1" fmla="*/ 0 w 1348579"/>
                <a:gd name="connsiteY1" fmla="*/ 477672 h 1037230"/>
                <a:gd name="connsiteX2" fmla="*/ 40943 w 1348579"/>
                <a:gd name="connsiteY2" fmla="*/ 368490 h 1037230"/>
                <a:gd name="connsiteX3" fmla="*/ 54591 w 1348579"/>
                <a:gd name="connsiteY3" fmla="*/ 327547 h 1037230"/>
                <a:gd name="connsiteX4" fmla="*/ 95534 w 1348579"/>
                <a:gd name="connsiteY4" fmla="*/ 300251 h 1037230"/>
                <a:gd name="connsiteX5" fmla="*/ 218364 w 1348579"/>
                <a:gd name="connsiteY5" fmla="*/ 163773 h 1037230"/>
                <a:gd name="connsiteX6" fmla="*/ 259307 w 1348579"/>
                <a:gd name="connsiteY6" fmla="*/ 150126 h 1037230"/>
                <a:gd name="connsiteX7" fmla="*/ 327546 w 1348579"/>
                <a:gd name="connsiteY7" fmla="*/ 95535 h 1037230"/>
                <a:gd name="connsiteX8" fmla="*/ 409433 w 1348579"/>
                <a:gd name="connsiteY8" fmla="*/ 40944 h 1037230"/>
                <a:gd name="connsiteX9" fmla="*/ 450376 w 1348579"/>
                <a:gd name="connsiteY9" fmla="*/ 13648 h 1037230"/>
                <a:gd name="connsiteX10" fmla="*/ 491319 w 1348579"/>
                <a:gd name="connsiteY10" fmla="*/ 0 h 1037230"/>
                <a:gd name="connsiteX11" fmla="*/ 982639 w 1348579"/>
                <a:gd name="connsiteY11" fmla="*/ 13648 h 1037230"/>
                <a:gd name="connsiteX12" fmla="*/ 1050877 w 1348579"/>
                <a:gd name="connsiteY12" fmla="*/ 27296 h 1037230"/>
                <a:gd name="connsiteX13" fmla="*/ 1201003 w 1348579"/>
                <a:gd name="connsiteY13" fmla="*/ 40944 h 1037230"/>
                <a:gd name="connsiteX14" fmla="*/ 1241946 w 1348579"/>
                <a:gd name="connsiteY14" fmla="*/ 54591 h 1037230"/>
                <a:gd name="connsiteX15" fmla="*/ 1323833 w 1348579"/>
                <a:gd name="connsiteY15" fmla="*/ 136478 h 1037230"/>
                <a:gd name="connsiteX16" fmla="*/ 1323833 w 1348579"/>
                <a:gd name="connsiteY16" fmla="*/ 464024 h 1037230"/>
                <a:gd name="connsiteX17" fmla="*/ 1310185 w 1348579"/>
                <a:gd name="connsiteY17" fmla="*/ 532263 h 1037230"/>
                <a:gd name="connsiteX18" fmla="*/ 1282889 w 1348579"/>
                <a:gd name="connsiteY18" fmla="*/ 627797 h 1037230"/>
                <a:gd name="connsiteX19" fmla="*/ 1228298 w 1348579"/>
                <a:gd name="connsiteY19" fmla="*/ 709684 h 1037230"/>
                <a:gd name="connsiteX20" fmla="*/ 1187355 w 1348579"/>
                <a:gd name="connsiteY20" fmla="*/ 736979 h 1037230"/>
                <a:gd name="connsiteX21" fmla="*/ 1160060 w 1348579"/>
                <a:gd name="connsiteY21" fmla="*/ 777923 h 1037230"/>
                <a:gd name="connsiteX22" fmla="*/ 1078173 w 1348579"/>
                <a:gd name="connsiteY22" fmla="*/ 805218 h 1037230"/>
                <a:gd name="connsiteX23" fmla="*/ 982639 w 1348579"/>
                <a:gd name="connsiteY23" fmla="*/ 859809 h 1037230"/>
                <a:gd name="connsiteX24" fmla="*/ 900752 w 1348579"/>
                <a:gd name="connsiteY24" fmla="*/ 887105 h 1037230"/>
                <a:gd name="connsiteX25" fmla="*/ 818866 w 1348579"/>
                <a:gd name="connsiteY25" fmla="*/ 928048 h 1037230"/>
                <a:gd name="connsiteX26" fmla="*/ 682388 w 1348579"/>
                <a:gd name="connsiteY26" fmla="*/ 982639 h 1037230"/>
                <a:gd name="connsiteX27" fmla="*/ 600501 w 1348579"/>
                <a:gd name="connsiteY27" fmla="*/ 1009935 h 1037230"/>
                <a:gd name="connsiteX28" fmla="*/ 559558 w 1348579"/>
                <a:gd name="connsiteY28" fmla="*/ 1023582 h 1037230"/>
                <a:gd name="connsiteX29" fmla="*/ 300251 w 1348579"/>
                <a:gd name="connsiteY29" fmla="*/ 1037230 h 1037230"/>
                <a:gd name="connsiteX30" fmla="*/ 177421 w 1348579"/>
                <a:gd name="connsiteY30" fmla="*/ 1009935 h 1037230"/>
                <a:gd name="connsiteX31" fmla="*/ 54591 w 1348579"/>
                <a:gd name="connsiteY31" fmla="*/ 914400 h 1037230"/>
                <a:gd name="connsiteX32" fmla="*/ 40943 w 1348579"/>
                <a:gd name="connsiteY32" fmla="*/ 736979 h 1037230"/>
                <a:gd name="connsiteX33" fmla="*/ 13648 w 1348579"/>
                <a:gd name="connsiteY33" fmla="*/ 559559 h 1037230"/>
                <a:gd name="connsiteX34" fmla="*/ 0 w 1348579"/>
                <a:gd name="connsiteY34" fmla="*/ 477672 h 1037230"/>
                <a:gd name="connsiteX0" fmla="*/ 0 w 1348579"/>
                <a:gd name="connsiteY0" fmla="*/ 518615 h 1078173"/>
                <a:gd name="connsiteX1" fmla="*/ 0 w 1348579"/>
                <a:gd name="connsiteY1" fmla="*/ 518615 h 1078173"/>
                <a:gd name="connsiteX2" fmla="*/ 40943 w 1348579"/>
                <a:gd name="connsiteY2" fmla="*/ 409433 h 1078173"/>
                <a:gd name="connsiteX3" fmla="*/ 54591 w 1348579"/>
                <a:gd name="connsiteY3" fmla="*/ 368490 h 1078173"/>
                <a:gd name="connsiteX4" fmla="*/ 95534 w 1348579"/>
                <a:gd name="connsiteY4" fmla="*/ 341194 h 1078173"/>
                <a:gd name="connsiteX5" fmla="*/ 218364 w 1348579"/>
                <a:gd name="connsiteY5" fmla="*/ 204716 h 1078173"/>
                <a:gd name="connsiteX6" fmla="*/ 259307 w 1348579"/>
                <a:gd name="connsiteY6" fmla="*/ 191069 h 1078173"/>
                <a:gd name="connsiteX7" fmla="*/ 327546 w 1348579"/>
                <a:gd name="connsiteY7" fmla="*/ 136478 h 1078173"/>
                <a:gd name="connsiteX8" fmla="*/ 409433 w 1348579"/>
                <a:gd name="connsiteY8" fmla="*/ 81887 h 1078173"/>
                <a:gd name="connsiteX9" fmla="*/ 450376 w 1348579"/>
                <a:gd name="connsiteY9" fmla="*/ 54591 h 1078173"/>
                <a:gd name="connsiteX10" fmla="*/ 723331 w 1348579"/>
                <a:gd name="connsiteY10" fmla="*/ 0 h 1078173"/>
                <a:gd name="connsiteX11" fmla="*/ 982639 w 1348579"/>
                <a:gd name="connsiteY11" fmla="*/ 54591 h 1078173"/>
                <a:gd name="connsiteX12" fmla="*/ 1050877 w 1348579"/>
                <a:gd name="connsiteY12" fmla="*/ 68239 h 1078173"/>
                <a:gd name="connsiteX13" fmla="*/ 1201003 w 1348579"/>
                <a:gd name="connsiteY13" fmla="*/ 81887 h 1078173"/>
                <a:gd name="connsiteX14" fmla="*/ 1241946 w 1348579"/>
                <a:gd name="connsiteY14" fmla="*/ 95534 h 1078173"/>
                <a:gd name="connsiteX15" fmla="*/ 1323833 w 1348579"/>
                <a:gd name="connsiteY15" fmla="*/ 177421 h 1078173"/>
                <a:gd name="connsiteX16" fmla="*/ 1323833 w 1348579"/>
                <a:gd name="connsiteY16" fmla="*/ 504967 h 1078173"/>
                <a:gd name="connsiteX17" fmla="*/ 1310185 w 1348579"/>
                <a:gd name="connsiteY17" fmla="*/ 573206 h 1078173"/>
                <a:gd name="connsiteX18" fmla="*/ 1282889 w 1348579"/>
                <a:gd name="connsiteY18" fmla="*/ 668740 h 1078173"/>
                <a:gd name="connsiteX19" fmla="*/ 1228298 w 1348579"/>
                <a:gd name="connsiteY19" fmla="*/ 750627 h 1078173"/>
                <a:gd name="connsiteX20" fmla="*/ 1187355 w 1348579"/>
                <a:gd name="connsiteY20" fmla="*/ 777922 h 1078173"/>
                <a:gd name="connsiteX21" fmla="*/ 1160060 w 1348579"/>
                <a:gd name="connsiteY21" fmla="*/ 818866 h 1078173"/>
                <a:gd name="connsiteX22" fmla="*/ 1078173 w 1348579"/>
                <a:gd name="connsiteY22" fmla="*/ 846161 h 1078173"/>
                <a:gd name="connsiteX23" fmla="*/ 982639 w 1348579"/>
                <a:gd name="connsiteY23" fmla="*/ 900752 h 1078173"/>
                <a:gd name="connsiteX24" fmla="*/ 900752 w 1348579"/>
                <a:gd name="connsiteY24" fmla="*/ 928048 h 1078173"/>
                <a:gd name="connsiteX25" fmla="*/ 818866 w 1348579"/>
                <a:gd name="connsiteY25" fmla="*/ 968991 h 1078173"/>
                <a:gd name="connsiteX26" fmla="*/ 682388 w 1348579"/>
                <a:gd name="connsiteY26" fmla="*/ 1023582 h 1078173"/>
                <a:gd name="connsiteX27" fmla="*/ 600501 w 1348579"/>
                <a:gd name="connsiteY27" fmla="*/ 1050878 h 1078173"/>
                <a:gd name="connsiteX28" fmla="*/ 559558 w 1348579"/>
                <a:gd name="connsiteY28" fmla="*/ 1064525 h 1078173"/>
                <a:gd name="connsiteX29" fmla="*/ 300251 w 1348579"/>
                <a:gd name="connsiteY29" fmla="*/ 1078173 h 1078173"/>
                <a:gd name="connsiteX30" fmla="*/ 177421 w 1348579"/>
                <a:gd name="connsiteY30" fmla="*/ 1050878 h 1078173"/>
                <a:gd name="connsiteX31" fmla="*/ 54591 w 1348579"/>
                <a:gd name="connsiteY31" fmla="*/ 955343 h 1078173"/>
                <a:gd name="connsiteX32" fmla="*/ 40943 w 1348579"/>
                <a:gd name="connsiteY32" fmla="*/ 777922 h 1078173"/>
                <a:gd name="connsiteX33" fmla="*/ 13648 w 1348579"/>
                <a:gd name="connsiteY33" fmla="*/ 600502 h 1078173"/>
                <a:gd name="connsiteX34" fmla="*/ 0 w 1348579"/>
                <a:gd name="connsiteY34" fmla="*/ 518615 h 1078173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177421 w 1348579"/>
                <a:gd name="connsiteY29" fmla="*/ 1051182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27546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3376"/>
                <a:gd name="connsiteY0" fmla="*/ 518919 h 1078477"/>
                <a:gd name="connsiteX1" fmla="*/ 0 w 1343376"/>
                <a:gd name="connsiteY1" fmla="*/ 518919 h 1078477"/>
                <a:gd name="connsiteX2" fmla="*/ 40943 w 1343376"/>
                <a:gd name="connsiteY2" fmla="*/ 409737 h 1078477"/>
                <a:gd name="connsiteX3" fmla="*/ 54591 w 1343376"/>
                <a:gd name="connsiteY3" fmla="*/ 368794 h 1078477"/>
                <a:gd name="connsiteX4" fmla="*/ 95534 w 1343376"/>
                <a:gd name="connsiteY4" fmla="*/ 341498 h 1078477"/>
                <a:gd name="connsiteX5" fmla="*/ 218364 w 1343376"/>
                <a:gd name="connsiteY5" fmla="*/ 205020 h 1078477"/>
                <a:gd name="connsiteX6" fmla="*/ 259307 w 1343376"/>
                <a:gd name="connsiteY6" fmla="*/ 191373 h 1078477"/>
                <a:gd name="connsiteX7" fmla="*/ 327546 w 1343376"/>
                <a:gd name="connsiteY7" fmla="*/ 136782 h 1078477"/>
                <a:gd name="connsiteX8" fmla="*/ 409433 w 1343376"/>
                <a:gd name="connsiteY8" fmla="*/ 82191 h 1078477"/>
                <a:gd name="connsiteX9" fmla="*/ 723331 w 1343376"/>
                <a:gd name="connsiteY9" fmla="*/ 304 h 1078477"/>
                <a:gd name="connsiteX10" fmla="*/ 982639 w 1343376"/>
                <a:gd name="connsiteY10" fmla="*/ 54895 h 1078477"/>
                <a:gd name="connsiteX11" fmla="*/ 1050877 w 1343376"/>
                <a:gd name="connsiteY11" fmla="*/ 68543 h 1078477"/>
                <a:gd name="connsiteX12" fmla="*/ 1201003 w 1343376"/>
                <a:gd name="connsiteY12" fmla="*/ 82191 h 1078477"/>
                <a:gd name="connsiteX13" fmla="*/ 1241946 w 1343376"/>
                <a:gd name="connsiteY13" fmla="*/ 95838 h 1078477"/>
                <a:gd name="connsiteX14" fmla="*/ 1323833 w 1343376"/>
                <a:gd name="connsiteY14" fmla="*/ 273259 h 1078477"/>
                <a:gd name="connsiteX15" fmla="*/ 1323833 w 1343376"/>
                <a:gd name="connsiteY15" fmla="*/ 505271 h 1078477"/>
                <a:gd name="connsiteX16" fmla="*/ 1310185 w 1343376"/>
                <a:gd name="connsiteY16" fmla="*/ 573510 h 1078477"/>
                <a:gd name="connsiteX17" fmla="*/ 1282889 w 1343376"/>
                <a:gd name="connsiteY17" fmla="*/ 669044 h 1078477"/>
                <a:gd name="connsiteX18" fmla="*/ 1228298 w 1343376"/>
                <a:gd name="connsiteY18" fmla="*/ 750931 h 1078477"/>
                <a:gd name="connsiteX19" fmla="*/ 1187355 w 1343376"/>
                <a:gd name="connsiteY19" fmla="*/ 778226 h 1078477"/>
                <a:gd name="connsiteX20" fmla="*/ 1160060 w 1343376"/>
                <a:gd name="connsiteY20" fmla="*/ 819170 h 1078477"/>
                <a:gd name="connsiteX21" fmla="*/ 1078173 w 1343376"/>
                <a:gd name="connsiteY21" fmla="*/ 846465 h 1078477"/>
                <a:gd name="connsiteX22" fmla="*/ 982639 w 1343376"/>
                <a:gd name="connsiteY22" fmla="*/ 901056 h 1078477"/>
                <a:gd name="connsiteX23" fmla="*/ 900752 w 1343376"/>
                <a:gd name="connsiteY23" fmla="*/ 928352 h 1078477"/>
                <a:gd name="connsiteX24" fmla="*/ 818866 w 1343376"/>
                <a:gd name="connsiteY24" fmla="*/ 969295 h 1078477"/>
                <a:gd name="connsiteX25" fmla="*/ 682388 w 1343376"/>
                <a:gd name="connsiteY25" fmla="*/ 1023886 h 1078477"/>
                <a:gd name="connsiteX26" fmla="*/ 600501 w 1343376"/>
                <a:gd name="connsiteY26" fmla="*/ 1051182 h 1078477"/>
                <a:gd name="connsiteX27" fmla="*/ 559558 w 1343376"/>
                <a:gd name="connsiteY27" fmla="*/ 1064829 h 1078477"/>
                <a:gd name="connsiteX28" fmla="*/ 327546 w 1343376"/>
                <a:gd name="connsiteY28" fmla="*/ 1078477 h 1078477"/>
                <a:gd name="connsiteX29" fmla="*/ 204716 w 1343376"/>
                <a:gd name="connsiteY29" fmla="*/ 1023886 h 1078477"/>
                <a:gd name="connsiteX30" fmla="*/ 54591 w 1343376"/>
                <a:gd name="connsiteY30" fmla="*/ 955647 h 1078477"/>
                <a:gd name="connsiteX31" fmla="*/ 40943 w 1343376"/>
                <a:gd name="connsiteY31" fmla="*/ 778226 h 1078477"/>
                <a:gd name="connsiteX32" fmla="*/ 13648 w 1343376"/>
                <a:gd name="connsiteY32" fmla="*/ 600806 h 1078477"/>
                <a:gd name="connsiteX33" fmla="*/ 0 w 1343376"/>
                <a:gd name="connsiteY33" fmla="*/ 518919 h 1078477"/>
                <a:gd name="connsiteX0" fmla="*/ 0 w 1330436"/>
                <a:gd name="connsiteY0" fmla="*/ 518919 h 1078477"/>
                <a:gd name="connsiteX1" fmla="*/ 0 w 1330436"/>
                <a:gd name="connsiteY1" fmla="*/ 518919 h 1078477"/>
                <a:gd name="connsiteX2" fmla="*/ 40943 w 1330436"/>
                <a:gd name="connsiteY2" fmla="*/ 409737 h 1078477"/>
                <a:gd name="connsiteX3" fmla="*/ 54591 w 1330436"/>
                <a:gd name="connsiteY3" fmla="*/ 368794 h 1078477"/>
                <a:gd name="connsiteX4" fmla="*/ 95534 w 1330436"/>
                <a:gd name="connsiteY4" fmla="*/ 341498 h 1078477"/>
                <a:gd name="connsiteX5" fmla="*/ 218364 w 1330436"/>
                <a:gd name="connsiteY5" fmla="*/ 205020 h 1078477"/>
                <a:gd name="connsiteX6" fmla="*/ 259307 w 1330436"/>
                <a:gd name="connsiteY6" fmla="*/ 191373 h 1078477"/>
                <a:gd name="connsiteX7" fmla="*/ 327546 w 1330436"/>
                <a:gd name="connsiteY7" fmla="*/ 136782 h 1078477"/>
                <a:gd name="connsiteX8" fmla="*/ 409433 w 1330436"/>
                <a:gd name="connsiteY8" fmla="*/ 82191 h 1078477"/>
                <a:gd name="connsiteX9" fmla="*/ 723331 w 1330436"/>
                <a:gd name="connsiteY9" fmla="*/ 304 h 1078477"/>
                <a:gd name="connsiteX10" fmla="*/ 982639 w 1330436"/>
                <a:gd name="connsiteY10" fmla="*/ 54895 h 1078477"/>
                <a:gd name="connsiteX11" fmla="*/ 1050877 w 1330436"/>
                <a:gd name="connsiteY11" fmla="*/ 68543 h 1078477"/>
                <a:gd name="connsiteX12" fmla="*/ 1201003 w 1330436"/>
                <a:gd name="connsiteY12" fmla="*/ 82191 h 1078477"/>
                <a:gd name="connsiteX13" fmla="*/ 1241946 w 1330436"/>
                <a:gd name="connsiteY13" fmla="*/ 150429 h 1078477"/>
                <a:gd name="connsiteX14" fmla="*/ 1323833 w 1330436"/>
                <a:gd name="connsiteY14" fmla="*/ 273259 h 1078477"/>
                <a:gd name="connsiteX15" fmla="*/ 1323833 w 1330436"/>
                <a:gd name="connsiteY15" fmla="*/ 505271 h 1078477"/>
                <a:gd name="connsiteX16" fmla="*/ 1310185 w 1330436"/>
                <a:gd name="connsiteY16" fmla="*/ 573510 h 1078477"/>
                <a:gd name="connsiteX17" fmla="*/ 1282889 w 1330436"/>
                <a:gd name="connsiteY17" fmla="*/ 669044 h 1078477"/>
                <a:gd name="connsiteX18" fmla="*/ 1228298 w 1330436"/>
                <a:gd name="connsiteY18" fmla="*/ 750931 h 1078477"/>
                <a:gd name="connsiteX19" fmla="*/ 1187355 w 1330436"/>
                <a:gd name="connsiteY19" fmla="*/ 778226 h 1078477"/>
                <a:gd name="connsiteX20" fmla="*/ 1160060 w 1330436"/>
                <a:gd name="connsiteY20" fmla="*/ 819170 h 1078477"/>
                <a:gd name="connsiteX21" fmla="*/ 1078173 w 1330436"/>
                <a:gd name="connsiteY21" fmla="*/ 846465 h 1078477"/>
                <a:gd name="connsiteX22" fmla="*/ 982639 w 1330436"/>
                <a:gd name="connsiteY22" fmla="*/ 901056 h 1078477"/>
                <a:gd name="connsiteX23" fmla="*/ 900752 w 1330436"/>
                <a:gd name="connsiteY23" fmla="*/ 928352 h 1078477"/>
                <a:gd name="connsiteX24" fmla="*/ 818866 w 1330436"/>
                <a:gd name="connsiteY24" fmla="*/ 969295 h 1078477"/>
                <a:gd name="connsiteX25" fmla="*/ 682388 w 1330436"/>
                <a:gd name="connsiteY25" fmla="*/ 1023886 h 1078477"/>
                <a:gd name="connsiteX26" fmla="*/ 600501 w 1330436"/>
                <a:gd name="connsiteY26" fmla="*/ 1051182 h 1078477"/>
                <a:gd name="connsiteX27" fmla="*/ 559558 w 1330436"/>
                <a:gd name="connsiteY27" fmla="*/ 1064829 h 1078477"/>
                <a:gd name="connsiteX28" fmla="*/ 327546 w 1330436"/>
                <a:gd name="connsiteY28" fmla="*/ 1078477 h 1078477"/>
                <a:gd name="connsiteX29" fmla="*/ 204716 w 1330436"/>
                <a:gd name="connsiteY29" fmla="*/ 1023886 h 1078477"/>
                <a:gd name="connsiteX30" fmla="*/ 54591 w 1330436"/>
                <a:gd name="connsiteY30" fmla="*/ 955647 h 1078477"/>
                <a:gd name="connsiteX31" fmla="*/ 40943 w 1330436"/>
                <a:gd name="connsiteY31" fmla="*/ 778226 h 1078477"/>
                <a:gd name="connsiteX32" fmla="*/ 13648 w 1330436"/>
                <a:gd name="connsiteY32" fmla="*/ 600806 h 1078477"/>
                <a:gd name="connsiteX33" fmla="*/ 0 w 1330436"/>
                <a:gd name="connsiteY33" fmla="*/ 518919 h 1078477"/>
                <a:gd name="connsiteX0" fmla="*/ 0 w 1333458"/>
                <a:gd name="connsiteY0" fmla="*/ 518919 h 1078477"/>
                <a:gd name="connsiteX1" fmla="*/ 0 w 1333458"/>
                <a:gd name="connsiteY1" fmla="*/ 518919 h 1078477"/>
                <a:gd name="connsiteX2" fmla="*/ 40943 w 1333458"/>
                <a:gd name="connsiteY2" fmla="*/ 409737 h 1078477"/>
                <a:gd name="connsiteX3" fmla="*/ 54591 w 1333458"/>
                <a:gd name="connsiteY3" fmla="*/ 368794 h 1078477"/>
                <a:gd name="connsiteX4" fmla="*/ 95534 w 1333458"/>
                <a:gd name="connsiteY4" fmla="*/ 341498 h 1078477"/>
                <a:gd name="connsiteX5" fmla="*/ 218364 w 1333458"/>
                <a:gd name="connsiteY5" fmla="*/ 205020 h 1078477"/>
                <a:gd name="connsiteX6" fmla="*/ 259307 w 1333458"/>
                <a:gd name="connsiteY6" fmla="*/ 191373 h 1078477"/>
                <a:gd name="connsiteX7" fmla="*/ 327546 w 1333458"/>
                <a:gd name="connsiteY7" fmla="*/ 136782 h 1078477"/>
                <a:gd name="connsiteX8" fmla="*/ 409433 w 1333458"/>
                <a:gd name="connsiteY8" fmla="*/ 82191 h 1078477"/>
                <a:gd name="connsiteX9" fmla="*/ 723331 w 1333458"/>
                <a:gd name="connsiteY9" fmla="*/ 304 h 1078477"/>
                <a:gd name="connsiteX10" fmla="*/ 982639 w 1333458"/>
                <a:gd name="connsiteY10" fmla="*/ 54895 h 1078477"/>
                <a:gd name="connsiteX11" fmla="*/ 1050877 w 1333458"/>
                <a:gd name="connsiteY11" fmla="*/ 68543 h 1078477"/>
                <a:gd name="connsiteX12" fmla="*/ 1201003 w 1333458"/>
                <a:gd name="connsiteY12" fmla="*/ 82191 h 1078477"/>
                <a:gd name="connsiteX13" fmla="*/ 1323833 w 1333458"/>
                <a:gd name="connsiteY13" fmla="*/ 273259 h 1078477"/>
                <a:gd name="connsiteX14" fmla="*/ 1323833 w 1333458"/>
                <a:gd name="connsiteY14" fmla="*/ 505271 h 1078477"/>
                <a:gd name="connsiteX15" fmla="*/ 1310185 w 1333458"/>
                <a:gd name="connsiteY15" fmla="*/ 573510 h 1078477"/>
                <a:gd name="connsiteX16" fmla="*/ 1282889 w 1333458"/>
                <a:gd name="connsiteY16" fmla="*/ 669044 h 1078477"/>
                <a:gd name="connsiteX17" fmla="*/ 1228298 w 1333458"/>
                <a:gd name="connsiteY17" fmla="*/ 750931 h 1078477"/>
                <a:gd name="connsiteX18" fmla="*/ 1187355 w 1333458"/>
                <a:gd name="connsiteY18" fmla="*/ 778226 h 1078477"/>
                <a:gd name="connsiteX19" fmla="*/ 1160060 w 1333458"/>
                <a:gd name="connsiteY19" fmla="*/ 819170 h 1078477"/>
                <a:gd name="connsiteX20" fmla="*/ 1078173 w 1333458"/>
                <a:gd name="connsiteY20" fmla="*/ 846465 h 1078477"/>
                <a:gd name="connsiteX21" fmla="*/ 982639 w 1333458"/>
                <a:gd name="connsiteY21" fmla="*/ 901056 h 1078477"/>
                <a:gd name="connsiteX22" fmla="*/ 900752 w 1333458"/>
                <a:gd name="connsiteY22" fmla="*/ 928352 h 1078477"/>
                <a:gd name="connsiteX23" fmla="*/ 818866 w 1333458"/>
                <a:gd name="connsiteY23" fmla="*/ 969295 h 1078477"/>
                <a:gd name="connsiteX24" fmla="*/ 682388 w 1333458"/>
                <a:gd name="connsiteY24" fmla="*/ 1023886 h 1078477"/>
                <a:gd name="connsiteX25" fmla="*/ 600501 w 1333458"/>
                <a:gd name="connsiteY25" fmla="*/ 1051182 h 1078477"/>
                <a:gd name="connsiteX26" fmla="*/ 559558 w 1333458"/>
                <a:gd name="connsiteY26" fmla="*/ 1064829 h 1078477"/>
                <a:gd name="connsiteX27" fmla="*/ 327546 w 1333458"/>
                <a:gd name="connsiteY27" fmla="*/ 1078477 h 1078477"/>
                <a:gd name="connsiteX28" fmla="*/ 204716 w 1333458"/>
                <a:gd name="connsiteY28" fmla="*/ 1023886 h 1078477"/>
                <a:gd name="connsiteX29" fmla="*/ 54591 w 1333458"/>
                <a:gd name="connsiteY29" fmla="*/ 955647 h 1078477"/>
                <a:gd name="connsiteX30" fmla="*/ 40943 w 1333458"/>
                <a:gd name="connsiteY30" fmla="*/ 778226 h 1078477"/>
                <a:gd name="connsiteX31" fmla="*/ 13648 w 1333458"/>
                <a:gd name="connsiteY31" fmla="*/ 600806 h 1078477"/>
                <a:gd name="connsiteX32" fmla="*/ 0 w 1333458"/>
                <a:gd name="connsiteY32" fmla="*/ 518919 h 1078477"/>
                <a:gd name="connsiteX0" fmla="*/ 0 w 1344567"/>
                <a:gd name="connsiteY0" fmla="*/ 518919 h 1078477"/>
                <a:gd name="connsiteX1" fmla="*/ 0 w 1344567"/>
                <a:gd name="connsiteY1" fmla="*/ 518919 h 1078477"/>
                <a:gd name="connsiteX2" fmla="*/ 40943 w 1344567"/>
                <a:gd name="connsiteY2" fmla="*/ 409737 h 1078477"/>
                <a:gd name="connsiteX3" fmla="*/ 54591 w 1344567"/>
                <a:gd name="connsiteY3" fmla="*/ 368794 h 1078477"/>
                <a:gd name="connsiteX4" fmla="*/ 95534 w 1344567"/>
                <a:gd name="connsiteY4" fmla="*/ 341498 h 1078477"/>
                <a:gd name="connsiteX5" fmla="*/ 218364 w 1344567"/>
                <a:gd name="connsiteY5" fmla="*/ 205020 h 1078477"/>
                <a:gd name="connsiteX6" fmla="*/ 259307 w 1344567"/>
                <a:gd name="connsiteY6" fmla="*/ 191373 h 1078477"/>
                <a:gd name="connsiteX7" fmla="*/ 327546 w 1344567"/>
                <a:gd name="connsiteY7" fmla="*/ 136782 h 1078477"/>
                <a:gd name="connsiteX8" fmla="*/ 409433 w 1344567"/>
                <a:gd name="connsiteY8" fmla="*/ 82191 h 1078477"/>
                <a:gd name="connsiteX9" fmla="*/ 723331 w 1344567"/>
                <a:gd name="connsiteY9" fmla="*/ 304 h 1078477"/>
                <a:gd name="connsiteX10" fmla="*/ 982639 w 1344567"/>
                <a:gd name="connsiteY10" fmla="*/ 54895 h 1078477"/>
                <a:gd name="connsiteX11" fmla="*/ 1050877 w 1344567"/>
                <a:gd name="connsiteY11" fmla="*/ 68543 h 1078477"/>
                <a:gd name="connsiteX12" fmla="*/ 1323833 w 1344567"/>
                <a:gd name="connsiteY12" fmla="*/ 273259 h 1078477"/>
                <a:gd name="connsiteX13" fmla="*/ 1323833 w 1344567"/>
                <a:gd name="connsiteY13" fmla="*/ 505271 h 1078477"/>
                <a:gd name="connsiteX14" fmla="*/ 1310185 w 1344567"/>
                <a:gd name="connsiteY14" fmla="*/ 573510 h 1078477"/>
                <a:gd name="connsiteX15" fmla="*/ 1282889 w 1344567"/>
                <a:gd name="connsiteY15" fmla="*/ 669044 h 1078477"/>
                <a:gd name="connsiteX16" fmla="*/ 1228298 w 1344567"/>
                <a:gd name="connsiteY16" fmla="*/ 750931 h 1078477"/>
                <a:gd name="connsiteX17" fmla="*/ 1187355 w 1344567"/>
                <a:gd name="connsiteY17" fmla="*/ 778226 h 1078477"/>
                <a:gd name="connsiteX18" fmla="*/ 1160060 w 1344567"/>
                <a:gd name="connsiteY18" fmla="*/ 819170 h 1078477"/>
                <a:gd name="connsiteX19" fmla="*/ 1078173 w 1344567"/>
                <a:gd name="connsiteY19" fmla="*/ 846465 h 1078477"/>
                <a:gd name="connsiteX20" fmla="*/ 982639 w 1344567"/>
                <a:gd name="connsiteY20" fmla="*/ 901056 h 1078477"/>
                <a:gd name="connsiteX21" fmla="*/ 900752 w 1344567"/>
                <a:gd name="connsiteY21" fmla="*/ 928352 h 1078477"/>
                <a:gd name="connsiteX22" fmla="*/ 818866 w 1344567"/>
                <a:gd name="connsiteY22" fmla="*/ 969295 h 1078477"/>
                <a:gd name="connsiteX23" fmla="*/ 682388 w 1344567"/>
                <a:gd name="connsiteY23" fmla="*/ 1023886 h 1078477"/>
                <a:gd name="connsiteX24" fmla="*/ 600501 w 1344567"/>
                <a:gd name="connsiteY24" fmla="*/ 1051182 h 1078477"/>
                <a:gd name="connsiteX25" fmla="*/ 559558 w 1344567"/>
                <a:gd name="connsiteY25" fmla="*/ 1064829 h 1078477"/>
                <a:gd name="connsiteX26" fmla="*/ 327546 w 1344567"/>
                <a:gd name="connsiteY26" fmla="*/ 1078477 h 1078477"/>
                <a:gd name="connsiteX27" fmla="*/ 204716 w 1344567"/>
                <a:gd name="connsiteY27" fmla="*/ 1023886 h 1078477"/>
                <a:gd name="connsiteX28" fmla="*/ 54591 w 1344567"/>
                <a:gd name="connsiteY28" fmla="*/ 955647 h 1078477"/>
                <a:gd name="connsiteX29" fmla="*/ 40943 w 1344567"/>
                <a:gd name="connsiteY29" fmla="*/ 778226 h 1078477"/>
                <a:gd name="connsiteX30" fmla="*/ 13648 w 1344567"/>
                <a:gd name="connsiteY30" fmla="*/ 600806 h 1078477"/>
                <a:gd name="connsiteX31" fmla="*/ 0 w 1344567"/>
                <a:gd name="connsiteY31" fmla="*/ 518919 h 1078477"/>
                <a:gd name="connsiteX0" fmla="*/ 0 w 1337495"/>
                <a:gd name="connsiteY0" fmla="*/ 518919 h 1078477"/>
                <a:gd name="connsiteX1" fmla="*/ 0 w 1337495"/>
                <a:gd name="connsiteY1" fmla="*/ 518919 h 1078477"/>
                <a:gd name="connsiteX2" fmla="*/ 40943 w 1337495"/>
                <a:gd name="connsiteY2" fmla="*/ 409737 h 1078477"/>
                <a:gd name="connsiteX3" fmla="*/ 54591 w 1337495"/>
                <a:gd name="connsiteY3" fmla="*/ 368794 h 1078477"/>
                <a:gd name="connsiteX4" fmla="*/ 95534 w 1337495"/>
                <a:gd name="connsiteY4" fmla="*/ 341498 h 1078477"/>
                <a:gd name="connsiteX5" fmla="*/ 218364 w 1337495"/>
                <a:gd name="connsiteY5" fmla="*/ 205020 h 1078477"/>
                <a:gd name="connsiteX6" fmla="*/ 259307 w 1337495"/>
                <a:gd name="connsiteY6" fmla="*/ 191373 h 1078477"/>
                <a:gd name="connsiteX7" fmla="*/ 327546 w 1337495"/>
                <a:gd name="connsiteY7" fmla="*/ 136782 h 1078477"/>
                <a:gd name="connsiteX8" fmla="*/ 409433 w 1337495"/>
                <a:gd name="connsiteY8" fmla="*/ 82191 h 1078477"/>
                <a:gd name="connsiteX9" fmla="*/ 723331 w 1337495"/>
                <a:gd name="connsiteY9" fmla="*/ 304 h 1078477"/>
                <a:gd name="connsiteX10" fmla="*/ 982639 w 1337495"/>
                <a:gd name="connsiteY10" fmla="*/ 54895 h 1078477"/>
                <a:gd name="connsiteX11" fmla="*/ 1146411 w 1337495"/>
                <a:gd name="connsiteY11" fmla="*/ 68543 h 1078477"/>
                <a:gd name="connsiteX12" fmla="*/ 1323833 w 1337495"/>
                <a:gd name="connsiteY12" fmla="*/ 273259 h 1078477"/>
                <a:gd name="connsiteX13" fmla="*/ 1323833 w 1337495"/>
                <a:gd name="connsiteY13" fmla="*/ 505271 h 1078477"/>
                <a:gd name="connsiteX14" fmla="*/ 1310185 w 1337495"/>
                <a:gd name="connsiteY14" fmla="*/ 573510 h 1078477"/>
                <a:gd name="connsiteX15" fmla="*/ 1282889 w 1337495"/>
                <a:gd name="connsiteY15" fmla="*/ 669044 h 1078477"/>
                <a:gd name="connsiteX16" fmla="*/ 1228298 w 1337495"/>
                <a:gd name="connsiteY16" fmla="*/ 750931 h 1078477"/>
                <a:gd name="connsiteX17" fmla="*/ 1187355 w 1337495"/>
                <a:gd name="connsiteY17" fmla="*/ 778226 h 1078477"/>
                <a:gd name="connsiteX18" fmla="*/ 1160060 w 1337495"/>
                <a:gd name="connsiteY18" fmla="*/ 819170 h 1078477"/>
                <a:gd name="connsiteX19" fmla="*/ 1078173 w 1337495"/>
                <a:gd name="connsiteY19" fmla="*/ 846465 h 1078477"/>
                <a:gd name="connsiteX20" fmla="*/ 982639 w 1337495"/>
                <a:gd name="connsiteY20" fmla="*/ 901056 h 1078477"/>
                <a:gd name="connsiteX21" fmla="*/ 900752 w 1337495"/>
                <a:gd name="connsiteY21" fmla="*/ 928352 h 1078477"/>
                <a:gd name="connsiteX22" fmla="*/ 818866 w 1337495"/>
                <a:gd name="connsiteY22" fmla="*/ 969295 h 1078477"/>
                <a:gd name="connsiteX23" fmla="*/ 682388 w 1337495"/>
                <a:gd name="connsiteY23" fmla="*/ 1023886 h 1078477"/>
                <a:gd name="connsiteX24" fmla="*/ 600501 w 1337495"/>
                <a:gd name="connsiteY24" fmla="*/ 1051182 h 1078477"/>
                <a:gd name="connsiteX25" fmla="*/ 559558 w 1337495"/>
                <a:gd name="connsiteY25" fmla="*/ 1064829 h 1078477"/>
                <a:gd name="connsiteX26" fmla="*/ 327546 w 1337495"/>
                <a:gd name="connsiteY26" fmla="*/ 1078477 h 1078477"/>
                <a:gd name="connsiteX27" fmla="*/ 204716 w 1337495"/>
                <a:gd name="connsiteY27" fmla="*/ 1023886 h 1078477"/>
                <a:gd name="connsiteX28" fmla="*/ 54591 w 1337495"/>
                <a:gd name="connsiteY28" fmla="*/ 955647 h 1078477"/>
                <a:gd name="connsiteX29" fmla="*/ 40943 w 1337495"/>
                <a:gd name="connsiteY29" fmla="*/ 778226 h 1078477"/>
                <a:gd name="connsiteX30" fmla="*/ 13648 w 1337495"/>
                <a:gd name="connsiteY30" fmla="*/ 600806 h 1078477"/>
                <a:gd name="connsiteX31" fmla="*/ 0 w 1337495"/>
                <a:gd name="connsiteY31" fmla="*/ 518919 h 1078477"/>
                <a:gd name="connsiteX0" fmla="*/ 0 w 1337495"/>
                <a:gd name="connsiteY0" fmla="*/ 524838 h 1084396"/>
                <a:gd name="connsiteX1" fmla="*/ 0 w 1337495"/>
                <a:gd name="connsiteY1" fmla="*/ 524838 h 1084396"/>
                <a:gd name="connsiteX2" fmla="*/ 40943 w 1337495"/>
                <a:gd name="connsiteY2" fmla="*/ 415656 h 1084396"/>
                <a:gd name="connsiteX3" fmla="*/ 54591 w 1337495"/>
                <a:gd name="connsiteY3" fmla="*/ 374713 h 1084396"/>
                <a:gd name="connsiteX4" fmla="*/ 95534 w 1337495"/>
                <a:gd name="connsiteY4" fmla="*/ 347417 h 1084396"/>
                <a:gd name="connsiteX5" fmla="*/ 218364 w 1337495"/>
                <a:gd name="connsiteY5" fmla="*/ 210939 h 1084396"/>
                <a:gd name="connsiteX6" fmla="*/ 259307 w 1337495"/>
                <a:gd name="connsiteY6" fmla="*/ 197292 h 1084396"/>
                <a:gd name="connsiteX7" fmla="*/ 327546 w 1337495"/>
                <a:gd name="connsiteY7" fmla="*/ 142701 h 1084396"/>
                <a:gd name="connsiteX8" fmla="*/ 409433 w 1337495"/>
                <a:gd name="connsiteY8" fmla="*/ 88110 h 1084396"/>
                <a:gd name="connsiteX9" fmla="*/ 723331 w 1337495"/>
                <a:gd name="connsiteY9" fmla="*/ 6223 h 1084396"/>
                <a:gd name="connsiteX10" fmla="*/ 968991 w 1337495"/>
                <a:gd name="connsiteY10" fmla="*/ 6223 h 1084396"/>
                <a:gd name="connsiteX11" fmla="*/ 1146411 w 1337495"/>
                <a:gd name="connsiteY11" fmla="*/ 74462 h 1084396"/>
                <a:gd name="connsiteX12" fmla="*/ 1323833 w 1337495"/>
                <a:gd name="connsiteY12" fmla="*/ 279178 h 1084396"/>
                <a:gd name="connsiteX13" fmla="*/ 1323833 w 1337495"/>
                <a:gd name="connsiteY13" fmla="*/ 511190 h 1084396"/>
                <a:gd name="connsiteX14" fmla="*/ 1310185 w 1337495"/>
                <a:gd name="connsiteY14" fmla="*/ 579429 h 1084396"/>
                <a:gd name="connsiteX15" fmla="*/ 1282889 w 1337495"/>
                <a:gd name="connsiteY15" fmla="*/ 674963 h 1084396"/>
                <a:gd name="connsiteX16" fmla="*/ 1228298 w 1337495"/>
                <a:gd name="connsiteY16" fmla="*/ 756850 h 1084396"/>
                <a:gd name="connsiteX17" fmla="*/ 1187355 w 1337495"/>
                <a:gd name="connsiteY17" fmla="*/ 784145 h 1084396"/>
                <a:gd name="connsiteX18" fmla="*/ 1160060 w 1337495"/>
                <a:gd name="connsiteY18" fmla="*/ 825089 h 1084396"/>
                <a:gd name="connsiteX19" fmla="*/ 1078173 w 1337495"/>
                <a:gd name="connsiteY19" fmla="*/ 852384 h 1084396"/>
                <a:gd name="connsiteX20" fmla="*/ 982639 w 1337495"/>
                <a:gd name="connsiteY20" fmla="*/ 906975 h 1084396"/>
                <a:gd name="connsiteX21" fmla="*/ 900752 w 1337495"/>
                <a:gd name="connsiteY21" fmla="*/ 934271 h 1084396"/>
                <a:gd name="connsiteX22" fmla="*/ 818866 w 1337495"/>
                <a:gd name="connsiteY22" fmla="*/ 975214 h 1084396"/>
                <a:gd name="connsiteX23" fmla="*/ 682388 w 1337495"/>
                <a:gd name="connsiteY23" fmla="*/ 1029805 h 1084396"/>
                <a:gd name="connsiteX24" fmla="*/ 600501 w 1337495"/>
                <a:gd name="connsiteY24" fmla="*/ 1057101 h 1084396"/>
                <a:gd name="connsiteX25" fmla="*/ 559558 w 1337495"/>
                <a:gd name="connsiteY25" fmla="*/ 1070748 h 1084396"/>
                <a:gd name="connsiteX26" fmla="*/ 327546 w 1337495"/>
                <a:gd name="connsiteY26" fmla="*/ 1084396 h 1084396"/>
                <a:gd name="connsiteX27" fmla="*/ 204716 w 1337495"/>
                <a:gd name="connsiteY27" fmla="*/ 1029805 h 1084396"/>
                <a:gd name="connsiteX28" fmla="*/ 54591 w 1337495"/>
                <a:gd name="connsiteY28" fmla="*/ 961566 h 1084396"/>
                <a:gd name="connsiteX29" fmla="*/ 40943 w 1337495"/>
                <a:gd name="connsiteY29" fmla="*/ 784145 h 1084396"/>
                <a:gd name="connsiteX30" fmla="*/ 13648 w 1337495"/>
                <a:gd name="connsiteY30" fmla="*/ 606725 h 1084396"/>
                <a:gd name="connsiteX31" fmla="*/ 0 w 1337495"/>
                <a:gd name="connsiteY31" fmla="*/ 524838 h 1084396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54591 w 1333458"/>
                <a:gd name="connsiteY28" fmla="*/ 963542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81887 w 1333458"/>
                <a:gd name="connsiteY28" fmla="*/ 949895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136477 w 1333458"/>
                <a:gd name="connsiteY27" fmla="*/ 949894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874308" y="4584511"/>
              <a:ext cx="2197357" cy="1282889"/>
            </a:xfrm>
            <a:custGeom>
              <a:avLst/>
              <a:gdLst>
                <a:gd name="connsiteX0" fmla="*/ 1010002 w 2197357"/>
                <a:gd name="connsiteY0" fmla="*/ 259307 h 1254701"/>
                <a:gd name="connsiteX1" fmla="*/ 1010002 w 2197357"/>
                <a:gd name="connsiteY1" fmla="*/ 259307 h 1254701"/>
                <a:gd name="connsiteX2" fmla="*/ 1119184 w 2197357"/>
                <a:gd name="connsiteY2" fmla="*/ 163773 h 1254701"/>
                <a:gd name="connsiteX3" fmla="*/ 1160127 w 2197357"/>
                <a:gd name="connsiteY3" fmla="*/ 150125 h 1254701"/>
                <a:gd name="connsiteX4" fmla="*/ 1255661 w 2197357"/>
                <a:gd name="connsiteY4" fmla="*/ 81886 h 1254701"/>
                <a:gd name="connsiteX5" fmla="*/ 1337548 w 2197357"/>
                <a:gd name="connsiteY5" fmla="*/ 54591 h 1254701"/>
                <a:gd name="connsiteX6" fmla="*/ 1487673 w 2197357"/>
                <a:gd name="connsiteY6" fmla="*/ 13648 h 1254701"/>
                <a:gd name="connsiteX7" fmla="*/ 1596855 w 2197357"/>
                <a:gd name="connsiteY7" fmla="*/ 0 h 1254701"/>
                <a:gd name="connsiteX8" fmla="*/ 1842515 w 2197357"/>
                <a:gd name="connsiteY8" fmla="*/ 13648 h 1254701"/>
                <a:gd name="connsiteX9" fmla="*/ 1883458 w 2197357"/>
                <a:gd name="connsiteY9" fmla="*/ 27295 h 1254701"/>
                <a:gd name="connsiteX10" fmla="*/ 1992641 w 2197357"/>
                <a:gd name="connsiteY10" fmla="*/ 54591 h 1254701"/>
                <a:gd name="connsiteX11" fmla="*/ 2033584 w 2197357"/>
                <a:gd name="connsiteY11" fmla="*/ 81886 h 1254701"/>
                <a:gd name="connsiteX12" fmla="*/ 2074527 w 2197357"/>
                <a:gd name="connsiteY12" fmla="*/ 95534 h 1254701"/>
                <a:gd name="connsiteX13" fmla="*/ 2115470 w 2197357"/>
                <a:gd name="connsiteY13" fmla="*/ 136477 h 1254701"/>
                <a:gd name="connsiteX14" fmla="*/ 2129118 w 2197357"/>
                <a:gd name="connsiteY14" fmla="*/ 177421 h 1254701"/>
                <a:gd name="connsiteX15" fmla="*/ 2170061 w 2197357"/>
                <a:gd name="connsiteY15" fmla="*/ 204716 h 1254701"/>
                <a:gd name="connsiteX16" fmla="*/ 2197357 w 2197357"/>
                <a:gd name="connsiteY16" fmla="*/ 286603 h 1254701"/>
                <a:gd name="connsiteX17" fmla="*/ 2183709 w 2197357"/>
                <a:gd name="connsiteY17" fmla="*/ 477671 h 1254701"/>
                <a:gd name="connsiteX18" fmla="*/ 2156414 w 2197357"/>
                <a:gd name="connsiteY18" fmla="*/ 586854 h 1254701"/>
                <a:gd name="connsiteX19" fmla="*/ 2142766 w 2197357"/>
                <a:gd name="connsiteY19" fmla="*/ 641445 h 1254701"/>
                <a:gd name="connsiteX20" fmla="*/ 2074527 w 2197357"/>
                <a:gd name="connsiteY20" fmla="*/ 723331 h 1254701"/>
                <a:gd name="connsiteX21" fmla="*/ 2019936 w 2197357"/>
                <a:gd name="connsiteY21" fmla="*/ 791570 h 1254701"/>
                <a:gd name="connsiteX22" fmla="*/ 1842515 w 2197357"/>
                <a:gd name="connsiteY22" fmla="*/ 914400 h 1254701"/>
                <a:gd name="connsiteX23" fmla="*/ 1801572 w 2197357"/>
                <a:gd name="connsiteY23" fmla="*/ 928048 h 1254701"/>
                <a:gd name="connsiteX24" fmla="*/ 1746981 w 2197357"/>
                <a:gd name="connsiteY24" fmla="*/ 955343 h 1254701"/>
                <a:gd name="connsiteX25" fmla="*/ 1719685 w 2197357"/>
                <a:gd name="connsiteY25" fmla="*/ 996286 h 1254701"/>
                <a:gd name="connsiteX26" fmla="*/ 1624151 w 2197357"/>
                <a:gd name="connsiteY26" fmla="*/ 1023582 h 1254701"/>
                <a:gd name="connsiteX27" fmla="*/ 1569560 w 2197357"/>
                <a:gd name="connsiteY27" fmla="*/ 1050877 h 1254701"/>
                <a:gd name="connsiteX28" fmla="*/ 1528617 w 2197357"/>
                <a:gd name="connsiteY28" fmla="*/ 1078173 h 1254701"/>
                <a:gd name="connsiteX29" fmla="*/ 1460378 w 2197357"/>
                <a:gd name="connsiteY29" fmla="*/ 1091821 h 1254701"/>
                <a:gd name="connsiteX30" fmla="*/ 1405787 w 2197357"/>
                <a:gd name="connsiteY30" fmla="*/ 1105469 h 1254701"/>
                <a:gd name="connsiteX31" fmla="*/ 1323900 w 2197357"/>
                <a:gd name="connsiteY31" fmla="*/ 1132764 h 1254701"/>
                <a:gd name="connsiteX32" fmla="*/ 1269309 w 2197357"/>
                <a:gd name="connsiteY32" fmla="*/ 1146412 h 1254701"/>
                <a:gd name="connsiteX33" fmla="*/ 1228366 w 2197357"/>
                <a:gd name="connsiteY33" fmla="*/ 1160060 h 1254701"/>
                <a:gd name="connsiteX34" fmla="*/ 982706 w 2197357"/>
                <a:gd name="connsiteY34" fmla="*/ 1187355 h 1254701"/>
                <a:gd name="connsiteX35" fmla="*/ 764342 w 2197357"/>
                <a:gd name="connsiteY35" fmla="*/ 1228298 h 1254701"/>
                <a:gd name="connsiteX36" fmla="*/ 300318 w 2197357"/>
                <a:gd name="connsiteY36" fmla="*/ 1228298 h 1254701"/>
                <a:gd name="connsiteX37" fmla="*/ 204784 w 2197357"/>
                <a:gd name="connsiteY37" fmla="*/ 1201003 h 1254701"/>
                <a:gd name="connsiteX38" fmla="*/ 122897 w 2197357"/>
                <a:gd name="connsiteY38" fmla="*/ 1132764 h 1254701"/>
                <a:gd name="connsiteX39" fmla="*/ 68306 w 2197357"/>
                <a:gd name="connsiteY39" fmla="*/ 1050877 h 1254701"/>
                <a:gd name="connsiteX40" fmla="*/ 41011 w 2197357"/>
                <a:gd name="connsiteY40" fmla="*/ 1009934 h 1254701"/>
                <a:gd name="connsiteX41" fmla="*/ 13715 w 2197357"/>
                <a:gd name="connsiteY41" fmla="*/ 928048 h 1254701"/>
                <a:gd name="connsiteX42" fmla="*/ 13715 w 2197357"/>
                <a:gd name="connsiteY42" fmla="*/ 641445 h 1254701"/>
                <a:gd name="connsiteX43" fmla="*/ 27363 w 2197357"/>
                <a:gd name="connsiteY43" fmla="*/ 600501 h 1254701"/>
                <a:gd name="connsiteX44" fmla="*/ 136545 w 2197357"/>
                <a:gd name="connsiteY44" fmla="*/ 504967 h 1254701"/>
                <a:gd name="connsiteX45" fmla="*/ 177488 w 2197357"/>
                <a:gd name="connsiteY45" fmla="*/ 491319 h 1254701"/>
                <a:gd name="connsiteX46" fmla="*/ 218432 w 2197357"/>
                <a:gd name="connsiteY46" fmla="*/ 464024 h 1254701"/>
                <a:gd name="connsiteX47" fmla="*/ 286670 w 2197357"/>
                <a:gd name="connsiteY47" fmla="*/ 450376 h 1254701"/>
                <a:gd name="connsiteX48" fmla="*/ 368557 w 2197357"/>
                <a:gd name="connsiteY48" fmla="*/ 423080 h 1254701"/>
                <a:gd name="connsiteX49" fmla="*/ 409500 w 2197357"/>
                <a:gd name="connsiteY49" fmla="*/ 395785 h 1254701"/>
                <a:gd name="connsiteX50" fmla="*/ 477739 w 2197357"/>
                <a:gd name="connsiteY50" fmla="*/ 382137 h 1254701"/>
                <a:gd name="connsiteX51" fmla="*/ 518682 w 2197357"/>
                <a:gd name="connsiteY51" fmla="*/ 368489 h 1254701"/>
                <a:gd name="connsiteX52" fmla="*/ 627864 w 2197357"/>
                <a:gd name="connsiteY52" fmla="*/ 341194 h 1254701"/>
                <a:gd name="connsiteX53" fmla="*/ 668808 w 2197357"/>
                <a:gd name="connsiteY53" fmla="*/ 327546 h 1254701"/>
                <a:gd name="connsiteX54" fmla="*/ 764342 w 2197357"/>
                <a:gd name="connsiteY54" fmla="*/ 313898 h 1254701"/>
                <a:gd name="connsiteX55" fmla="*/ 805285 w 2197357"/>
                <a:gd name="connsiteY55" fmla="*/ 300251 h 1254701"/>
                <a:gd name="connsiteX56" fmla="*/ 941763 w 2197357"/>
                <a:gd name="connsiteY56" fmla="*/ 272955 h 1254701"/>
                <a:gd name="connsiteX57" fmla="*/ 1010002 w 2197357"/>
                <a:gd name="connsiteY57" fmla="*/ 259307 h 12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27963" y="3660129"/>
              <a:ext cx="981525" cy="884577"/>
            </a:xfrm>
            <a:custGeom>
              <a:avLst/>
              <a:gdLst>
                <a:gd name="connsiteX0" fmla="*/ 177421 w 947320"/>
                <a:gd name="connsiteY0" fmla="*/ 0 h 846161"/>
                <a:gd name="connsiteX1" fmla="*/ 177421 w 947320"/>
                <a:gd name="connsiteY1" fmla="*/ 0 h 846161"/>
                <a:gd name="connsiteX2" fmla="*/ 81886 w 947320"/>
                <a:gd name="connsiteY2" fmla="*/ 68239 h 846161"/>
                <a:gd name="connsiteX3" fmla="*/ 27295 w 947320"/>
                <a:gd name="connsiteY3" fmla="*/ 191068 h 846161"/>
                <a:gd name="connsiteX4" fmla="*/ 0 w 947320"/>
                <a:gd name="connsiteY4" fmla="*/ 300251 h 846161"/>
                <a:gd name="connsiteX5" fmla="*/ 13648 w 947320"/>
                <a:gd name="connsiteY5" fmla="*/ 614149 h 846161"/>
                <a:gd name="connsiteX6" fmla="*/ 40943 w 947320"/>
                <a:gd name="connsiteY6" fmla="*/ 655092 h 846161"/>
                <a:gd name="connsiteX7" fmla="*/ 81886 w 947320"/>
                <a:gd name="connsiteY7" fmla="*/ 668740 h 846161"/>
                <a:gd name="connsiteX8" fmla="*/ 109182 w 947320"/>
                <a:gd name="connsiteY8" fmla="*/ 709683 h 846161"/>
                <a:gd name="connsiteX9" fmla="*/ 191068 w 947320"/>
                <a:gd name="connsiteY9" fmla="*/ 736979 h 846161"/>
                <a:gd name="connsiteX10" fmla="*/ 232012 w 947320"/>
                <a:gd name="connsiteY10" fmla="*/ 764274 h 846161"/>
                <a:gd name="connsiteX11" fmla="*/ 354842 w 947320"/>
                <a:gd name="connsiteY11" fmla="*/ 805218 h 846161"/>
                <a:gd name="connsiteX12" fmla="*/ 436728 w 947320"/>
                <a:gd name="connsiteY12" fmla="*/ 832513 h 846161"/>
                <a:gd name="connsiteX13" fmla="*/ 477671 w 947320"/>
                <a:gd name="connsiteY13" fmla="*/ 846161 h 846161"/>
                <a:gd name="connsiteX14" fmla="*/ 696036 w 947320"/>
                <a:gd name="connsiteY14" fmla="*/ 832513 h 846161"/>
                <a:gd name="connsiteX15" fmla="*/ 736979 w 947320"/>
                <a:gd name="connsiteY15" fmla="*/ 818865 h 846161"/>
                <a:gd name="connsiteX16" fmla="*/ 818865 w 947320"/>
                <a:gd name="connsiteY16" fmla="*/ 764274 h 846161"/>
                <a:gd name="connsiteX17" fmla="*/ 859809 w 947320"/>
                <a:gd name="connsiteY17" fmla="*/ 736979 h 846161"/>
                <a:gd name="connsiteX18" fmla="*/ 900752 w 947320"/>
                <a:gd name="connsiteY18" fmla="*/ 709683 h 846161"/>
                <a:gd name="connsiteX19" fmla="*/ 928048 w 947320"/>
                <a:gd name="connsiteY19" fmla="*/ 668740 h 846161"/>
                <a:gd name="connsiteX20" fmla="*/ 928048 w 947320"/>
                <a:gd name="connsiteY20" fmla="*/ 395785 h 846161"/>
                <a:gd name="connsiteX21" fmla="*/ 900752 w 947320"/>
                <a:gd name="connsiteY21" fmla="*/ 313898 h 846161"/>
                <a:gd name="connsiteX22" fmla="*/ 859809 w 947320"/>
                <a:gd name="connsiteY22" fmla="*/ 272955 h 846161"/>
                <a:gd name="connsiteX23" fmla="*/ 791570 w 947320"/>
                <a:gd name="connsiteY23" fmla="*/ 163773 h 846161"/>
                <a:gd name="connsiteX24" fmla="*/ 723331 w 947320"/>
                <a:gd name="connsiteY24" fmla="*/ 109182 h 846161"/>
                <a:gd name="connsiteX25" fmla="*/ 600501 w 947320"/>
                <a:gd name="connsiteY25" fmla="*/ 40943 h 846161"/>
                <a:gd name="connsiteX26" fmla="*/ 395785 w 947320"/>
                <a:gd name="connsiteY26" fmla="*/ 27295 h 846161"/>
                <a:gd name="connsiteX27" fmla="*/ 177421 w 947320"/>
                <a:gd name="connsiteY27" fmla="*/ 0 h 846161"/>
                <a:gd name="connsiteX0" fmla="*/ 395785 w 947320"/>
                <a:gd name="connsiteY0" fmla="*/ 28381 h 847247"/>
                <a:gd name="connsiteX1" fmla="*/ 177421 w 947320"/>
                <a:gd name="connsiteY1" fmla="*/ 1086 h 847247"/>
                <a:gd name="connsiteX2" fmla="*/ 81886 w 947320"/>
                <a:gd name="connsiteY2" fmla="*/ 69325 h 847247"/>
                <a:gd name="connsiteX3" fmla="*/ 27295 w 947320"/>
                <a:gd name="connsiteY3" fmla="*/ 192154 h 847247"/>
                <a:gd name="connsiteX4" fmla="*/ 0 w 947320"/>
                <a:gd name="connsiteY4" fmla="*/ 301337 h 847247"/>
                <a:gd name="connsiteX5" fmla="*/ 13648 w 947320"/>
                <a:gd name="connsiteY5" fmla="*/ 615235 h 847247"/>
                <a:gd name="connsiteX6" fmla="*/ 40943 w 947320"/>
                <a:gd name="connsiteY6" fmla="*/ 656178 h 847247"/>
                <a:gd name="connsiteX7" fmla="*/ 81886 w 947320"/>
                <a:gd name="connsiteY7" fmla="*/ 669826 h 847247"/>
                <a:gd name="connsiteX8" fmla="*/ 109182 w 947320"/>
                <a:gd name="connsiteY8" fmla="*/ 710769 h 847247"/>
                <a:gd name="connsiteX9" fmla="*/ 191068 w 947320"/>
                <a:gd name="connsiteY9" fmla="*/ 738065 h 847247"/>
                <a:gd name="connsiteX10" fmla="*/ 232012 w 947320"/>
                <a:gd name="connsiteY10" fmla="*/ 765360 h 847247"/>
                <a:gd name="connsiteX11" fmla="*/ 354842 w 947320"/>
                <a:gd name="connsiteY11" fmla="*/ 806304 h 847247"/>
                <a:gd name="connsiteX12" fmla="*/ 436728 w 947320"/>
                <a:gd name="connsiteY12" fmla="*/ 833599 h 847247"/>
                <a:gd name="connsiteX13" fmla="*/ 477671 w 947320"/>
                <a:gd name="connsiteY13" fmla="*/ 847247 h 847247"/>
                <a:gd name="connsiteX14" fmla="*/ 696036 w 947320"/>
                <a:gd name="connsiteY14" fmla="*/ 833599 h 847247"/>
                <a:gd name="connsiteX15" fmla="*/ 736979 w 947320"/>
                <a:gd name="connsiteY15" fmla="*/ 819951 h 847247"/>
                <a:gd name="connsiteX16" fmla="*/ 818865 w 947320"/>
                <a:gd name="connsiteY16" fmla="*/ 765360 h 847247"/>
                <a:gd name="connsiteX17" fmla="*/ 859809 w 947320"/>
                <a:gd name="connsiteY17" fmla="*/ 738065 h 847247"/>
                <a:gd name="connsiteX18" fmla="*/ 900752 w 947320"/>
                <a:gd name="connsiteY18" fmla="*/ 710769 h 847247"/>
                <a:gd name="connsiteX19" fmla="*/ 928048 w 947320"/>
                <a:gd name="connsiteY19" fmla="*/ 669826 h 847247"/>
                <a:gd name="connsiteX20" fmla="*/ 928048 w 947320"/>
                <a:gd name="connsiteY20" fmla="*/ 396871 h 847247"/>
                <a:gd name="connsiteX21" fmla="*/ 900752 w 947320"/>
                <a:gd name="connsiteY21" fmla="*/ 314984 h 847247"/>
                <a:gd name="connsiteX22" fmla="*/ 859809 w 947320"/>
                <a:gd name="connsiteY22" fmla="*/ 274041 h 847247"/>
                <a:gd name="connsiteX23" fmla="*/ 791570 w 947320"/>
                <a:gd name="connsiteY23" fmla="*/ 164859 h 847247"/>
                <a:gd name="connsiteX24" fmla="*/ 723331 w 947320"/>
                <a:gd name="connsiteY24" fmla="*/ 110268 h 847247"/>
                <a:gd name="connsiteX25" fmla="*/ 600501 w 947320"/>
                <a:gd name="connsiteY25" fmla="*/ 42029 h 847247"/>
                <a:gd name="connsiteX26" fmla="*/ 395785 w 947320"/>
                <a:gd name="connsiteY26" fmla="*/ 28381 h 847247"/>
                <a:gd name="connsiteX0" fmla="*/ 395785 w 947320"/>
                <a:gd name="connsiteY0" fmla="*/ 0 h 818866"/>
                <a:gd name="connsiteX1" fmla="*/ 81886 w 947320"/>
                <a:gd name="connsiteY1" fmla="*/ 40944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  <a:gd name="connsiteX0" fmla="*/ 395785 w 947320"/>
                <a:gd name="connsiteY0" fmla="*/ 0 h 818866"/>
                <a:gd name="connsiteX1" fmla="*/ 150125 w 947320"/>
                <a:gd name="connsiteY1" fmla="*/ 27297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0" name="Straight Arrow Connector 49"/>
            <p:cNvCxnSpPr>
              <a:cxnSpLocks noChangeShapeType="1"/>
              <a:stCxn id="77" idx="2"/>
              <a:endCxn id="76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74" idx="7"/>
              <a:endCxn id="59" idx="2"/>
            </p:cNvCxnSpPr>
            <p:nvPr/>
          </p:nvCxnSpPr>
          <p:spPr bwMode="auto">
            <a:xfrm flipV="1">
              <a:off x="7308092" y="4315581"/>
              <a:ext cx="615120" cy="1571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2" name="Straight Arrow Connector 51"/>
            <p:cNvCxnSpPr>
              <a:cxnSpLocks noChangeShapeType="1"/>
              <a:stCxn id="74" idx="1"/>
              <a:endCxn id="60" idx="5"/>
            </p:cNvCxnSpPr>
            <p:nvPr/>
          </p:nvCxnSpPr>
          <p:spPr bwMode="auto">
            <a:xfrm flipH="1" flipV="1">
              <a:off x="6364887" y="4311919"/>
              <a:ext cx="548623" cy="16077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3" name="Straight Arrow Connector 52"/>
            <p:cNvCxnSpPr>
              <a:cxnSpLocks noChangeShapeType="1"/>
              <a:stCxn id="77" idx="6"/>
              <a:endCxn id="74" idx="2"/>
            </p:cNvCxnSpPr>
            <p:nvPr/>
          </p:nvCxnSpPr>
          <p:spPr bwMode="auto">
            <a:xfrm flipV="1">
              <a:off x="5737779" y="4669286"/>
              <a:ext cx="1094011" cy="3331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0" idx="3"/>
              <a:endCxn id="77" idx="7"/>
            </p:cNvCxnSpPr>
            <p:nvPr/>
          </p:nvCxnSpPr>
          <p:spPr bwMode="auto">
            <a:xfrm flipH="1">
              <a:off x="5656059" y="4311919"/>
              <a:ext cx="292814" cy="49391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77" idx="1"/>
              <a:endCxn id="64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74" idx="5"/>
              <a:endCxn id="71" idx="1"/>
            </p:cNvCxnSpPr>
            <p:nvPr/>
          </p:nvCxnSpPr>
          <p:spPr bwMode="auto">
            <a:xfrm>
              <a:off x="7308092" y="4865881"/>
              <a:ext cx="831688" cy="3483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77" idx="3"/>
              <a:endCxn id="61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2" idx="0"/>
              <a:endCxn id="74" idx="4"/>
            </p:cNvCxnSpPr>
            <p:nvPr/>
          </p:nvCxnSpPr>
          <p:spPr bwMode="auto">
            <a:xfrm flipH="1" flipV="1">
              <a:off x="7110801" y="4947313"/>
              <a:ext cx="213786" cy="586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7923212" y="4037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5862713" y="38372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7030420" y="553425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3" name="Straight Arrow Connector 62"/>
            <p:cNvCxnSpPr>
              <a:cxnSpLocks noChangeShapeType="1"/>
              <a:stCxn id="76" idx="0"/>
              <a:endCxn id="64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5" name="Straight Arrow Connector 64"/>
            <p:cNvCxnSpPr>
              <a:cxnSpLocks noChangeShapeType="1"/>
              <a:stCxn id="71" idx="0"/>
              <a:endCxn id="59" idx="4"/>
            </p:cNvCxnSpPr>
            <p:nvPr/>
          </p:nvCxnSpPr>
          <p:spPr bwMode="auto">
            <a:xfrm flipH="1" flipV="1">
              <a:off x="8233224" y="4593608"/>
              <a:ext cx="114563" cy="53917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76" idx="4"/>
              <a:endCxn id="61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8" name="Straight Arrow Connector 67"/>
            <p:cNvCxnSpPr>
              <a:cxnSpLocks noChangeShapeType="1"/>
              <a:stCxn id="67" idx="5"/>
              <a:endCxn id="76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9272478" y="472913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0" name="Straight Arrow Connector 23"/>
            <p:cNvCxnSpPr>
              <a:cxnSpLocks noChangeShapeType="1"/>
              <a:stCxn id="69" idx="3"/>
              <a:endCxn id="71" idx="6"/>
            </p:cNvCxnSpPr>
            <p:nvPr/>
          </p:nvCxnSpPr>
          <p:spPr bwMode="auto">
            <a:xfrm rot="5400000">
              <a:off x="8896766" y="4948943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053620" y="513278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5904292" y="55389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2" idx="7"/>
              <a:endCxn id="74" idx="3"/>
            </p:cNvCxnSpPr>
            <p:nvPr/>
          </p:nvCxnSpPr>
          <p:spPr bwMode="auto">
            <a:xfrm flipV="1">
              <a:off x="6433516" y="4865881"/>
              <a:ext cx="479994" cy="754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831790" y="4391258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5" name="Straight Arrow Connector 74"/>
            <p:cNvCxnSpPr>
              <a:cxnSpLocks noChangeShapeType="1"/>
              <a:stCxn id="72" idx="6"/>
              <a:endCxn id="62" idx="2"/>
            </p:cNvCxnSpPr>
            <p:nvPr/>
          </p:nvCxnSpPr>
          <p:spPr bwMode="auto">
            <a:xfrm flipV="1">
              <a:off x="6524316" y="5812286"/>
              <a:ext cx="506104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2" name="Straight Arrow Connector 31"/>
            <p:cNvCxnSpPr>
              <a:cxnSpLocks noChangeShapeType="1"/>
              <a:stCxn id="69" idx="2"/>
              <a:endCxn id="71" idx="7"/>
            </p:cNvCxnSpPr>
            <p:nvPr/>
          </p:nvCxnSpPr>
          <p:spPr bwMode="auto">
            <a:xfrm rot="10800000" flipV="1">
              <a:off x="8555794" y="5007159"/>
              <a:ext cx="716684" cy="207059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3" name="Straight Arrow Connector 31"/>
            <p:cNvCxnSpPr>
              <a:cxnSpLocks noChangeShapeType="1"/>
              <a:stCxn id="59" idx="6"/>
              <a:endCxn id="59" idx="0"/>
            </p:cNvCxnSpPr>
            <p:nvPr/>
          </p:nvCxnSpPr>
          <p:spPr bwMode="auto">
            <a:xfrm flipH="1" flipV="1">
              <a:off x="8233224" y="4037554"/>
              <a:ext cx="310012" cy="278027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5" name="Straight Arrow Connector 23"/>
            <p:cNvCxnSpPr>
              <a:cxnSpLocks noChangeShapeType="1"/>
              <a:stCxn id="84" idx="2"/>
              <a:endCxn id="86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7" name="Straight Arrow Connector 31"/>
            <p:cNvCxnSpPr>
              <a:cxnSpLocks noChangeShapeType="1"/>
              <a:stCxn id="84" idx="0"/>
              <a:endCxn id="86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8" name="Straight Arrow Connector 87"/>
            <p:cNvCxnSpPr>
              <a:cxnSpLocks noChangeShapeType="1"/>
              <a:stCxn id="72" idx="1"/>
            </p:cNvCxnSpPr>
            <p:nvPr/>
          </p:nvCxnSpPr>
          <p:spPr bwMode="auto">
            <a:xfrm flipH="1" flipV="1">
              <a:off x="5628763" y="5199023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780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directed graph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strongly-connected</a:t>
            </a:r>
          </a:p>
          <a:p>
            <a:pPr lvl="1"/>
            <a:r>
              <a:rPr lang="en-US" dirty="0"/>
              <a:t>When every two vertices are connected by path</a:t>
            </a:r>
          </a:p>
          <a:p>
            <a:r>
              <a:rPr lang="en-US" dirty="0"/>
              <a:t>Example of strongly-connected 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09836" y="3505200"/>
            <a:ext cx="7165976" cy="2743200"/>
            <a:chOff x="3750379" y="1753646"/>
            <a:chExt cx="6001633" cy="2286000"/>
          </a:xfrm>
        </p:grpSpPr>
        <p:cxnSp>
          <p:nvCxnSpPr>
            <p:cNvPr id="6" name="Straight Arrow Connector 5"/>
            <p:cNvCxnSpPr>
              <a:cxnSpLocks noChangeShapeType="1"/>
              <a:stCxn id="33" idx="2"/>
              <a:endCxn id="32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30" idx="7"/>
              <a:endCxn id="15" idx="2"/>
            </p:cNvCxnSpPr>
            <p:nvPr/>
          </p:nvCxnSpPr>
          <p:spPr bwMode="auto">
            <a:xfrm flipV="1">
              <a:off x="7356465" y="2222174"/>
              <a:ext cx="566748" cy="3268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30" idx="1"/>
              <a:endCxn id="16" idx="5"/>
            </p:cNvCxnSpPr>
            <p:nvPr/>
          </p:nvCxnSpPr>
          <p:spPr bwMode="auto">
            <a:xfrm flipH="1" flipV="1">
              <a:off x="6411090" y="2228269"/>
              <a:ext cx="550794" cy="3207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33" idx="6"/>
              <a:endCxn id="30" idx="2"/>
            </p:cNvCxnSpPr>
            <p:nvPr/>
          </p:nvCxnSpPr>
          <p:spPr bwMode="auto">
            <a:xfrm flipV="1">
              <a:off x="5737780" y="2745619"/>
              <a:ext cx="1142384" cy="2004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6" idx="3"/>
              <a:endCxn id="33" idx="7"/>
            </p:cNvCxnSpPr>
            <p:nvPr/>
          </p:nvCxnSpPr>
          <p:spPr bwMode="auto">
            <a:xfrm flipH="1">
              <a:off x="5656060" y="2228269"/>
              <a:ext cx="339016" cy="5212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33" idx="1"/>
              <a:endCxn id="20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30" idx="5"/>
              <a:endCxn id="27" idx="1"/>
            </p:cNvCxnSpPr>
            <p:nvPr/>
          </p:nvCxnSpPr>
          <p:spPr bwMode="auto">
            <a:xfrm>
              <a:off x="7356465" y="2942214"/>
              <a:ext cx="674515" cy="2263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33" idx="3"/>
              <a:endCxn id="17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0"/>
              <a:endCxn id="30" idx="4"/>
            </p:cNvCxnSpPr>
            <p:nvPr/>
          </p:nvCxnSpPr>
          <p:spPr bwMode="auto">
            <a:xfrm flipH="1" flipV="1">
              <a:off x="7159175" y="3023646"/>
              <a:ext cx="256467" cy="4542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923212" y="19441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908916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121475" y="347790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32" idx="0"/>
              <a:endCxn id="20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7" idx="0"/>
              <a:endCxn id="15" idx="4"/>
            </p:cNvCxnSpPr>
            <p:nvPr/>
          </p:nvCxnSpPr>
          <p:spPr bwMode="auto">
            <a:xfrm flipH="1" flipV="1">
              <a:off x="8233224" y="2500200"/>
              <a:ext cx="5763" cy="5869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32" idx="4"/>
              <a:endCxn id="17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9163678" y="26834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3"/>
            <p:cNvCxnSpPr>
              <a:cxnSpLocks noChangeShapeType="1"/>
              <a:stCxn id="25" idx="3"/>
              <a:endCxn id="27" idx="6"/>
            </p:cNvCxnSpPr>
            <p:nvPr/>
          </p:nvCxnSpPr>
          <p:spPr bwMode="auto">
            <a:xfrm rot="5400000">
              <a:off x="8787966" y="2903301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944820" y="30871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931588" y="34825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cxnSpLocks noChangeShapeType="1"/>
              <a:stCxn id="28" idx="7"/>
              <a:endCxn id="30" idx="3"/>
            </p:cNvCxnSpPr>
            <p:nvPr/>
          </p:nvCxnSpPr>
          <p:spPr bwMode="auto">
            <a:xfrm flipV="1">
              <a:off x="6460811" y="2942214"/>
              <a:ext cx="501073" cy="6217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880163" y="2467591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28" idx="6"/>
              <a:endCxn id="18" idx="2"/>
            </p:cNvCxnSpPr>
            <p:nvPr/>
          </p:nvCxnSpPr>
          <p:spPr bwMode="auto">
            <a:xfrm flipV="1">
              <a:off x="6551612" y="3755932"/>
              <a:ext cx="569863" cy="46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4" name="Straight Arrow Connector 31"/>
            <p:cNvCxnSpPr>
              <a:cxnSpLocks noChangeShapeType="1"/>
              <a:stCxn id="25" idx="2"/>
              <a:endCxn id="27" idx="7"/>
            </p:cNvCxnSpPr>
            <p:nvPr/>
          </p:nvCxnSpPr>
          <p:spPr bwMode="auto">
            <a:xfrm rot="10800000" flipV="1">
              <a:off x="8446994" y="2961519"/>
              <a:ext cx="716684" cy="20706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35" name="Straight Arrow Connector 31"/>
            <p:cNvCxnSpPr>
              <a:cxnSpLocks noChangeShapeType="1"/>
              <a:stCxn id="15" idx="6"/>
              <a:endCxn id="15" idx="0"/>
            </p:cNvCxnSpPr>
            <p:nvPr/>
          </p:nvCxnSpPr>
          <p:spPr bwMode="auto">
            <a:xfrm flipH="1" flipV="1">
              <a:off x="8233224" y="1944146"/>
              <a:ext cx="310011" cy="278028"/>
            </a:xfrm>
            <a:prstGeom prst="curvedConnector4">
              <a:avLst>
                <a:gd name="adj1" fmla="val -138703"/>
                <a:gd name="adj2" fmla="val 168518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>
              <a:cxnSpLocks noChangeShapeType="1"/>
              <a:stCxn id="28" idx="1"/>
              <a:endCxn id="33" idx="5"/>
            </p:cNvCxnSpPr>
            <p:nvPr/>
          </p:nvCxnSpPr>
          <p:spPr bwMode="auto">
            <a:xfrm flipH="1" flipV="1">
              <a:off x="5656059" y="3142669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18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Strongly-connected component</a:t>
            </a:r>
            <a:r>
              <a:rPr lang="en-US" sz="3200" dirty="0"/>
              <a:t> is a maximal strongly-connected subgraph (component with paths between any two nodes)</a:t>
            </a:r>
          </a:p>
          <a:p>
            <a:r>
              <a:rPr lang="en-US" sz="3200" dirty="0"/>
              <a:t>A directed graph can be decomposed into strongly-connected components, e.g.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084897" y="3657600"/>
            <a:ext cx="8015853" cy="2645137"/>
            <a:chOff x="2055812" y="3632833"/>
            <a:chExt cx="8015853" cy="2645137"/>
          </a:xfrm>
        </p:grpSpPr>
        <p:sp>
          <p:nvSpPr>
            <p:cNvPr id="55" name="Freeform 54"/>
            <p:cNvSpPr/>
            <p:nvPr/>
          </p:nvSpPr>
          <p:spPr>
            <a:xfrm>
              <a:off x="6878503" y="5362917"/>
              <a:ext cx="913917" cy="901928"/>
            </a:xfrm>
            <a:custGeom>
              <a:avLst/>
              <a:gdLst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36899 w 860230"/>
                <a:gd name="connsiteY13" fmla="*/ 859809 h 928048"/>
                <a:gd name="connsiteX14" fmla="*/ 164195 w 860230"/>
                <a:gd name="connsiteY14" fmla="*/ 900752 h 928048"/>
                <a:gd name="connsiteX15" fmla="*/ 232433 w 860230"/>
                <a:gd name="connsiteY15" fmla="*/ 914400 h 928048"/>
                <a:gd name="connsiteX16" fmla="*/ 273377 w 860230"/>
                <a:gd name="connsiteY16" fmla="*/ 928048 h 928048"/>
                <a:gd name="connsiteX17" fmla="*/ 573627 w 860230"/>
                <a:gd name="connsiteY17" fmla="*/ 914400 h 928048"/>
                <a:gd name="connsiteX18" fmla="*/ 655514 w 860230"/>
                <a:gd name="connsiteY18" fmla="*/ 887105 h 928048"/>
                <a:gd name="connsiteX19" fmla="*/ 737401 w 860230"/>
                <a:gd name="connsiteY19" fmla="*/ 818866 h 928048"/>
                <a:gd name="connsiteX20" fmla="*/ 791992 w 860230"/>
                <a:gd name="connsiteY20" fmla="*/ 736979 h 928048"/>
                <a:gd name="connsiteX21" fmla="*/ 805639 w 860230"/>
                <a:gd name="connsiteY21" fmla="*/ 696036 h 928048"/>
                <a:gd name="connsiteX22" fmla="*/ 832935 w 860230"/>
                <a:gd name="connsiteY22" fmla="*/ 655093 h 928048"/>
                <a:gd name="connsiteX23" fmla="*/ 860230 w 860230"/>
                <a:gd name="connsiteY23" fmla="*/ 518615 h 928048"/>
                <a:gd name="connsiteX24" fmla="*/ 846583 w 860230"/>
                <a:gd name="connsiteY24" fmla="*/ 259308 h 928048"/>
                <a:gd name="connsiteX25" fmla="*/ 819287 w 860230"/>
                <a:gd name="connsiteY25" fmla="*/ 177421 h 928048"/>
                <a:gd name="connsiteX26" fmla="*/ 778344 w 860230"/>
                <a:gd name="connsiteY26" fmla="*/ 136478 h 928048"/>
                <a:gd name="connsiteX27" fmla="*/ 710105 w 860230"/>
                <a:gd name="connsiteY27" fmla="*/ 54591 h 928048"/>
                <a:gd name="connsiteX28" fmla="*/ 600923 w 860230"/>
                <a:gd name="connsiteY28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73377 w 860230"/>
                <a:gd name="connsiteY14" fmla="*/ 928048 h 928048"/>
                <a:gd name="connsiteX15" fmla="*/ 573627 w 860230"/>
                <a:gd name="connsiteY15" fmla="*/ 914400 h 928048"/>
                <a:gd name="connsiteX16" fmla="*/ 655514 w 860230"/>
                <a:gd name="connsiteY16" fmla="*/ 887105 h 928048"/>
                <a:gd name="connsiteX17" fmla="*/ 737401 w 860230"/>
                <a:gd name="connsiteY17" fmla="*/ 818866 h 928048"/>
                <a:gd name="connsiteX18" fmla="*/ 791992 w 860230"/>
                <a:gd name="connsiteY18" fmla="*/ 736979 h 928048"/>
                <a:gd name="connsiteX19" fmla="*/ 805639 w 860230"/>
                <a:gd name="connsiteY19" fmla="*/ 696036 h 928048"/>
                <a:gd name="connsiteX20" fmla="*/ 832935 w 860230"/>
                <a:gd name="connsiteY20" fmla="*/ 655093 h 928048"/>
                <a:gd name="connsiteX21" fmla="*/ 860230 w 860230"/>
                <a:gd name="connsiteY21" fmla="*/ 518615 h 928048"/>
                <a:gd name="connsiteX22" fmla="*/ 846583 w 860230"/>
                <a:gd name="connsiteY22" fmla="*/ 259308 h 928048"/>
                <a:gd name="connsiteX23" fmla="*/ 819287 w 860230"/>
                <a:gd name="connsiteY23" fmla="*/ 177421 h 928048"/>
                <a:gd name="connsiteX24" fmla="*/ 778344 w 860230"/>
                <a:gd name="connsiteY24" fmla="*/ 136478 h 928048"/>
                <a:gd name="connsiteX25" fmla="*/ 710105 w 860230"/>
                <a:gd name="connsiteY25" fmla="*/ 54591 h 928048"/>
                <a:gd name="connsiteX26" fmla="*/ 600923 w 860230"/>
                <a:gd name="connsiteY26" fmla="*/ 0 h 928048"/>
                <a:gd name="connsiteX0" fmla="*/ 600502 w 859809"/>
                <a:gd name="connsiteY0" fmla="*/ 0 h 928698"/>
                <a:gd name="connsiteX1" fmla="*/ 600502 w 859809"/>
                <a:gd name="connsiteY1" fmla="*/ 0 h 928698"/>
                <a:gd name="connsiteX2" fmla="*/ 341194 w 859809"/>
                <a:gd name="connsiteY2" fmla="*/ 13648 h 928698"/>
                <a:gd name="connsiteX3" fmla="*/ 245660 w 859809"/>
                <a:gd name="connsiteY3" fmla="*/ 54591 h 928698"/>
                <a:gd name="connsiteX4" fmla="*/ 150126 w 859809"/>
                <a:gd name="connsiteY4" fmla="*/ 109182 h 928698"/>
                <a:gd name="connsiteX5" fmla="*/ 122830 w 859809"/>
                <a:gd name="connsiteY5" fmla="*/ 150126 h 928698"/>
                <a:gd name="connsiteX6" fmla="*/ 81887 w 859809"/>
                <a:gd name="connsiteY6" fmla="*/ 191069 h 928698"/>
                <a:gd name="connsiteX7" fmla="*/ 68239 w 859809"/>
                <a:gd name="connsiteY7" fmla="*/ 232012 h 928698"/>
                <a:gd name="connsiteX8" fmla="*/ 40944 w 859809"/>
                <a:gd name="connsiteY8" fmla="*/ 272955 h 928698"/>
                <a:gd name="connsiteX9" fmla="*/ 27296 w 859809"/>
                <a:gd name="connsiteY9" fmla="*/ 313899 h 928698"/>
                <a:gd name="connsiteX10" fmla="*/ 0 w 859809"/>
                <a:gd name="connsiteY10" fmla="*/ 450376 h 928698"/>
                <a:gd name="connsiteX11" fmla="*/ 40944 w 859809"/>
                <a:gd name="connsiteY11" fmla="*/ 694009 h 928698"/>
                <a:gd name="connsiteX12" fmla="*/ 163774 w 859809"/>
                <a:gd name="connsiteY12" fmla="*/ 900752 h 928698"/>
                <a:gd name="connsiteX13" fmla="*/ 272956 w 859809"/>
                <a:gd name="connsiteY13" fmla="*/ 928048 h 928698"/>
                <a:gd name="connsiteX14" fmla="*/ 573206 w 859809"/>
                <a:gd name="connsiteY14" fmla="*/ 914400 h 928698"/>
                <a:gd name="connsiteX15" fmla="*/ 655093 w 859809"/>
                <a:gd name="connsiteY15" fmla="*/ 887105 h 928698"/>
                <a:gd name="connsiteX16" fmla="*/ 736980 w 859809"/>
                <a:gd name="connsiteY16" fmla="*/ 818866 h 928698"/>
                <a:gd name="connsiteX17" fmla="*/ 791571 w 859809"/>
                <a:gd name="connsiteY17" fmla="*/ 736979 h 928698"/>
                <a:gd name="connsiteX18" fmla="*/ 805218 w 859809"/>
                <a:gd name="connsiteY18" fmla="*/ 696036 h 928698"/>
                <a:gd name="connsiteX19" fmla="*/ 832514 w 859809"/>
                <a:gd name="connsiteY19" fmla="*/ 655093 h 928698"/>
                <a:gd name="connsiteX20" fmla="*/ 859809 w 859809"/>
                <a:gd name="connsiteY20" fmla="*/ 518615 h 928698"/>
                <a:gd name="connsiteX21" fmla="*/ 846162 w 859809"/>
                <a:gd name="connsiteY21" fmla="*/ 259308 h 928698"/>
                <a:gd name="connsiteX22" fmla="*/ 818866 w 859809"/>
                <a:gd name="connsiteY22" fmla="*/ 177421 h 928698"/>
                <a:gd name="connsiteX23" fmla="*/ 777923 w 859809"/>
                <a:gd name="connsiteY23" fmla="*/ 136478 h 928698"/>
                <a:gd name="connsiteX24" fmla="*/ 709684 w 859809"/>
                <a:gd name="connsiteY24" fmla="*/ 54591 h 928698"/>
                <a:gd name="connsiteX25" fmla="*/ 600502 w 859809"/>
                <a:gd name="connsiteY25" fmla="*/ 0 h 928698"/>
                <a:gd name="connsiteX0" fmla="*/ 600502 w 859809"/>
                <a:gd name="connsiteY0" fmla="*/ 0 h 928048"/>
                <a:gd name="connsiteX1" fmla="*/ 600502 w 859809"/>
                <a:gd name="connsiteY1" fmla="*/ 0 h 928048"/>
                <a:gd name="connsiteX2" fmla="*/ 341194 w 859809"/>
                <a:gd name="connsiteY2" fmla="*/ 13648 h 928048"/>
                <a:gd name="connsiteX3" fmla="*/ 245660 w 859809"/>
                <a:gd name="connsiteY3" fmla="*/ 54591 h 928048"/>
                <a:gd name="connsiteX4" fmla="*/ 150126 w 859809"/>
                <a:gd name="connsiteY4" fmla="*/ 109182 h 928048"/>
                <a:gd name="connsiteX5" fmla="*/ 122830 w 859809"/>
                <a:gd name="connsiteY5" fmla="*/ 150126 h 928048"/>
                <a:gd name="connsiteX6" fmla="*/ 81887 w 859809"/>
                <a:gd name="connsiteY6" fmla="*/ 191069 h 928048"/>
                <a:gd name="connsiteX7" fmla="*/ 68239 w 859809"/>
                <a:gd name="connsiteY7" fmla="*/ 232012 h 928048"/>
                <a:gd name="connsiteX8" fmla="*/ 40944 w 859809"/>
                <a:gd name="connsiteY8" fmla="*/ 272955 h 928048"/>
                <a:gd name="connsiteX9" fmla="*/ 27296 w 859809"/>
                <a:gd name="connsiteY9" fmla="*/ 313899 h 928048"/>
                <a:gd name="connsiteX10" fmla="*/ 0 w 859809"/>
                <a:gd name="connsiteY10" fmla="*/ 450376 h 928048"/>
                <a:gd name="connsiteX11" fmla="*/ 40944 w 859809"/>
                <a:gd name="connsiteY11" fmla="*/ 694009 h 928048"/>
                <a:gd name="connsiteX12" fmla="*/ 163774 w 859809"/>
                <a:gd name="connsiteY12" fmla="*/ 872645 h 928048"/>
                <a:gd name="connsiteX13" fmla="*/ 272956 w 859809"/>
                <a:gd name="connsiteY13" fmla="*/ 928048 h 928048"/>
                <a:gd name="connsiteX14" fmla="*/ 573206 w 859809"/>
                <a:gd name="connsiteY14" fmla="*/ 914400 h 928048"/>
                <a:gd name="connsiteX15" fmla="*/ 655093 w 859809"/>
                <a:gd name="connsiteY15" fmla="*/ 887105 h 928048"/>
                <a:gd name="connsiteX16" fmla="*/ 736980 w 859809"/>
                <a:gd name="connsiteY16" fmla="*/ 818866 h 928048"/>
                <a:gd name="connsiteX17" fmla="*/ 791571 w 859809"/>
                <a:gd name="connsiteY17" fmla="*/ 736979 h 928048"/>
                <a:gd name="connsiteX18" fmla="*/ 805218 w 859809"/>
                <a:gd name="connsiteY18" fmla="*/ 696036 h 928048"/>
                <a:gd name="connsiteX19" fmla="*/ 832514 w 859809"/>
                <a:gd name="connsiteY19" fmla="*/ 655093 h 928048"/>
                <a:gd name="connsiteX20" fmla="*/ 859809 w 859809"/>
                <a:gd name="connsiteY20" fmla="*/ 518615 h 928048"/>
                <a:gd name="connsiteX21" fmla="*/ 846162 w 859809"/>
                <a:gd name="connsiteY21" fmla="*/ 259308 h 928048"/>
                <a:gd name="connsiteX22" fmla="*/ 818866 w 859809"/>
                <a:gd name="connsiteY22" fmla="*/ 177421 h 928048"/>
                <a:gd name="connsiteX23" fmla="*/ 777923 w 859809"/>
                <a:gd name="connsiteY23" fmla="*/ 136478 h 928048"/>
                <a:gd name="connsiteX24" fmla="*/ 709684 w 859809"/>
                <a:gd name="connsiteY24" fmla="*/ 54591 h 928048"/>
                <a:gd name="connsiteX25" fmla="*/ 600502 w 859809"/>
                <a:gd name="connsiteY25" fmla="*/ 0 h 928048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709684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97033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00502 w 859809"/>
                <a:gd name="connsiteY24" fmla="*/ 0 h 942101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777923 w 859809"/>
                <a:gd name="connsiteY23" fmla="*/ 136892 h 942515"/>
                <a:gd name="connsiteX24" fmla="*/ 575201 w 859809"/>
                <a:gd name="connsiteY24" fmla="*/ 28521 h 942515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575201 w 859809"/>
                <a:gd name="connsiteY23" fmla="*/ 28521 h 942515"/>
                <a:gd name="connsiteX0" fmla="*/ 575201 w 870155"/>
                <a:gd name="connsiteY0" fmla="*/ 29641 h 943635"/>
                <a:gd name="connsiteX1" fmla="*/ 600502 w 870155"/>
                <a:gd name="connsiteY1" fmla="*/ 1534 h 943635"/>
                <a:gd name="connsiteX2" fmla="*/ 341194 w 870155"/>
                <a:gd name="connsiteY2" fmla="*/ 15182 h 943635"/>
                <a:gd name="connsiteX3" fmla="*/ 245660 w 870155"/>
                <a:gd name="connsiteY3" fmla="*/ 56125 h 943635"/>
                <a:gd name="connsiteX4" fmla="*/ 150126 w 870155"/>
                <a:gd name="connsiteY4" fmla="*/ 110716 h 943635"/>
                <a:gd name="connsiteX5" fmla="*/ 122830 w 870155"/>
                <a:gd name="connsiteY5" fmla="*/ 151660 h 943635"/>
                <a:gd name="connsiteX6" fmla="*/ 81887 w 870155"/>
                <a:gd name="connsiteY6" fmla="*/ 192603 h 943635"/>
                <a:gd name="connsiteX7" fmla="*/ 68239 w 870155"/>
                <a:gd name="connsiteY7" fmla="*/ 233546 h 943635"/>
                <a:gd name="connsiteX8" fmla="*/ 40944 w 870155"/>
                <a:gd name="connsiteY8" fmla="*/ 274489 h 943635"/>
                <a:gd name="connsiteX9" fmla="*/ 27296 w 870155"/>
                <a:gd name="connsiteY9" fmla="*/ 315433 h 943635"/>
                <a:gd name="connsiteX10" fmla="*/ 0 w 870155"/>
                <a:gd name="connsiteY10" fmla="*/ 451910 h 943635"/>
                <a:gd name="connsiteX11" fmla="*/ 40944 w 870155"/>
                <a:gd name="connsiteY11" fmla="*/ 695543 h 943635"/>
                <a:gd name="connsiteX12" fmla="*/ 163774 w 870155"/>
                <a:gd name="connsiteY12" fmla="*/ 874179 h 943635"/>
                <a:gd name="connsiteX13" fmla="*/ 361513 w 870155"/>
                <a:gd name="connsiteY13" fmla="*/ 943635 h 943635"/>
                <a:gd name="connsiteX14" fmla="*/ 573206 w 870155"/>
                <a:gd name="connsiteY14" fmla="*/ 915934 h 943635"/>
                <a:gd name="connsiteX15" fmla="*/ 655093 w 870155"/>
                <a:gd name="connsiteY15" fmla="*/ 888639 h 943635"/>
                <a:gd name="connsiteX16" fmla="*/ 736980 w 870155"/>
                <a:gd name="connsiteY16" fmla="*/ 820400 h 943635"/>
                <a:gd name="connsiteX17" fmla="*/ 791571 w 870155"/>
                <a:gd name="connsiteY17" fmla="*/ 738513 h 943635"/>
                <a:gd name="connsiteX18" fmla="*/ 805218 w 870155"/>
                <a:gd name="connsiteY18" fmla="*/ 697570 h 943635"/>
                <a:gd name="connsiteX19" fmla="*/ 832514 w 870155"/>
                <a:gd name="connsiteY19" fmla="*/ 656627 h 943635"/>
                <a:gd name="connsiteX20" fmla="*/ 859809 w 870155"/>
                <a:gd name="connsiteY20" fmla="*/ 520149 h 943635"/>
                <a:gd name="connsiteX21" fmla="*/ 846162 w 870155"/>
                <a:gd name="connsiteY21" fmla="*/ 260842 h 943635"/>
                <a:gd name="connsiteX22" fmla="*/ 575201 w 870155"/>
                <a:gd name="connsiteY22" fmla="*/ 29641 h 943635"/>
                <a:gd name="connsiteX0" fmla="*/ 575201 w 859809"/>
                <a:gd name="connsiteY0" fmla="*/ 28522 h 942516"/>
                <a:gd name="connsiteX1" fmla="*/ 600502 w 859809"/>
                <a:gd name="connsiteY1" fmla="*/ 415 h 942516"/>
                <a:gd name="connsiteX2" fmla="*/ 341194 w 859809"/>
                <a:gd name="connsiteY2" fmla="*/ 14063 h 942516"/>
                <a:gd name="connsiteX3" fmla="*/ 245660 w 859809"/>
                <a:gd name="connsiteY3" fmla="*/ 55006 h 942516"/>
                <a:gd name="connsiteX4" fmla="*/ 150126 w 859809"/>
                <a:gd name="connsiteY4" fmla="*/ 109597 h 942516"/>
                <a:gd name="connsiteX5" fmla="*/ 122830 w 859809"/>
                <a:gd name="connsiteY5" fmla="*/ 150541 h 942516"/>
                <a:gd name="connsiteX6" fmla="*/ 81887 w 859809"/>
                <a:gd name="connsiteY6" fmla="*/ 191484 h 942516"/>
                <a:gd name="connsiteX7" fmla="*/ 68239 w 859809"/>
                <a:gd name="connsiteY7" fmla="*/ 232427 h 942516"/>
                <a:gd name="connsiteX8" fmla="*/ 40944 w 859809"/>
                <a:gd name="connsiteY8" fmla="*/ 273370 h 942516"/>
                <a:gd name="connsiteX9" fmla="*/ 27296 w 859809"/>
                <a:gd name="connsiteY9" fmla="*/ 314314 h 942516"/>
                <a:gd name="connsiteX10" fmla="*/ 0 w 859809"/>
                <a:gd name="connsiteY10" fmla="*/ 450791 h 942516"/>
                <a:gd name="connsiteX11" fmla="*/ 40944 w 859809"/>
                <a:gd name="connsiteY11" fmla="*/ 694424 h 942516"/>
                <a:gd name="connsiteX12" fmla="*/ 163774 w 859809"/>
                <a:gd name="connsiteY12" fmla="*/ 873060 h 942516"/>
                <a:gd name="connsiteX13" fmla="*/ 361513 w 859809"/>
                <a:gd name="connsiteY13" fmla="*/ 942516 h 942516"/>
                <a:gd name="connsiteX14" fmla="*/ 573206 w 859809"/>
                <a:gd name="connsiteY14" fmla="*/ 914815 h 942516"/>
                <a:gd name="connsiteX15" fmla="*/ 655093 w 859809"/>
                <a:gd name="connsiteY15" fmla="*/ 887520 h 942516"/>
                <a:gd name="connsiteX16" fmla="*/ 736980 w 859809"/>
                <a:gd name="connsiteY16" fmla="*/ 819281 h 942516"/>
                <a:gd name="connsiteX17" fmla="*/ 791571 w 859809"/>
                <a:gd name="connsiteY17" fmla="*/ 737394 h 942516"/>
                <a:gd name="connsiteX18" fmla="*/ 805218 w 859809"/>
                <a:gd name="connsiteY18" fmla="*/ 696451 h 942516"/>
                <a:gd name="connsiteX19" fmla="*/ 832514 w 859809"/>
                <a:gd name="connsiteY19" fmla="*/ 655508 h 942516"/>
                <a:gd name="connsiteX20" fmla="*/ 859809 w 859809"/>
                <a:gd name="connsiteY20" fmla="*/ 519030 h 942516"/>
                <a:gd name="connsiteX21" fmla="*/ 757606 w 859809"/>
                <a:gd name="connsiteY21" fmla="*/ 231616 h 942516"/>
                <a:gd name="connsiteX22" fmla="*/ 575201 w 859809"/>
                <a:gd name="connsiteY22" fmla="*/ 28522 h 942516"/>
                <a:gd name="connsiteX0" fmla="*/ 757606 w 859809"/>
                <a:gd name="connsiteY0" fmla="*/ 245669 h 956569"/>
                <a:gd name="connsiteX1" fmla="*/ 600502 w 859809"/>
                <a:gd name="connsiteY1" fmla="*/ 14468 h 956569"/>
                <a:gd name="connsiteX2" fmla="*/ 341194 w 859809"/>
                <a:gd name="connsiteY2" fmla="*/ 28116 h 956569"/>
                <a:gd name="connsiteX3" fmla="*/ 245660 w 859809"/>
                <a:gd name="connsiteY3" fmla="*/ 69059 h 956569"/>
                <a:gd name="connsiteX4" fmla="*/ 150126 w 859809"/>
                <a:gd name="connsiteY4" fmla="*/ 123650 h 956569"/>
                <a:gd name="connsiteX5" fmla="*/ 122830 w 859809"/>
                <a:gd name="connsiteY5" fmla="*/ 164594 h 956569"/>
                <a:gd name="connsiteX6" fmla="*/ 81887 w 859809"/>
                <a:gd name="connsiteY6" fmla="*/ 205537 h 956569"/>
                <a:gd name="connsiteX7" fmla="*/ 68239 w 859809"/>
                <a:gd name="connsiteY7" fmla="*/ 246480 h 956569"/>
                <a:gd name="connsiteX8" fmla="*/ 40944 w 859809"/>
                <a:gd name="connsiteY8" fmla="*/ 287423 h 956569"/>
                <a:gd name="connsiteX9" fmla="*/ 27296 w 859809"/>
                <a:gd name="connsiteY9" fmla="*/ 328367 h 956569"/>
                <a:gd name="connsiteX10" fmla="*/ 0 w 859809"/>
                <a:gd name="connsiteY10" fmla="*/ 464844 h 956569"/>
                <a:gd name="connsiteX11" fmla="*/ 40944 w 859809"/>
                <a:gd name="connsiteY11" fmla="*/ 708477 h 956569"/>
                <a:gd name="connsiteX12" fmla="*/ 163774 w 859809"/>
                <a:gd name="connsiteY12" fmla="*/ 887113 h 956569"/>
                <a:gd name="connsiteX13" fmla="*/ 361513 w 859809"/>
                <a:gd name="connsiteY13" fmla="*/ 956569 h 956569"/>
                <a:gd name="connsiteX14" fmla="*/ 573206 w 859809"/>
                <a:gd name="connsiteY14" fmla="*/ 928868 h 956569"/>
                <a:gd name="connsiteX15" fmla="*/ 655093 w 859809"/>
                <a:gd name="connsiteY15" fmla="*/ 901573 h 956569"/>
                <a:gd name="connsiteX16" fmla="*/ 736980 w 859809"/>
                <a:gd name="connsiteY16" fmla="*/ 833334 h 956569"/>
                <a:gd name="connsiteX17" fmla="*/ 791571 w 859809"/>
                <a:gd name="connsiteY17" fmla="*/ 751447 h 956569"/>
                <a:gd name="connsiteX18" fmla="*/ 805218 w 859809"/>
                <a:gd name="connsiteY18" fmla="*/ 710504 h 956569"/>
                <a:gd name="connsiteX19" fmla="*/ 832514 w 859809"/>
                <a:gd name="connsiteY19" fmla="*/ 669561 h 956569"/>
                <a:gd name="connsiteX20" fmla="*/ 859809 w 859809"/>
                <a:gd name="connsiteY20" fmla="*/ 533083 h 956569"/>
                <a:gd name="connsiteX21" fmla="*/ 757606 w 859809"/>
                <a:gd name="connsiteY21" fmla="*/ 245669 h 956569"/>
                <a:gd name="connsiteX0" fmla="*/ 757606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57606 w 859809"/>
                <a:gd name="connsiteY21" fmla="*/ 217821 h 928721"/>
                <a:gd name="connsiteX0" fmla="*/ 782907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82907 w 859809"/>
                <a:gd name="connsiteY21" fmla="*/ 217821 h 928721"/>
                <a:gd name="connsiteX0" fmla="*/ 782907 w 847159"/>
                <a:gd name="connsiteY0" fmla="*/ 217821 h 928721"/>
                <a:gd name="connsiteX1" fmla="*/ 600502 w 847159"/>
                <a:gd name="connsiteY1" fmla="*/ 56887 h 928721"/>
                <a:gd name="connsiteX2" fmla="*/ 341194 w 847159"/>
                <a:gd name="connsiteY2" fmla="*/ 268 h 928721"/>
                <a:gd name="connsiteX3" fmla="*/ 245660 w 847159"/>
                <a:gd name="connsiteY3" fmla="*/ 41211 h 928721"/>
                <a:gd name="connsiteX4" fmla="*/ 150126 w 847159"/>
                <a:gd name="connsiteY4" fmla="*/ 95802 h 928721"/>
                <a:gd name="connsiteX5" fmla="*/ 122830 w 847159"/>
                <a:gd name="connsiteY5" fmla="*/ 136746 h 928721"/>
                <a:gd name="connsiteX6" fmla="*/ 81887 w 847159"/>
                <a:gd name="connsiteY6" fmla="*/ 177689 h 928721"/>
                <a:gd name="connsiteX7" fmla="*/ 68239 w 847159"/>
                <a:gd name="connsiteY7" fmla="*/ 218632 h 928721"/>
                <a:gd name="connsiteX8" fmla="*/ 40944 w 847159"/>
                <a:gd name="connsiteY8" fmla="*/ 259575 h 928721"/>
                <a:gd name="connsiteX9" fmla="*/ 27296 w 847159"/>
                <a:gd name="connsiteY9" fmla="*/ 300519 h 928721"/>
                <a:gd name="connsiteX10" fmla="*/ 0 w 847159"/>
                <a:gd name="connsiteY10" fmla="*/ 436996 h 928721"/>
                <a:gd name="connsiteX11" fmla="*/ 40944 w 847159"/>
                <a:gd name="connsiteY11" fmla="*/ 680629 h 928721"/>
                <a:gd name="connsiteX12" fmla="*/ 163774 w 847159"/>
                <a:gd name="connsiteY12" fmla="*/ 859265 h 928721"/>
                <a:gd name="connsiteX13" fmla="*/ 361513 w 847159"/>
                <a:gd name="connsiteY13" fmla="*/ 928721 h 928721"/>
                <a:gd name="connsiteX14" fmla="*/ 573206 w 847159"/>
                <a:gd name="connsiteY14" fmla="*/ 901020 h 928721"/>
                <a:gd name="connsiteX15" fmla="*/ 655093 w 847159"/>
                <a:gd name="connsiteY15" fmla="*/ 873725 h 928721"/>
                <a:gd name="connsiteX16" fmla="*/ 736980 w 847159"/>
                <a:gd name="connsiteY16" fmla="*/ 805486 h 928721"/>
                <a:gd name="connsiteX17" fmla="*/ 791571 w 847159"/>
                <a:gd name="connsiteY17" fmla="*/ 723599 h 928721"/>
                <a:gd name="connsiteX18" fmla="*/ 805218 w 847159"/>
                <a:gd name="connsiteY18" fmla="*/ 682656 h 928721"/>
                <a:gd name="connsiteX19" fmla="*/ 832514 w 847159"/>
                <a:gd name="connsiteY19" fmla="*/ 641713 h 928721"/>
                <a:gd name="connsiteX20" fmla="*/ 847159 w 847159"/>
                <a:gd name="connsiteY20" fmla="*/ 434969 h 928721"/>
                <a:gd name="connsiteX21" fmla="*/ 782907 w 847159"/>
                <a:gd name="connsiteY21" fmla="*/ 217821 h 9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699902" y="5336274"/>
              <a:ext cx="1014972" cy="928570"/>
            </a:xfrm>
            <a:custGeom>
              <a:avLst/>
              <a:gdLst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18865 w 982639"/>
                <a:gd name="connsiteY19" fmla="*/ 859809 h 873457"/>
                <a:gd name="connsiteX20" fmla="*/ 873456 w 982639"/>
                <a:gd name="connsiteY20" fmla="*/ 777922 h 873457"/>
                <a:gd name="connsiteX21" fmla="*/ 928047 w 982639"/>
                <a:gd name="connsiteY21" fmla="*/ 696036 h 873457"/>
                <a:gd name="connsiteX22" fmla="*/ 955343 w 982639"/>
                <a:gd name="connsiteY22" fmla="*/ 655092 h 873457"/>
                <a:gd name="connsiteX23" fmla="*/ 982639 w 982639"/>
                <a:gd name="connsiteY23" fmla="*/ 573206 h 873457"/>
                <a:gd name="connsiteX24" fmla="*/ 968991 w 982639"/>
                <a:gd name="connsiteY24" fmla="*/ 191069 h 873457"/>
                <a:gd name="connsiteX25" fmla="*/ 955343 w 982639"/>
                <a:gd name="connsiteY25" fmla="*/ 150125 h 873457"/>
                <a:gd name="connsiteX26" fmla="*/ 791570 w 982639"/>
                <a:gd name="connsiteY26" fmla="*/ 68239 h 873457"/>
                <a:gd name="connsiteX27" fmla="*/ 709683 w 982639"/>
                <a:gd name="connsiteY27" fmla="*/ 40943 h 873457"/>
                <a:gd name="connsiteX28" fmla="*/ 655092 w 982639"/>
                <a:gd name="connsiteY28" fmla="*/ 27295 h 873457"/>
                <a:gd name="connsiteX29" fmla="*/ 491319 w 982639"/>
                <a:gd name="connsiteY29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150125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232012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6299"/>
                <a:gd name="connsiteY0" fmla="*/ 0 h 873457"/>
                <a:gd name="connsiteX1" fmla="*/ 491319 w 986299"/>
                <a:gd name="connsiteY1" fmla="*/ 0 h 873457"/>
                <a:gd name="connsiteX2" fmla="*/ 327546 w 986299"/>
                <a:gd name="connsiteY2" fmla="*/ 27295 h 873457"/>
                <a:gd name="connsiteX3" fmla="*/ 245659 w 986299"/>
                <a:gd name="connsiteY3" fmla="*/ 81886 h 873457"/>
                <a:gd name="connsiteX4" fmla="*/ 204716 w 986299"/>
                <a:gd name="connsiteY4" fmla="*/ 109182 h 873457"/>
                <a:gd name="connsiteX5" fmla="*/ 163773 w 986299"/>
                <a:gd name="connsiteY5" fmla="*/ 136478 h 873457"/>
                <a:gd name="connsiteX6" fmla="*/ 136477 w 986299"/>
                <a:gd name="connsiteY6" fmla="*/ 177421 h 873457"/>
                <a:gd name="connsiteX7" fmla="*/ 95534 w 986299"/>
                <a:gd name="connsiteY7" fmla="*/ 204716 h 873457"/>
                <a:gd name="connsiteX8" fmla="*/ 68239 w 986299"/>
                <a:gd name="connsiteY8" fmla="*/ 259307 h 873457"/>
                <a:gd name="connsiteX9" fmla="*/ 40943 w 986299"/>
                <a:gd name="connsiteY9" fmla="*/ 300251 h 873457"/>
                <a:gd name="connsiteX10" fmla="*/ 0 w 986299"/>
                <a:gd name="connsiteY10" fmla="*/ 382137 h 873457"/>
                <a:gd name="connsiteX11" fmla="*/ 13647 w 986299"/>
                <a:gd name="connsiteY11" fmla="*/ 600501 h 873457"/>
                <a:gd name="connsiteX12" fmla="*/ 27295 w 986299"/>
                <a:gd name="connsiteY12" fmla="*/ 641445 h 873457"/>
                <a:gd name="connsiteX13" fmla="*/ 68239 w 986299"/>
                <a:gd name="connsiteY13" fmla="*/ 668740 h 873457"/>
                <a:gd name="connsiteX14" fmla="*/ 122830 w 986299"/>
                <a:gd name="connsiteY14" fmla="*/ 736979 h 873457"/>
                <a:gd name="connsiteX15" fmla="*/ 136477 w 986299"/>
                <a:gd name="connsiteY15" fmla="*/ 777922 h 873457"/>
                <a:gd name="connsiteX16" fmla="*/ 272955 w 986299"/>
                <a:gd name="connsiteY16" fmla="*/ 846161 h 873457"/>
                <a:gd name="connsiteX17" fmla="*/ 313898 w 986299"/>
                <a:gd name="connsiteY17" fmla="*/ 859809 h 873457"/>
                <a:gd name="connsiteX18" fmla="*/ 600501 w 986299"/>
                <a:gd name="connsiteY18" fmla="*/ 873457 h 873457"/>
                <a:gd name="connsiteX19" fmla="*/ 873456 w 986299"/>
                <a:gd name="connsiteY19" fmla="*/ 777922 h 873457"/>
                <a:gd name="connsiteX20" fmla="*/ 928047 w 986299"/>
                <a:gd name="connsiteY20" fmla="*/ 696036 h 873457"/>
                <a:gd name="connsiteX21" fmla="*/ 955343 w 986299"/>
                <a:gd name="connsiteY21" fmla="*/ 655092 h 873457"/>
                <a:gd name="connsiteX22" fmla="*/ 982639 w 986299"/>
                <a:gd name="connsiteY22" fmla="*/ 573206 h 873457"/>
                <a:gd name="connsiteX23" fmla="*/ 968991 w 986299"/>
                <a:gd name="connsiteY23" fmla="*/ 191069 h 873457"/>
                <a:gd name="connsiteX24" fmla="*/ 791570 w 986299"/>
                <a:gd name="connsiteY24" fmla="*/ 68239 h 873457"/>
                <a:gd name="connsiteX25" fmla="*/ 709683 w 986299"/>
                <a:gd name="connsiteY25" fmla="*/ 40943 h 873457"/>
                <a:gd name="connsiteX26" fmla="*/ 655092 w 986299"/>
                <a:gd name="connsiteY26" fmla="*/ 27295 h 873457"/>
                <a:gd name="connsiteX27" fmla="*/ 491319 w 986299"/>
                <a:gd name="connsiteY27" fmla="*/ 0 h 873457"/>
                <a:gd name="connsiteX0" fmla="*/ 491319 w 982814"/>
                <a:gd name="connsiteY0" fmla="*/ 0 h 873457"/>
                <a:gd name="connsiteX1" fmla="*/ 491319 w 982814"/>
                <a:gd name="connsiteY1" fmla="*/ 0 h 873457"/>
                <a:gd name="connsiteX2" fmla="*/ 327546 w 982814"/>
                <a:gd name="connsiteY2" fmla="*/ 27295 h 873457"/>
                <a:gd name="connsiteX3" fmla="*/ 245659 w 982814"/>
                <a:gd name="connsiteY3" fmla="*/ 81886 h 873457"/>
                <a:gd name="connsiteX4" fmla="*/ 204716 w 982814"/>
                <a:gd name="connsiteY4" fmla="*/ 109182 h 873457"/>
                <a:gd name="connsiteX5" fmla="*/ 163773 w 982814"/>
                <a:gd name="connsiteY5" fmla="*/ 136478 h 873457"/>
                <a:gd name="connsiteX6" fmla="*/ 136477 w 982814"/>
                <a:gd name="connsiteY6" fmla="*/ 177421 h 873457"/>
                <a:gd name="connsiteX7" fmla="*/ 95534 w 982814"/>
                <a:gd name="connsiteY7" fmla="*/ 204716 h 873457"/>
                <a:gd name="connsiteX8" fmla="*/ 68239 w 982814"/>
                <a:gd name="connsiteY8" fmla="*/ 259307 h 873457"/>
                <a:gd name="connsiteX9" fmla="*/ 40943 w 982814"/>
                <a:gd name="connsiteY9" fmla="*/ 300251 h 873457"/>
                <a:gd name="connsiteX10" fmla="*/ 0 w 982814"/>
                <a:gd name="connsiteY10" fmla="*/ 382137 h 873457"/>
                <a:gd name="connsiteX11" fmla="*/ 13647 w 982814"/>
                <a:gd name="connsiteY11" fmla="*/ 600501 h 873457"/>
                <a:gd name="connsiteX12" fmla="*/ 27295 w 982814"/>
                <a:gd name="connsiteY12" fmla="*/ 641445 h 873457"/>
                <a:gd name="connsiteX13" fmla="*/ 68239 w 982814"/>
                <a:gd name="connsiteY13" fmla="*/ 668740 h 873457"/>
                <a:gd name="connsiteX14" fmla="*/ 122830 w 982814"/>
                <a:gd name="connsiteY14" fmla="*/ 736979 h 873457"/>
                <a:gd name="connsiteX15" fmla="*/ 136477 w 982814"/>
                <a:gd name="connsiteY15" fmla="*/ 777922 h 873457"/>
                <a:gd name="connsiteX16" fmla="*/ 272955 w 982814"/>
                <a:gd name="connsiteY16" fmla="*/ 846161 h 873457"/>
                <a:gd name="connsiteX17" fmla="*/ 313898 w 982814"/>
                <a:gd name="connsiteY17" fmla="*/ 859809 h 873457"/>
                <a:gd name="connsiteX18" fmla="*/ 600501 w 982814"/>
                <a:gd name="connsiteY18" fmla="*/ 873457 h 873457"/>
                <a:gd name="connsiteX19" fmla="*/ 873456 w 982814"/>
                <a:gd name="connsiteY19" fmla="*/ 777922 h 873457"/>
                <a:gd name="connsiteX20" fmla="*/ 928047 w 982814"/>
                <a:gd name="connsiteY20" fmla="*/ 696036 h 873457"/>
                <a:gd name="connsiteX21" fmla="*/ 955343 w 982814"/>
                <a:gd name="connsiteY21" fmla="*/ 655092 h 873457"/>
                <a:gd name="connsiteX22" fmla="*/ 982639 w 982814"/>
                <a:gd name="connsiteY22" fmla="*/ 573206 h 873457"/>
                <a:gd name="connsiteX23" fmla="*/ 941695 w 982814"/>
                <a:gd name="connsiteY23" fmla="*/ 245660 h 873457"/>
                <a:gd name="connsiteX24" fmla="*/ 791570 w 982814"/>
                <a:gd name="connsiteY24" fmla="*/ 68239 h 873457"/>
                <a:gd name="connsiteX25" fmla="*/ 709683 w 982814"/>
                <a:gd name="connsiteY25" fmla="*/ 40943 h 873457"/>
                <a:gd name="connsiteX26" fmla="*/ 655092 w 982814"/>
                <a:gd name="connsiteY26" fmla="*/ 27295 h 873457"/>
                <a:gd name="connsiteX27" fmla="*/ 491319 w 982814"/>
                <a:gd name="connsiteY27" fmla="*/ 0 h 8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7756481" y="3641439"/>
              <a:ext cx="1356201" cy="1149108"/>
            </a:xfrm>
            <a:custGeom>
              <a:avLst/>
              <a:gdLst>
                <a:gd name="connsiteX0" fmla="*/ 0 w 1348579"/>
                <a:gd name="connsiteY0" fmla="*/ 477672 h 1037230"/>
                <a:gd name="connsiteX1" fmla="*/ 0 w 1348579"/>
                <a:gd name="connsiteY1" fmla="*/ 477672 h 1037230"/>
                <a:gd name="connsiteX2" fmla="*/ 40943 w 1348579"/>
                <a:gd name="connsiteY2" fmla="*/ 368490 h 1037230"/>
                <a:gd name="connsiteX3" fmla="*/ 54591 w 1348579"/>
                <a:gd name="connsiteY3" fmla="*/ 327547 h 1037230"/>
                <a:gd name="connsiteX4" fmla="*/ 95534 w 1348579"/>
                <a:gd name="connsiteY4" fmla="*/ 300251 h 1037230"/>
                <a:gd name="connsiteX5" fmla="*/ 218364 w 1348579"/>
                <a:gd name="connsiteY5" fmla="*/ 163773 h 1037230"/>
                <a:gd name="connsiteX6" fmla="*/ 259307 w 1348579"/>
                <a:gd name="connsiteY6" fmla="*/ 150126 h 1037230"/>
                <a:gd name="connsiteX7" fmla="*/ 327546 w 1348579"/>
                <a:gd name="connsiteY7" fmla="*/ 95535 h 1037230"/>
                <a:gd name="connsiteX8" fmla="*/ 409433 w 1348579"/>
                <a:gd name="connsiteY8" fmla="*/ 40944 h 1037230"/>
                <a:gd name="connsiteX9" fmla="*/ 450376 w 1348579"/>
                <a:gd name="connsiteY9" fmla="*/ 13648 h 1037230"/>
                <a:gd name="connsiteX10" fmla="*/ 491319 w 1348579"/>
                <a:gd name="connsiteY10" fmla="*/ 0 h 1037230"/>
                <a:gd name="connsiteX11" fmla="*/ 982639 w 1348579"/>
                <a:gd name="connsiteY11" fmla="*/ 13648 h 1037230"/>
                <a:gd name="connsiteX12" fmla="*/ 1050877 w 1348579"/>
                <a:gd name="connsiteY12" fmla="*/ 27296 h 1037230"/>
                <a:gd name="connsiteX13" fmla="*/ 1201003 w 1348579"/>
                <a:gd name="connsiteY13" fmla="*/ 40944 h 1037230"/>
                <a:gd name="connsiteX14" fmla="*/ 1241946 w 1348579"/>
                <a:gd name="connsiteY14" fmla="*/ 54591 h 1037230"/>
                <a:gd name="connsiteX15" fmla="*/ 1323833 w 1348579"/>
                <a:gd name="connsiteY15" fmla="*/ 136478 h 1037230"/>
                <a:gd name="connsiteX16" fmla="*/ 1323833 w 1348579"/>
                <a:gd name="connsiteY16" fmla="*/ 464024 h 1037230"/>
                <a:gd name="connsiteX17" fmla="*/ 1310185 w 1348579"/>
                <a:gd name="connsiteY17" fmla="*/ 532263 h 1037230"/>
                <a:gd name="connsiteX18" fmla="*/ 1282889 w 1348579"/>
                <a:gd name="connsiteY18" fmla="*/ 627797 h 1037230"/>
                <a:gd name="connsiteX19" fmla="*/ 1228298 w 1348579"/>
                <a:gd name="connsiteY19" fmla="*/ 709684 h 1037230"/>
                <a:gd name="connsiteX20" fmla="*/ 1187355 w 1348579"/>
                <a:gd name="connsiteY20" fmla="*/ 736979 h 1037230"/>
                <a:gd name="connsiteX21" fmla="*/ 1160060 w 1348579"/>
                <a:gd name="connsiteY21" fmla="*/ 777923 h 1037230"/>
                <a:gd name="connsiteX22" fmla="*/ 1078173 w 1348579"/>
                <a:gd name="connsiteY22" fmla="*/ 805218 h 1037230"/>
                <a:gd name="connsiteX23" fmla="*/ 982639 w 1348579"/>
                <a:gd name="connsiteY23" fmla="*/ 859809 h 1037230"/>
                <a:gd name="connsiteX24" fmla="*/ 900752 w 1348579"/>
                <a:gd name="connsiteY24" fmla="*/ 887105 h 1037230"/>
                <a:gd name="connsiteX25" fmla="*/ 818866 w 1348579"/>
                <a:gd name="connsiteY25" fmla="*/ 928048 h 1037230"/>
                <a:gd name="connsiteX26" fmla="*/ 682388 w 1348579"/>
                <a:gd name="connsiteY26" fmla="*/ 982639 h 1037230"/>
                <a:gd name="connsiteX27" fmla="*/ 600501 w 1348579"/>
                <a:gd name="connsiteY27" fmla="*/ 1009935 h 1037230"/>
                <a:gd name="connsiteX28" fmla="*/ 559558 w 1348579"/>
                <a:gd name="connsiteY28" fmla="*/ 1023582 h 1037230"/>
                <a:gd name="connsiteX29" fmla="*/ 300251 w 1348579"/>
                <a:gd name="connsiteY29" fmla="*/ 1037230 h 1037230"/>
                <a:gd name="connsiteX30" fmla="*/ 177421 w 1348579"/>
                <a:gd name="connsiteY30" fmla="*/ 1009935 h 1037230"/>
                <a:gd name="connsiteX31" fmla="*/ 54591 w 1348579"/>
                <a:gd name="connsiteY31" fmla="*/ 914400 h 1037230"/>
                <a:gd name="connsiteX32" fmla="*/ 40943 w 1348579"/>
                <a:gd name="connsiteY32" fmla="*/ 736979 h 1037230"/>
                <a:gd name="connsiteX33" fmla="*/ 13648 w 1348579"/>
                <a:gd name="connsiteY33" fmla="*/ 559559 h 1037230"/>
                <a:gd name="connsiteX34" fmla="*/ 0 w 1348579"/>
                <a:gd name="connsiteY34" fmla="*/ 477672 h 1037230"/>
                <a:gd name="connsiteX0" fmla="*/ 0 w 1348579"/>
                <a:gd name="connsiteY0" fmla="*/ 518615 h 1078173"/>
                <a:gd name="connsiteX1" fmla="*/ 0 w 1348579"/>
                <a:gd name="connsiteY1" fmla="*/ 518615 h 1078173"/>
                <a:gd name="connsiteX2" fmla="*/ 40943 w 1348579"/>
                <a:gd name="connsiteY2" fmla="*/ 409433 h 1078173"/>
                <a:gd name="connsiteX3" fmla="*/ 54591 w 1348579"/>
                <a:gd name="connsiteY3" fmla="*/ 368490 h 1078173"/>
                <a:gd name="connsiteX4" fmla="*/ 95534 w 1348579"/>
                <a:gd name="connsiteY4" fmla="*/ 341194 h 1078173"/>
                <a:gd name="connsiteX5" fmla="*/ 218364 w 1348579"/>
                <a:gd name="connsiteY5" fmla="*/ 204716 h 1078173"/>
                <a:gd name="connsiteX6" fmla="*/ 259307 w 1348579"/>
                <a:gd name="connsiteY6" fmla="*/ 191069 h 1078173"/>
                <a:gd name="connsiteX7" fmla="*/ 327546 w 1348579"/>
                <a:gd name="connsiteY7" fmla="*/ 136478 h 1078173"/>
                <a:gd name="connsiteX8" fmla="*/ 409433 w 1348579"/>
                <a:gd name="connsiteY8" fmla="*/ 81887 h 1078173"/>
                <a:gd name="connsiteX9" fmla="*/ 450376 w 1348579"/>
                <a:gd name="connsiteY9" fmla="*/ 54591 h 1078173"/>
                <a:gd name="connsiteX10" fmla="*/ 723331 w 1348579"/>
                <a:gd name="connsiteY10" fmla="*/ 0 h 1078173"/>
                <a:gd name="connsiteX11" fmla="*/ 982639 w 1348579"/>
                <a:gd name="connsiteY11" fmla="*/ 54591 h 1078173"/>
                <a:gd name="connsiteX12" fmla="*/ 1050877 w 1348579"/>
                <a:gd name="connsiteY12" fmla="*/ 68239 h 1078173"/>
                <a:gd name="connsiteX13" fmla="*/ 1201003 w 1348579"/>
                <a:gd name="connsiteY13" fmla="*/ 81887 h 1078173"/>
                <a:gd name="connsiteX14" fmla="*/ 1241946 w 1348579"/>
                <a:gd name="connsiteY14" fmla="*/ 95534 h 1078173"/>
                <a:gd name="connsiteX15" fmla="*/ 1323833 w 1348579"/>
                <a:gd name="connsiteY15" fmla="*/ 177421 h 1078173"/>
                <a:gd name="connsiteX16" fmla="*/ 1323833 w 1348579"/>
                <a:gd name="connsiteY16" fmla="*/ 504967 h 1078173"/>
                <a:gd name="connsiteX17" fmla="*/ 1310185 w 1348579"/>
                <a:gd name="connsiteY17" fmla="*/ 573206 h 1078173"/>
                <a:gd name="connsiteX18" fmla="*/ 1282889 w 1348579"/>
                <a:gd name="connsiteY18" fmla="*/ 668740 h 1078173"/>
                <a:gd name="connsiteX19" fmla="*/ 1228298 w 1348579"/>
                <a:gd name="connsiteY19" fmla="*/ 750627 h 1078173"/>
                <a:gd name="connsiteX20" fmla="*/ 1187355 w 1348579"/>
                <a:gd name="connsiteY20" fmla="*/ 777922 h 1078173"/>
                <a:gd name="connsiteX21" fmla="*/ 1160060 w 1348579"/>
                <a:gd name="connsiteY21" fmla="*/ 818866 h 1078173"/>
                <a:gd name="connsiteX22" fmla="*/ 1078173 w 1348579"/>
                <a:gd name="connsiteY22" fmla="*/ 846161 h 1078173"/>
                <a:gd name="connsiteX23" fmla="*/ 982639 w 1348579"/>
                <a:gd name="connsiteY23" fmla="*/ 900752 h 1078173"/>
                <a:gd name="connsiteX24" fmla="*/ 900752 w 1348579"/>
                <a:gd name="connsiteY24" fmla="*/ 928048 h 1078173"/>
                <a:gd name="connsiteX25" fmla="*/ 818866 w 1348579"/>
                <a:gd name="connsiteY25" fmla="*/ 968991 h 1078173"/>
                <a:gd name="connsiteX26" fmla="*/ 682388 w 1348579"/>
                <a:gd name="connsiteY26" fmla="*/ 1023582 h 1078173"/>
                <a:gd name="connsiteX27" fmla="*/ 600501 w 1348579"/>
                <a:gd name="connsiteY27" fmla="*/ 1050878 h 1078173"/>
                <a:gd name="connsiteX28" fmla="*/ 559558 w 1348579"/>
                <a:gd name="connsiteY28" fmla="*/ 1064525 h 1078173"/>
                <a:gd name="connsiteX29" fmla="*/ 300251 w 1348579"/>
                <a:gd name="connsiteY29" fmla="*/ 1078173 h 1078173"/>
                <a:gd name="connsiteX30" fmla="*/ 177421 w 1348579"/>
                <a:gd name="connsiteY30" fmla="*/ 1050878 h 1078173"/>
                <a:gd name="connsiteX31" fmla="*/ 54591 w 1348579"/>
                <a:gd name="connsiteY31" fmla="*/ 955343 h 1078173"/>
                <a:gd name="connsiteX32" fmla="*/ 40943 w 1348579"/>
                <a:gd name="connsiteY32" fmla="*/ 777922 h 1078173"/>
                <a:gd name="connsiteX33" fmla="*/ 13648 w 1348579"/>
                <a:gd name="connsiteY33" fmla="*/ 600502 h 1078173"/>
                <a:gd name="connsiteX34" fmla="*/ 0 w 1348579"/>
                <a:gd name="connsiteY34" fmla="*/ 518615 h 1078173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177421 w 1348579"/>
                <a:gd name="connsiteY29" fmla="*/ 1051182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27546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3376"/>
                <a:gd name="connsiteY0" fmla="*/ 518919 h 1078477"/>
                <a:gd name="connsiteX1" fmla="*/ 0 w 1343376"/>
                <a:gd name="connsiteY1" fmla="*/ 518919 h 1078477"/>
                <a:gd name="connsiteX2" fmla="*/ 40943 w 1343376"/>
                <a:gd name="connsiteY2" fmla="*/ 409737 h 1078477"/>
                <a:gd name="connsiteX3" fmla="*/ 54591 w 1343376"/>
                <a:gd name="connsiteY3" fmla="*/ 368794 h 1078477"/>
                <a:gd name="connsiteX4" fmla="*/ 95534 w 1343376"/>
                <a:gd name="connsiteY4" fmla="*/ 341498 h 1078477"/>
                <a:gd name="connsiteX5" fmla="*/ 218364 w 1343376"/>
                <a:gd name="connsiteY5" fmla="*/ 205020 h 1078477"/>
                <a:gd name="connsiteX6" fmla="*/ 259307 w 1343376"/>
                <a:gd name="connsiteY6" fmla="*/ 191373 h 1078477"/>
                <a:gd name="connsiteX7" fmla="*/ 327546 w 1343376"/>
                <a:gd name="connsiteY7" fmla="*/ 136782 h 1078477"/>
                <a:gd name="connsiteX8" fmla="*/ 409433 w 1343376"/>
                <a:gd name="connsiteY8" fmla="*/ 82191 h 1078477"/>
                <a:gd name="connsiteX9" fmla="*/ 723331 w 1343376"/>
                <a:gd name="connsiteY9" fmla="*/ 304 h 1078477"/>
                <a:gd name="connsiteX10" fmla="*/ 982639 w 1343376"/>
                <a:gd name="connsiteY10" fmla="*/ 54895 h 1078477"/>
                <a:gd name="connsiteX11" fmla="*/ 1050877 w 1343376"/>
                <a:gd name="connsiteY11" fmla="*/ 68543 h 1078477"/>
                <a:gd name="connsiteX12" fmla="*/ 1201003 w 1343376"/>
                <a:gd name="connsiteY12" fmla="*/ 82191 h 1078477"/>
                <a:gd name="connsiteX13" fmla="*/ 1241946 w 1343376"/>
                <a:gd name="connsiteY13" fmla="*/ 95838 h 1078477"/>
                <a:gd name="connsiteX14" fmla="*/ 1323833 w 1343376"/>
                <a:gd name="connsiteY14" fmla="*/ 273259 h 1078477"/>
                <a:gd name="connsiteX15" fmla="*/ 1323833 w 1343376"/>
                <a:gd name="connsiteY15" fmla="*/ 505271 h 1078477"/>
                <a:gd name="connsiteX16" fmla="*/ 1310185 w 1343376"/>
                <a:gd name="connsiteY16" fmla="*/ 573510 h 1078477"/>
                <a:gd name="connsiteX17" fmla="*/ 1282889 w 1343376"/>
                <a:gd name="connsiteY17" fmla="*/ 669044 h 1078477"/>
                <a:gd name="connsiteX18" fmla="*/ 1228298 w 1343376"/>
                <a:gd name="connsiteY18" fmla="*/ 750931 h 1078477"/>
                <a:gd name="connsiteX19" fmla="*/ 1187355 w 1343376"/>
                <a:gd name="connsiteY19" fmla="*/ 778226 h 1078477"/>
                <a:gd name="connsiteX20" fmla="*/ 1160060 w 1343376"/>
                <a:gd name="connsiteY20" fmla="*/ 819170 h 1078477"/>
                <a:gd name="connsiteX21" fmla="*/ 1078173 w 1343376"/>
                <a:gd name="connsiteY21" fmla="*/ 846465 h 1078477"/>
                <a:gd name="connsiteX22" fmla="*/ 982639 w 1343376"/>
                <a:gd name="connsiteY22" fmla="*/ 901056 h 1078477"/>
                <a:gd name="connsiteX23" fmla="*/ 900752 w 1343376"/>
                <a:gd name="connsiteY23" fmla="*/ 928352 h 1078477"/>
                <a:gd name="connsiteX24" fmla="*/ 818866 w 1343376"/>
                <a:gd name="connsiteY24" fmla="*/ 969295 h 1078477"/>
                <a:gd name="connsiteX25" fmla="*/ 682388 w 1343376"/>
                <a:gd name="connsiteY25" fmla="*/ 1023886 h 1078477"/>
                <a:gd name="connsiteX26" fmla="*/ 600501 w 1343376"/>
                <a:gd name="connsiteY26" fmla="*/ 1051182 h 1078477"/>
                <a:gd name="connsiteX27" fmla="*/ 559558 w 1343376"/>
                <a:gd name="connsiteY27" fmla="*/ 1064829 h 1078477"/>
                <a:gd name="connsiteX28" fmla="*/ 327546 w 1343376"/>
                <a:gd name="connsiteY28" fmla="*/ 1078477 h 1078477"/>
                <a:gd name="connsiteX29" fmla="*/ 204716 w 1343376"/>
                <a:gd name="connsiteY29" fmla="*/ 1023886 h 1078477"/>
                <a:gd name="connsiteX30" fmla="*/ 54591 w 1343376"/>
                <a:gd name="connsiteY30" fmla="*/ 955647 h 1078477"/>
                <a:gd name="connsiteX31" fmla="*/ 40943 w 1343376"/>
                <a:gd name="connsiteY31" fmla="*/ 778226 h 1078477"/>
                <a:gd name="connsiteX32" fmla="*/ 13648 w 1343376"/>
                <a:gd name="connsiteY32" fmla="*/ 600806 h 1078477"/>
                <a:gd name="connsiteX33" fmla="*/ 0 w 1343376"/>
                <a:gd name="connsiteY33" fmla="*/ 518919 h 1078477"/>
                <a:gd name="connsiteX0" fmla="*/ 0 w 1330436"/>
                <a:gd name="connsiteY0" fmla="*/ 518919 h 1078477"/>
                <a:gd name="connsiteX1" fmla="*/ 0 w 1330436"/>
                <a:gd name="connsiteY1" fmla="*/ 518919 h 1078477"/>
                <a:gd name="connsiteX2" fmla="*/ 40943 w 1330436"/>
                <a:gd name="connsiteY2" fmla="*/ 409737 h 1078477"/>
                <a:gd name="connsiteX3" fmla="*/ 54591 w 1330436"/>
                <a:gd name="connsiteY3" fmla="*/ 368794 h 1078477"/>
                <a:gd name="connsiteX4" fmla="*/ 95534 w 1330436"/>
                <a:gd name="connsiteY4" fmla="*/ 341498 h 1078477"/>
                <a:gd name="connsiteX5" fmla="*/ 218364 w 1330436"/>
                <a:gd name="connsiteY5" fmla="*/ 205020 h 1078477"/>
                <a:gd name="connsiteX6" fmla="*/ 259307 w 1330436"/>
                <a:gd name="connsiteY6" fmla="*/ 191373 h 1078477"/>
                <a:gd name="connsiteX7" fmla="*/ 327546 w 1330436"/>
                <a:gd name="connsiteY7" fmla="*/ 136782 h 1078477"/>
                <a:gd name="connsiteX8" fmla="*/ 409433 w 1330436"/>
                <a:gd name="connsiteY8" fmla="*/ 82191 h 1078477"/>
                <a:gd name="connsiteX9" fmla="*/ 723331 w 1330436"/>
                <a:gd name="connsiteY9" fmla="*/ 304 h 1078477"/>
                <a:gd name="connsiteX10" fmla="*/ 982639 w 1330436"/>
                <a:gd name="connsiteY10" fmla="*/ 54895 h 1078477"/>
                <a:gd name="connsiteX11" fmla="*/ 1050877 w 1330436"/>
                <a:gd name="connsiteY11" fmla="*/ 68543 h 1078477"/>
                <a:gd name="connsiteX12" fmla="*/ 1201003 w 1330436"/>
                <a:gd name="connsiteY12" fmla="*/ 82191 h 1078477"/>
                <a:gd name="connsiteX13" fmla="*/ 1241946 w 1330436"/>
                <a:gd name="connsiteY13" fmla="*/ 150429 h 1078477"/>
                <a:gd name="connsiteX14" fmla="*/ 1323833 w 1330436"/>
                <a:gd name="connsiteY14" fmla="*/ 273259 h 1078477"/>
                <a:gd name="connsiteX15" fmla="*/ 1323833 w 1330436"/>
                <a:gd name="connsiteY15" fmla="*/ 505271 h 1078477"/>
                <a:gd name="connsiteX16" fmla="*/ 1310185 w 1330436"/>
                <a:gd name="connsiteY16" fmla="*/ 573510 h 1078477"/>
                <a:gd name="connsiteX17" fmla="*/ 1282889 w 1330436"/>
                <a:gd name="connsiteY17" fmla="*/ 669044 h 1078477"/>
                <a:gd name="connsiteX18" fmla="*/ 1228298 w 1330436"/>
                <a:gd name="connsiteY18" fmla="*/ 750931 h 1078477"/>
                <a:gd name="connsiteX19" fmla="*/ 1187355 w 1330436"/>
                <a:gd name="connsiteY19" fmla="*/ 778226 h 1078477"/>
                <a:gd name="connsiteX20" fmla="*/ 1160060 w 1330436"/>
                <a:gd name="connsiteY20" fmla="*/ 819170 h 1078477"/>
                <a:gd name="connsiteX21" fmla="*/ 1078173 w 1330436"/>
                <a:gd name="connsiteY21" fmla="*/ 846465 h 1078477"/>
                <a:gd name="connsiteX22" fmla="*/ 982639 w 1330436"/>
                <a:gd name="connsiteY22" fmla="*/ 901056 h 1078477"/>
                <a:gd name="connsiteX23" fmla="*/ 900752 w 1330436"/>
                <a:gd name="connsiteY23" fmla="*/ 928352 h 1078477"/>
                <a:gd name="connsiteX24" fmla="*/ 818866 w 1330436"/>
                <a:gd name="connsiteY24" fmla="*/ 969295 h 1078477"/>
                <a:gd name="connsiteX25" fmla="*/ 682388 w 1330436"/>
                <a:gd name="connsiteY25" fmla="*/ 1023886 h 1078477"/>
                <a:gd name="connsiteX26" fmla="*/ 600501 w 1330436"/>
                <a:gd name="connsiteY26" fmla="*/ 1051182 h 1078477"/>
                <a:gd name="connsiteX27" fmla="*/ 559558 w 1330436"/>
                <a:gd name="connsiteY27" fmla="*/ 1064829 h 1078477"/>
                <a:gd name="connsiteX28" fmla="*/ 327546 w 1330436"/>
                <a:gd name="connsiteY28" fmla="*/ 1078477 h 1078477"/>
                <a:gd name="connsiteX29" fmla="*/ 204716 w 1330436"/>
                <a:gd name="connsiteY29" fmla="*/ 1023886 h 1078477"/>
                <a:gd name="connsiteX30" fmla="*/ 54591 w 1330436"/>
                <a:gd name="connsiteY30" fmla="*/ 955647 h 1078477"/>
                <a:gd name="connsiteX31" fmla="*/ 40943 w 1330436"/>
                <a:gd name="connsiteY31" fmla="*/ 778226 h 1078477"/>
                <a:gd name="connsiteX32" fmla="*/ 13648 w 1330436"/>
                <a:gd name="connsiteY32" fmla="*/ 600806 h 1078477"/>
                <a:gd name="connsiteX33" fmla="*/ 0 w 1330436"/>
                <a:gd name="connsiteY33" fmla="*/ 518919 h 1078477"/>
                <a:gd name="connsiteX0" fmla="*/ 0 w 1333458"/>
                <a:gd name="connsiteY0" fmla="*/ 518919 h 1078477"/>
                <a:gd name="connsiteX1" fmla="*/ 0 w 1333458"/>
                <a:gd name="connsiteY1" fmla="*/ 518919 h 1078477"/>
                <a:gd name="connsiteX2" fmla="*/ 40943 w 1333458"/>
                <a:gd name="connsiteY2" fmla="*/ 409737 h 1078477"/>
                <a:gd name="connsiteX3" fmla="*/ 54591 w 1333458"/>
                <a:gd name="connsiteY3" fmla="*/ 368794 h 1078477"/>
                <a:gd name="connsiteX4" fmla="*/ 95534 w 1333458"/>
                <a:gd name="connsiteY4" fmla="*/ 341498 h 1078477"/>
                <a:gd name="connsiteX5" fmla="*/ 218364 w 1333458"/>
                <a:gd name="connsiteY5" fmla="*/ 205020 h 1078477"/>
                <a:gd name="connsiteX6" fmla="*/ 259307 w 1333458"/>
                <a:gd name="connsiteY6" fmla="*/ 191373 h 1078477"/>
                <a:gd name="connsiteX7" fmla="*/ 327546 w 1333458"/>
                <a:gd name="connsiteY7" fmla="*/ 136782 h 1078477"/>
                <a:gd name="connsiteX8" fmla="*/ 409433 w 1333458"/>
                <a:gd name="connsiteY8" fmla="*/ 82191 h 1078477"/>
                <a:gd name="connsiteX9" fmla="*/ 723331 w 1333458"/>
                <a:gd name="connsiteY9" fmla="*/ 304 h 1078477"/>
                <a:gd name="connsiteX10" fmla="*/ 982639 w 1333458"/>
                <a:gd name="connsiteY10" fmla="*/ 54895 h 1078477"/>
                <a:gd name="connsiteX11" fmla="*/ 1050877 w 1333458"/>
                <a:gd name="connsiteY11" fmla="*/ 68543 h 1078477"/>
                <a:gd name="connsiteX12" fmla="*/ 1201003 w 1333458"/>
                <a:gd name="connsiteY12" fmla="*/ 82191 h 1078477"/>
                <a:gd name="connsiteX13" fmla="*/ 1323833 w 1333458"/>
                <a:gd name="connsiteY13" fmla="*/ 273259 h 1078477"/>
                <a:gd name="connsiteX14" fmla="*/ 1323833 w 1333458"/>
                <a:gd name="connsiteY14" fmla="*/ 505271 h 1078477"/>
                <a:gd name="connsiteX15" fmla="*/ 1310185 w 1333458"/>
                <a:gd name="connsiteY15" fmla="*/ 573510 h 1078477"/>
                <a:gd name="connsiteX16" fmla="*/ 1282889 w 1333458"/>
                <a:gd name="connsiteY16" fmla="*/ 669044 h 1078477"/>
                <a:gd name="connsiteX17" fmla="*/ 1228298 w 1333458"/>
                <a:gd name="connsiteY17" fmla="*/ 750931 h 1078477"/>
                <a:gd name="connsiteX18" fmla="*/ 1187355 w 1333458"/>
                <a:gd name="connsiteY18" fmla="*/ 778226 h 1078477"/>
                <a:gd name="connsiteX19" fmla="*/ 1160060 w 1333458"/>
                <a:gd name="connsiteY19" fmla="*/ 819170 h 1078477"/>
                <a:gd name="connsiteX20" fmla="*/ 1078173 w 1333458"/>
                <a:gd name="connsiteY20" fmla="*/ 846465 h 1078477"/>
                <a:gd name="connsiteX21" fmla="*/ 982639 w 1333458"/>
                <a:gd name="connsiteY21" fmla="*/ 901056 h 1078477"/>
                <a:gd name="connsiteX22" fmla="*/ 900752 w 1333458"/>
                <a:gd name="connsiteY22" fmla="*/ 928352 h 1078477"/>
                <a:gd name="connsiteX23" fmla="*/ 818866 w 1333458"/>
                <a:gd name="connsiteY23" fmla="*/ 969295 h 1078477"/>
                <a:gd name="connsiteX24" fmla="*/ 682388 w 1333458"/>
                <a:gd name="connsiteY24" fmla="*/ 1023886 h 1078477"/>
                <a:gd name="connsiteX25" fmla="*/ 600501 w 1333458"/>
                <a:gd name="connsiteY25" fmla="*/ 1051182 h 1078477"/>
                <a:gd name="connsiteX26" fmla="*/ 559558 w 1333458"/>
                <a:gd name="connsiteY26" fmla="*/ 1064829 h 1078477"/>
                <a:gd name="connsiteX27" fmla="*/ 327546 w 1333458"/>
                <a:gd name="connsiteY27" fmla="*/ 1078477 h 1078477"/>
                <a:gd name="connsiteX28" fmla="*/ 204716 w 1333458"/>
                <a:gd name="connsiteY28" fmla="*/ 1023886 h 1078477"/>
                <a:gd name="connsiteX29" fmla="*/ 54591 w 1333458"/>
                <a:gd name="connsiteY29" fmla="*/ 955647 h 1078477"/>
                <a:gd name="connsiteX30" fmla="*/ 40943 w 1333458"/>
                <a:gd name="connsiteY30" fmla="*/ 778226 h 1078477"/>
                <a:gd name="connsiteX31" fmla="*/ 13648 w 1333458"/>
                <a:gd name="connsiteY31" fmla="*/ 600806 h 1078477"/>
                <a:gd name="connsiteX32" fmla="*/ 0 w 1333458"/>
                <a:gd name="connsiteY32" fmla="*/ 518919 h 1078477"/>
                <a:gd name="connsiteX0" fmla="*/ 0 w 1344567"/>
                <a:gd name="connsiteY0" fmla="*/ 518919 h 1078477"/>
                <a:gd name="connsiteX1" fmla="*/ 0 w 1344567"/>
                <a:gd name="connsiteY1" fmla="*/ 518919 h 1078477"/>
                <a:gd name="connsiteX2" fmla="*/ 40943 w 1344567"/>
                <a:gd name="connsiteY2" fmla="*/ 409737 h 1078477"/>
                <a:gd name="connsiteX3" fmla="*/ 54591 w 1344567"/>
                <a:gd name="connsiteY3" fmla="*/ 368794 h 1078477"/>
                <a:gd name="connsiteX4" fmla="*/ 95534 w 1344567"/>
                <a:gd name="connsiteY4" fmla="*/ 341498 h 1078477"/>
                <a:gd name="connsiteX5" fmla="*/ 218364 w 1344567"/>
                <a:gd name="connsiteY5" fmla="*/ 205020 h 1078477"/>
                <a:gd name="connsiteX6" fmla="*/ 259307 w 1344567"/>
                <a:gd name="connsiteY6" fmla="*/ 191373 h 1078477"/>
                <a:gd name="connsiteX7" fmla="*/ 327546 w 1344567"/>
                <a:gd name="connsiteY7" fmla="*/ 136782 h 1078477"/>
                <a:gd name="connsiteX8" fmla="*/ 409433 w 1344567"/>
                <a:gd name="connsiteY8" fmla="*/ 82191 h 1078477"/>
                <a:gd name="connsiteX9" fmla="*/ 723331 w 1344567"/>
                <a:gd name="connsiteY9" fmla="*/ 304 h 1078477"/>
                <a:gd name="connsiteX10" fmla="*/ 982639 w 1344567"/>
                <a:gd name="connsiteY10" fmla="*/ 54895 h 1078477"/>
                <a:gd name="connsiteX11" fmla="*/ 1050877 w 1344567"/>
                <a:gd name="connsiteY11" fmla="*/ 68543 h 1078477"/>
                <a:gd name="connsiteX12" fmla="*/ 1323833 w 1344567"/>
                <a:gd name="connsiteY12" fmla="*/ 273259 h 1078477"/>
                <a:gd name="connsiteX13" fmla="*/ 1323833 w 1344567"/>
                <a:gd name="connsiteY13" fmla="*/ 505271 h 1078477"/>
                <a:gd name="connsiteX14" fmla="*/ 1310185 w 1344567"/>
                <a:gd name="connsiteY14" fmla="*/ 573510 h 1078477"/>
                <a:gd name="connsiteX15" fmla="*/ 1282889 w 1344567"/>
                <a:gd name="connsiteY15" fmla="*/ 669044 h 1078477"/>
                <a:gd name="connsiteX16" fmla="*/ 1228298 w 1344567"/>
                <a:gd name="connsiteY16" fmla="*/ 750931 h 1078477"/>
                <a:gd name="connsiteX17" fmla="*/ 1187355 w 1344567"/>
                <a:gd name="connsiteY17" fmla="*/ 778226 h 1078477"/>
                <a:gd name="connsiteX18" fmla="*/ 1160060 w 1344567"/>
                <a:gd name="connsiteY18" fmla="*/ 819170 h 1078477"/>
                <a:gd name="connsiteX19" fmla="*/ 1078173 w 1344567"/>
                <a:gd name="connsiteY19" fmla="*/ 846465 h 1078477"/>
                <a:gd name="connsiteX20" fmla="*/ 982639 w 1344567"/>
                <a:gd name="connsiteY20" fmla="*/ 901056 h 1078477"/>
                <a:gd name="connsiteX21" fmla="*/ 900752 w 1344567"/>
                <a:gd name="connsiteY21" fmla="*/ 928352 h 1078477"/>
                <a:gd name="connsiteX22" fmla="*/ 818866 w 1344567"/>
                <a:gd name="connsiteY22" fmla="*/ 969295 h 1078477"/>
                <a:gd name="connsiteX23" fmla="*/ 682388 w 1344567"/>
                <a:gd name="connsiteY23" fmla="*/ 1023886 h 1078477"/>
                <a:gd name="connsiteX24" fmla="*/ 600501 w 1344567"/>
                <a:gd name="connsiteY24" fmla="*/ 1051182 h 1078477"/>
                <a:gd name="connsiteX25" fmla="*/ 559558 w 1344567"/>
                <a:gd name="connsiteY25" fmla="*/ 1064829 h 1078477"/>
                <a:gd name="connsiteX26" fmla="*/ 327546 w 1344567"/>
                <a:gd name="connsiteY26" fmla="*/ 1078477 h 1078477"/>
                <a:gd name="connsiteX27" fmla="*/ 204716 w 1344567"/>
                <a:gd name="connsiteY27" fmla="*/ 1023886 h 1078477"/>
                <a:gd name="connsiteX28" fmla="*/ 54591 w 1344567"/>
                <a:gd name="connsiteY28" fmla="*/ 955647 h 1078477"/>
                <a:gd name="connsiteX29" fmla="*/ 40943 w 1344567"/>
                <a:gd name="connsiteY29" fmla="*/ 778226 h 1078477"/>
                <a:gd name="connsiteX30" fmla="*/ 13648 w 1344567"/>
                <a:gd name="connsiteY30" fmla="*/ 600806 h 1078477"/>
                <a:gd name="connsiteX31" fmla="*/ 0 w 1344567"/>
                <a:gd name="connsiteY31" fmla="*/ 518919 h 1078477"/>
                <a:gd name="connsiteX0" fmla="*/ 0 w 1337495"/>
                <a:gd name="connsiteY0" fmla="*/ 518919 h 1078477"/>
                <a:gd name="connsiteX1" fmla="*/ 0 w 1337495"/>
                <a:gd name="connsiteY1" fmla="*/ 518919 h 1078477"/>
                <a:gd name="connsiteX2" fmla="*/ 40943 w 1337495"/>
                <a:gd name="connsiteY2" fmla="*/ 409737 h 1078477"/>
                <a:gd name="connsiteX3" fmla="*/ 54591 w 1337495"/>
                <a:gd name="connsiteY3" fmla="*/ 368794 h 1078477"/>
                <a:gd name="connsiteX4" fmla="*/ 95534 w 1337495"/>
                <a:gd name="connsiteY4" fmla="*/ 341498 h 1078477"/>
                <a:gd name="connsiteX5" fmla="*/ 218364 w 1337495"/>
                <a:gd name="connsiteY5" fmla="*/ 205020 h 1078477"/>
                <a:gd name="connsiteX6" fmla="*/ 259307 w 1337495"/>
                <a:gd name="connsiteY6" fmla="*/ 191373 h 1078477"/>
                <a:gd name="connsiteX7" fmla="*/ 327546 w 1337495"/>
                <a:gd name="connsiteY7" fmla="*/ 136782 h 1078477"/>
                <a:gd name="connsiteX8" fmla="*/ 409433 w 1337495"/>
                <a:gd name="connsiteY8" fmla="*/ 82191 h 1078477"/>
                <a:gd name="connsiteX9" fmla="*/ 723331 w 1337495"/>
                <a:gd name="connsiteY9" fmla="*/ 304 h 1078477"/>
                <a:gd name="connsiteX10" fmla="*/ 982639 w 1337495"/>
                <a:gd name="connsiteY10" fmla="*/ 54895 h 1078477"/>
                <a:gd name="connsiteX11" fmla="*/ 1146411 w 1337495"/>
                <a:gd name="connsiteY11" fmla="*/ 68543 h 1078477"/>
                <a:gd name="connsiteX12" fmla="*/ 1323833 w 1337495"/>
                <a:gd name="connsiteY12" fmla="*/ 273259 h 1078477"/>
                <a:gd name="connsiteX13" fmla="*/ 1323833 w 1337495"/>
                <a:gd name="connsiteY13" fmla="*/ 505271 h 1078477"/>
                <a:gd name="connsiteX14" fmla="*/ 1310185 w 1337495"/>
                <a:gd name="connsiteY14" fmla="*/ 573510 h 1078477"/>
                <a:gd name="connsiteX15" fmla="*/ 1282889 w 1337495"/>
                <a:gd name="connsiteY15" fmla="*/ 669044 h 1078477"/>
                <a:gd name="connsiteX16" fmla="*/ 1228298 w 1337495"/>
                <a:gd name="connsiteY16" fmla="*/ 750931 h 1078477"/>
                <a:gd name="connsiteX17" fmla="*/ 1187355 w 1337495"/>
                <a:gd name="connsiteY17" fmla="*/ 778226 h 1078477"/>
                <a:gd name="connsiteX18" fmla="*/ 1160060 w 1337495"/>
                <a:gd name="connsiteY18" fmla="*/ 819170 h 1078477"/>
                <a:gd name="connsiteX19" fmla="*/ 1078173 w 1337495"/>
                <a:gd name="connsiteY19" fmla="*/ 846465 h 1078477"/>
                <a:gd name="connsiteX20" fmla="*/ 982639 w 1337495"/>
                <a:gd name="connsiteY20" fmla="*/ 901056 h 1078477"/>
                <a:gd name="connsiteX21" fmla="*/ 900752 w 1337495"/>
                <a:gd name="connsiteY21" fmla="*/ 928352 h 1078477"/>
                <a:gd name="connsiteX22" fmla="*/ 818866 w 1337495"/>
                <a:gd name="connsiteY22" fmla="*/ 969295 h 1078477"/>
                <a:gd name="connsiteX23" fmla="*/ 682388 w 1337495"/>
                <a:gd name="connsiteY23" fmla="*/ 1023886 h 1078477"/>
                <a:gd name="connsiteX24" fmla="*/ 600501 w 1337495"/>
                <a:gd name="connsiteY24" fmla="*/ 1051182 h 1078477"/>
                <a:gd name="connsiteX25" fmla="*/ 559558 w 1337495"/>
                <a:gd name="connsiteY25" fmla="*/ 1064829 h 1078477"/>
                <a:gd name="connsiteX26" fmla="*/ 327546 w 1337495"/>
                <a:gd name="connsiteY26" fmla="*/ 1078477 h 1078477"/>
                <a:gd name="connsiteX27" fmla="*/ 204716 w 1337495"/>
                <a:gd name="connsiteY27" fmla="*/ 1023886 h 1078477"/>
                <a:gd name="connsiteX28" fmla="*/ 54591 w 1337495"/>
                <a:gd name="connsiteY28" fmla="*/ 955647 h 1078477"/>
                <a:gd name="connsiteX29" fmla="*/ 40943 w 1337495"/>
                <a:gd name="connsiteY29" fmla="*/ 778226 h 1078477"/>
                <a:gd name="connsiteX30" fmla="*/ 13648 w 1337495"/>
                <a:gd name="connsiteY30" fmla="*/ 600806 h 1078477"/>
                <a:gd name="connsiteX31" fmla="*/ 0 w 1337495"/>
                <a:gd name="connsiteY31" fmla="*/ 518919 h 1078477"/>
                <a:gd name="connsiteX0" fmla="*/ 0 w 1337495"/>
                <a:gd name="connsiteY0" fmla="*/ 524838 h 1084396"/>
                <a:gd name="connsiteX1" fmla="*/ 0 w 1337495"/>
                <a:gd name="connsiteY1" fmla="*/ 524838 h 1084396"/>
                <a:gd name="connsiteX2" fmla="*/ 40943 w 1337495"/>
                <a:gd name="connsiteY2" fmla="*/ 415656 h 1084396"/>
                <a:gd name="connsiteX3" fmla="*/ 54591 w 1337495"/>
                <a:gd name="connsiteY3" fmla="*/ 374713 h 1084396"/>
                <a:gd name="connsiteX4" fmla="*/ 95534 w 1337495"/>
                <a:gd name="connsiteY4" fmla="*/ 347417 h 1084396"/>
                <a:gd name="connsiteX5" fmla="*/ 218364 w 1337495"/>
                <a:gd name="connsiteY5" fmla="*/ 210939 h 1084396"/>
                <a:gd name="connsiteX6" fmla="*/ 259307 w 1337495"/>
                <a:gd name="connsiteY6" fmla="*/ 197292 h 1084396"/>
                <a:gd name="connsiteX7" fmla="*/ 327546 w 1337495"/>
                <a:gd name="connsiteY7" fmla="*/ 142701 h 1084396"/>
                <a:gd name="connsiteX8" fmla="*/ 409433 w 1337495"/>
                <a:gd name="connsiteY8" fmla="*/ 88110 h 1084396"/>
                <a:gd name="connsiteX9" fmla="*/ 723331 w 1337495"/>
                <a:gd name="connsiteY9" fmla="*/ 6223 h 1084396"/>
                <a:gd name="connsiteX10" fmla="*/ 968991 w 1337495"/>
                <a:gd name="connsiteY10" fmla="*/ 6223 h 1084396"/>
                <a:gd name="connsiteX11" fmla="*/ 1146411 w 1337495"/>
                <a:gd name="connsiteY11" fmla="*/ 74462 h 1084396"/>
                <a:gd name="connsiteX12" fmla="*/ 1323833 w 1337495"/>
                <a:gd name="connsiteY12" fmla="*/ 279178 h 1084396"/>
                <a:gd name="connsiteX13" fmla="*/ 1323833 w 1337495"/>
                <a:gd name="connsiteY13" fmla="*/ 511190 h 1084396"/>
                <a:gd name="connsiteX14" fmla="*/ 1310185 w 1337495"/>
                <a:gd name="connsiteY14" fmla="*/ 579429 h 1084396"/>
                <a:gd name="connsiteX15" fmla="*/ 1282889 w 1337495"/>
                <a:gd name="connsiteY15" fmla="*/ 674963 h 1084396"/>
                <a:gd name="connsiteX16" fmla="*/ 1228298 w 1337495"/>
                <a:gd name="connsiteY16" fmla="*/ 756850 h 1084396"/>
                <a:gd name="connsiteX17" fmla="*/ 1187355 w 1337495"/>
                <a:gd name="connsiteY17" fmla="*/ 784145 h 1084396"/>
                <a:gd name="connsiteX18" fmla="*/ 1160060 w 1337495"/>
                <a:gd name="connsiteY18" fmla="*/ 825089 h 1084396"/>
                <a:gd name="connsiteX19" fmla="*/ 1078173 w 1337495"/>
                <a:gd name="connsiteY19" fmla="*/ 852384 h 1084396"/>
                <a:gd name="connsiteX20" fmla="*/ 982639 w 1337495"/>
                <a:gd name="connsiteY20" fmla="*/ 906975 h 1084396"/>
                <a:gd name="connsiteX21" fmla="*/ 900752 w 1337495"/>
                <a:gd name="connsiteY21" fmla="*/ 934271 h 1084396"/>
                <a:gd name="connsiteX22" fmla="*/ 818866 w 1337495"/>
                <a:gd name="connsiteY22" fmla="*/ 975214 h 1084396"/>
                <a:gd name="connsiteX23" fmla="*/ 682388 w 1337495"/>
                <a:gd name="connsiteY23" fmla="*/ 1029805 h 1084396"/>
                <a:gd name="connsiteX24" fmla="*/ 600501 w 1337495"/>
                <a:gd name="connsiteY24" fmla="*/ 1057101 h 1084396"/>
                <a:gd name="connsiteX25" fmla="*/ 559558 w 1337495"/>
                <a:gd name="connsiteY25" fmla="*/ 1070748 h 1084396"/>
                <a:gd name="connsiteX26" fmla="*/ 327546 w 1337495"/>
                <a:gd name="connsiteY26" fmla="*/ 1084396 h 1084396"/>
                <a:gd name="connsiteX27" fmla="*/ 204716 w 1337495"/>
                <a:gd name="connsiteY27" fmla="*/ 1029805 h 1084396"/>
                <a:gd name="connsiteX28" fmla="*/ 54591 w 1337495"/>
                <a:gd name="connsiteY28" fmla="*/ 961566 h 1084396"/>
                <a:gd name="connsiteX29" fmla="*/ 40943 w 1337495"/>
                <a:gd name="connsiteY29" fmla="*/ 784145 h 1084396"/>
                <a:gd name="connsiteX30" fmla="*/ 13648 w 1337495"/>
                <a:gd name="connsiteY30" fmla="*/ 606725 h 1084396"/>
                <a:gd name="connsiteX31" fmla="*/ 0 w 1337495"/>
                <a:gd name="connsiteY31" fmla="*/ 524838 h 1084396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54591 w 1333458"/>
                <a:gd name="connsiteY28" fmla="*/ 963542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81887 w 1333458"/>
                <a:gd name="connsiteY28" fmla="*/ 949895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136477 w 1333458"/>
                <a:gd name="connsiteY27" fmla="*/ 949894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7874308" y="4584511"/>
              <a:ext cx="2197357" cy="1282889"/>
            </a:xfrm>
            <a:custGeom>
              <a:avLst/>
              <a:gdLst>
                <a:gd name="connsiteX0" fmla="*/ 1010002 w 2197357"/>
                <a:gd name="connsiteY0" fmla="*/ 259307 h 1254701"/>
                <a:gd name="connsiteX1" fmla="*/ 1010002 w 2197357"/>
                <a:gd name="connsiteY1" fmla="*/ 259307 h 1254701"/>
                <a:gd name="connsiteX2" fmla="*/ 1119184 w 2197357"/>
                <a:gd name="connsiteY2" fmla="*/ 163773 h 1254701"/>
                <a:gd name="connsiteX3" fmla="*/ 1160127 w 2197357"/>
                <a:gd name="connsiteY3" fmla="*/ 150125 h 1254701"/>
                <a:gd name="connsiteX4" fmla="*/ 1255661 w 2197357"/>
                <a:gd name="connsiteY4" fmla="*/ 81886 h 1254701"/>
                <a:gd name="connsiteX5" fmla="*/ 1337548 w 2197357"/>
                <a:gd name="connsiteY5" fmla="*/ 54591 h 1254701"/>
                <a:gd name="connsiteX6" fmla="*/ 1487673 w 2197357"/>
                <a:gd name="connsiteY6" fmla="*/ 13648 h 1254701"/>
                <a:gd name="connsiteX7" fmla="*/ 1596855 w 2197357"/>
                <a:gd name="connsiteY7" fmla="*/ 0 h 1254701"/>
                <a:gd name="connsiteX8" fmla="*/ 1842515 w 2197357"/>
                <a:gd name="connsiteY8" fmla="*/ 13648 h 1254701"/>
                <a:gd name="connsiteX9" fmla="*/ 1883458 w 2197357"/>
                <a:gd name="connsiteY9" fmla="*/ 27295 h 1254701"/>
                <a:gd name="connsiteX10" fmla="*/ 1992641 w 2197357"/>
                <a:gd name="connsiteY10" fmla="*/ 54591 h 1254701"/>
                <a:gd name="connsiteX11" fmla="*/ 2033584 w 2197357"/>
                <a:gd name="connsiteY11" fmla="*/ 81886 h 1254701"/>
                <a:gd name="connsiteX12" fmla="*/ 2074527 w 2197357"/>
                <a:gd name="connsiteY12" fmla="*/ 95534 h 1254701"/>
                <a:gd name="connsiteX13" fmla="*/ 2115470 w 2197357"/>
                <a:gd name="connsiteY13" fmla="*/ 136477 h 1254701"/>
                <a:gd name="connsiteX14" fmla="*/ 2129118 w 2197357"/>
                <a:gd name="connsiteY14" fmla="*/ 177421 h 1254701"/>
                <a:gd name="connsiteX15" fmla="*/ 2170061 w 2197357"/>
                <a:gd name="connsiteY15" fmla="*/ 204716 h 1254701"/>
                <a:gd name="connsiteX16" fmla="*/ 2197357 w 2197357"/>
                <a:gd name="connsiteY16" fmla="*/ 286603 h 1254701"/>
                <a:gd name="connsiteX17" fmla="*/ 2183709 w 2197357"/>
                <a:gd name="connsiteY17" fmla="*/ 477671 h 1254701"/>
                <a:gd name="connsiteX18" fmla="*/ 2156414 w 2197357"/>
                <a:gd name="connsiteY18" fmla="*/ 586854 h 1254701"/>
                <a:gd name="connsiteX19" fmla="*/ 2142766 w 2197357"/>
                <a:gd name="connsiteY19" fmla="*/ 641445 h 1254701"/>
                <a:gd name="connsiteX20" fmla="*/ 2074527 w 2197357"/>
                <a:gd name="connsiteY20" fmla="*/ 723331 h 1254701"/>
                <a:gd name="connsiteX21" fmla="*/ 2019936 w 2197357"/>
                <a:gd name="connsiteY21" fmla="*/ 791570 h 1254701"/>
                <a:gd name="connsiteX22" fmla="*/ 1842515 w 2197357"/>
                <a:gd name="connsiteY22" fmla="*/ 914400 h 1254701"/>
                <a:gd name="connsiteX23" fmla="*/ 1801572 w 2197357"/>
                <a:gd name="connsiteY23" fmla="*/ 928048 h 1254701"/>
                <a:gd name="connsiteX24" fmla="*/ 1746981 w 2197357"/>
                <a:gd name="connsiteY24" fmla="*/ 955343 h 1254701"/>
                <a:gd name="connsiteX25" fmla="*/ 1719685 w 2197357"/>
                <a:gd name="connsiteY25" fmla="*/ 996286 h 1254701"/>
                <a:gd name="connsiteX26" fmla="*/ 1624151 w 2197357"/>
                <a:gd name="connsiteY26" fmla="*/ 1023582 h 1254701"/>
                <a:gd name="connsiteX27" fmla="*/ 1569560 w 2197357"/>
                <a:gd name="connsiteY27" fmla="*/ 1050877 h 1254701"/>
                <a:gd name="connsiteX28" fmla="*/ 1528617 w 2197357"/>
                <a:gd name="connsiteY28" fmla="*/ 1078173 h 1254701"/>
                <a:gd name="connsiteX29" fmla="*/ 1460378 w 2197357"/>
                <a:gd name="connsiteY29" fmla="*/ 1091821 h 1254701"/>
                <a:gd name="connsiteX30" fmla="*/ 1405787 w 2197357"/>
                <a:gd name="connsiteY30" fmla="*/ 1105469 h 1254701"/>
                <a:gd name="connsiteX31" fmla="*/ 1323900 w 2197357"/>
                <a:gd name="connsiteY31" fmla="*/ 1132764 h 1254701"/>
                <a:gd name="connsiteX32" fmla="*/ 1269309 w 2197357"/>
                <a:gd name="connsiteY32" fmla="*/ 1146412 h 1254701"/>
                <a:gd name="connsiteX33" fmla="*/ 1228366 w 2197357"/>
                <a:gd name="connsiteY33" fmla="*/ 1160060 h 1254701"/>
                <a:gd name="connsiteX34" fmla="*/ 982706 w 2197357"/>
                <a:gd name="connsiteY34" fmla="*/ 1187355 h 1254701"/>
                <a:gd name="connsiteX35" fmla="*/ 764342 w 2197357"/>
                <a:gd name="connsiteY35" fmla="*/ 1228298 h 1254701"/>
                <a:gd name="connsiteX36" fmla="*/ 300318 w 2197357"/>
                <a:gd name="connsiteY36" fmla="*/ 1228298 h 1254701"/>
                <a:gd name="connsiteX37" fmla="*/ 204784 w 2197357"/>
                <a:gd name="connsiteY37" fmla="*/ 1201003 h 1254701"/>
                <a:gd name="connsiteX38" fmla="*/ 122897 w 2197357"/>
                <a:gd name="connsiteY38" fmla="*/ 1132764 h 1254701"/>
                <a:gd name="connsiteX39" fmla="*/ 68306 w 2197357"/>
                <a:gd name="connsiteY39" fmla="*/ 1050877 h 1254701"/>
                <a:gd name="connsiteX40" fmla="*/ 41011 w 2197357"/>
                <a:gd name="connsiteY40" fmla="*/ 1009934 h 1254701"/>
                <a:gd name="connsiteX41" fmla="*/ 13715 w 2197357"/>
                <a:gd name="connsiteY41" fmla="*/ 928048 h 1254701"/>
                <a:gd name="connsiteX42" fmla="*/ 13715 w 2197357"/>
                <a:gd name="connsiteY42" fmla="*/ 641445 h 1254701"/>
                <a:gd name="connsiteX43" fmla="*/ 27363 w 2197357"/>
                <a:gd name="connsiteY43" fmla="*/ 600501 h 1254701"/>
                <a:gd name="connsiteX44" fmla="*/ 136545 w 2197357"/>
                <a:gd name="connsiteY44" fmla="*/ 504967 h 1254701"/>
                <a:gd name="connsiteX45" fmla="*/ 177488 w 2197357"/>
                <a:gd name="connsiteY45" fmla="*/ 491319 h 1254701"/>
                <a:gd name="connsiteX46" fmla="*/ 218432 w 2197357"/>
                <a:gd name="connsiteY46" fmla="*/ 464024 h 1254701"/>
                <a:gd name="connsiteX47" fmla="*/ 286670 w 2197357"/>
                <a:gd name="connsiteY47" fmla="*/ 450376 h 1254701"/>
                <a:gd name="connsiteX48" fmla="*/ 368557 w 2197357"/>
                <a:gd name="connsiteY48" fmla="*/ 423080 h 1254701"/>
                <a:gd name="connsiteX49" fmla="*/ 409500 w 2197357"/>
                <a:gd name="connsiteY49" fmla="*/ 395785 h 1254701"/>
                <a:gd name="connsiteX50" fmla="*/ 477739 w 2197357"/>
                <a:gd name="connsiteY50" fmla="*/ 382137 h 1254701"/>
                <a:gd name="connsiteX51" fmla="*/ 518682 w 2197357"/>
                <a:gd name="connsiteY51" fmla="*/ 368489 h 1254701"/>
                <a:gd name="connsiteX52" fmla="*/ 627864 w 2197357"/>
                <a:gd name="connsiteY52" fmla="*/ 341194 h 1254701"/>
                <a:gd name="connsiteX53" fmla="*/ 668808 w 2197357"/>
                <a:gd name="connsiteY53" fmla="*/ 327546 h 1254701"/>
                <a:gd name="connsiteX54" fmla="*/ 764342 w 2197357"/>
                <a:gd name="connsiteY54" fmla="*/ 313898 h 1254701"/>
                <a:gd name="connsiteX55" fmla="*/ 805285 w 2197357"/>
                <a:gd name="connsiteY55" fmla="*/ 300251 h 1254701"/>
                <a:gd name="connsiteX56" fmla="*/ 941763 w 2197357"/>
                <a:gd name="connsiteY56" fmla="*/ 272955 h 1254701"/>
                <a:gd name="connsiteX57" fmla="*/ 1010002 w 2197357"/>
                <a:gd name="connsiteY57" fmla="*/ 259307 h 12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27963" y="3660129"/>
              <a:ext cx="981525" cy="884577"/>
            </a:xfrm>
            <a:custGeom>
              <a:avLst/>
              <a:gdLst>
                <a:gd name="connsiteX0" fmla="*/ 177421 w 947320"/>
                <a:gd name="connsiteY0" fmla="*/ 0 h 846161"/>
                <a:gd name="connsiteX1" fmla="*/ 177421 w 947320"/>
                <a:gd name="connsiteY1" fmla="*/ 0 h 846161"/>
                <a:gd name="connsiteX2" fmla="*/ 81886 w 947320"/>
                <a:gd name="connsiteY2" fmla="*/ 68239 h 846161"/>
                <a:gd name="connsiteX3" fmla="*/ 27295 w 947320"/>
                <a:gd name="connsiteY3" fmla="*/ 191068 h 846161"/>
                <a:gd name="connsiteX4" fmla="*/ 0 w 947320"/>
                <a:gd name="connsiteY4" fmla="*/ 300251 h 846161"/>
                <a:gd name="connsiteX5" fmla="*/ 13648 w 947320"/>
                <a:gd name="connsiteY5" fmla="*/ 614149 h 846161"/>
                <a:gd name="connsiteX6" fmla="*/ 40943 w 947320"/>
                <a:gd name="connsiteY6" fmla="*/ 655092 h 846161"/>
                <a:gd name="connsiteX7" fmla="*/ 81886 w 947320"/>
                <a:gd name="connsiteY7" fmla="*/ 668740 h 846161"/>
                <a:gd name="connsiteX8" fmla="*/ 109182 w 947320"/>
                <a:gd name="connsiteY8" fmla="*/ 709683 h 846161"/>
                <a:gd name="connsiteX9" fmla="*/ 191068 w 947320"/>
                <a:gd name="connsiteY9" fmla="*/ 736979 h 846161"/>
                <a:gd name="connsiteX10" fmla="*/ 232012 w 947320"/>
                <a:gd name="connsiteY10" fmla="*/ 764274 h 846161"/>
                <a:gd name="connsiteX11" fmla="*/ 354842 w 947320"/>
                <a:gd name="connsiteY11" fmla="*/ 805218 h 846161"/>
                <a:gd name="connsiteX12" fmla="*/ 436728 w 947320"/>
                <a:gd name="connsiteY12" fmla="*/ 832513 h 846161"/>
                <a:gd name="connsiteX13" fmla="*/ 477671 w 947320"/>
                <a:gd name="connsiteY13" fmla="*/ 846161 h 846161"/>
                <a:gd name="connsiteX14" fmla="*/ 696036 w 947320"/>
                <a:gd name="connsiteY14" fmla="*/ 832513 h 846161"/>
                <a:gd name="connsiteX15" fmla="*/ 736979 w 947320"/>
                <a:gd name="connsiteY15" fmla="*/ 818865 h 846161"/>
                <a:gd name="connsiteX16" fmla="*/ 818865 w 947320"/>
                <a:gd name="connsiteY16" fmla="*/ 764274 h 846161"/>
                <a:gd name="connsiteX17" fmla="*/ 859809 w 947320"/>
                <a:gd name="connsiteY17" fmla="*/ 736979 h 846161"/>
                <a:gd name="connsiteX18" fmla="*/ 900752 w 947320"/>
                <a:gd name="connsiteY18" fmla="*/ 709683 h 846161"/>
                <a:gd name="connsiteX19" fmla="*/ 928048 w 947320"/>
                <a:gd name="connsiteY19" fmla="*/ 668740 h 846161"/>
                <a:gd name="connsiteX20" fmla="*/ 928048 w 947320"/>
                <a:gd name="connsiteY20" fmla="*/ 395785 h 846161"/>
                <a:gd name="connsiteX21" fmla="*/ 900752 w 947320"/>
                <a:gd name="connsiteY21" fmla="*/ 313898 h 846161"/>
                <a:gd name="connsiteX22" fmla="*/ 859809 w 947320"/>
                <a:gd name="connsiteY22" fmla="*/ 272955 h 846161"/>
                <a:gd name="connsiteX23" fmla="*/ 791570 w 947320"/>
                <a:gd name="connsiteY23" fmla="*/ 163773 h 846161"/>
                <a:gd name="connsiteX24" fmla="*/ 723331 w 947320"/>
                <a:gd name="connsiteY24" fmla="*/ 109182 h 846161"/>
                <a:gd name="connsiteX25" fmla="*/ 600501 w 947320"/>
                <a:gd name="connsiteY25" fmla="*/ 40943 h 846161"/>
                <a:gd name="connsiteX26" fmla="*/ 395785 w 947320"/>
                <a:gd name="connsiteY26" fmla="*/ 27295 h 846161"/>
                <a:gd name="connsiteX27" fmla="*/ 177421 w 947320"/>
                <a:gd name="connsiteY27" fmla="*/ 0 h 846161"/>
                <a:gd name="connsiteX0" fmla="*/ 395785 w 947320"/>
                <a:gd name="connsiteY0" fmla="*/ 28381 h 847247"/>
                <a:gd name="connsiteX1" fmla="*/ 177421 w 947320"/>
                <a:gd name="connsiteY1" fmla="*/ 1086 h 847247"/>
                <a:gd name="connsiteX2" fmla="*/ 81886 w 947320"/>
                <a:gd name="connsiteY2" fmla="*/ 69325 h 847247"/>
                <a:gd name="connsiteX3" fmla="*/ 27295 w 947320"/>
                <a:gd name="connsiteY3" fmla="*/ 192154 h 847247"/>
                <a:gd name="connsiteX4" fmla="*/ 0 w 947320"/>
                <a:gd name="connsiteY4" fmla="*/ 301337 h 847247"/>
                <a:gd name="connsiteX5" fmla="*/ 13648 w 947320"/>
                <a:gd name="connsiteY5" fmla="*/ 615235 h 847247"/>
                <a:gd name="connsiteX6" fmla="*/ 40943 w 947320"/>
                <a:gd name="connsiteY6" fmla="*/ 656178 h 847247"/>
                <a:gd name="connsiteX7" fmla="*/ 81886 w 947320"/>
                <a:gd name="connsiteY7" fmla="*/ 669826 h 847247"/>
                <a:gd name="connsiteX8" fmla="*/ 109182 w 947320"/>
                <a:gd name="connsiteY8" fmla="*/ 710769 h 847247"/>
                <a:gd name="connsiteX9" fmla="*/ 191068 w 947320"/>
                <a:gd name="connsiteY9" fmla="*/ 738065 h 847247"/>
                <a:gd name="connsiteX10" fmla="*/ 232012 w 947320"/>
                <a:gd name="connsiteY10" fmla="*/ 765360 h 847247"/>
                <a:gd name="connsiteX11" fmla="*/ 354842 w 947320"/>
                <a:gd name="connsiteY11" fmla="*/ 806304 h 847247"/>
                <a:gd name="connsiteX12" fmla="*/ 436728 w 947320"/>
                <a:gd name="connsiteY12" fmla="*/ 833599 h 847247"/>
                <a:gd name="connsiteX13" fmla="*/ 477671 w 947320"/>
                <a:gd name="connsiteY13" fmla="*/ 847247 h 847247"/>
                <a:gd name="connsiteX14" fmla="*/ 696036 w 947320"/>
                <a:gd name="connsiteY14" fmla="*/ 833599 h 847247"/>
                <a:gd name="connsiteX15" fmla="*/ 736979 w 947320"/>
                <a:gd name="connsiteY15" fmla="*/ 819951 h 847247"/>
                <a:gd name="connsiteX16" fmla="*/ 818865 w 947320"/>
                <a:gd name="connsiteY16" fmla="*/ 765360 h 847247"/>
                <a:gd name="connsiteX17" fmla="*/ 859809 w 947320"/>
                <a:gd name="connsiteY17" fmla="*/ 738065 h 847247"/>
                <a:gd name="connsiteX18" fmla="*/ 900752 w 947320"/>
                <a:gd name="connsiteY18" fmla="*/ 710769 h 847247"/>
                <a:gd name="connsiteX19" fmla="*/ 928048 w 947320"/>
                <a:gd name="connsiteY19" fmla="*/ 669826 h 847247"/>
                <a:gd name="connsiteX20" fmla="*/ 928048 w 947320"/>
                <a:gd name="connsiteY20" fmla="*/ 396871 h 847247"/>
                <a:gd name="connsiteX21" fmla="*/ 900752 w 947320"/>
                <a:gd name="connsiteY21" fmla="*/ 314984 h 847247"/>
                <a:gd name="connsiteX22" fmla="*/ 859809 w 947320"/>
                <a:gd name="connsiteY22" fmla="*/ 274041 h 847247"/>
                <a:gd name="connsiteX23" fmla="*/ 791570 w 947320"/>
                <a:gd name="connsiteY23" fmla="*/ 164859 h 847247"/>
                <a:gd name="connsiteX24" fmla="*/ 723331 w 947320"/>
                <a:gd name="connsiteY24" fmla="*/ 110268 h 847247"/>
                <a:gd name="connsiteX25" fmla="*/ 600501 w 947320"/>
                <a:gd name="connsiteY25" fmla="*/ 42029 h 847247"/>
                <a:gd name="connsiteX26" fmla="*/ 395785 w 947320"/>
                <a:gd name="connsiteY26" fmla="*/ 28381 h 847247"/>
                <a:gd name="connsiteX0" fmla="*/ 395785 w 947320"/>
                <a:gd name="connsiteY0" fmla="*/ 0 h 818866"/>
                <a:gd name="connsiteX1" fmla="*/ 81886 w 947320"/>
                <a:gd name="connsiteY1" fmla="*/ 40944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  <a:gd name="connsiteX0" fmla="*/ 395785 w 947320"/>
                <a:gd name="connsiteY0" fmla="*/ 0 h 818866"/>
                <a:gd name="connsiteX1" fmla="*/ 150125 w 947320"/>
                <a:gd name="connsiteY1" fmla="*/ 27297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6" name="Straight Arrow Connector 5"/>
            <p:cNvCxnSpPr>
              <a:cxnSpLocks noChangeShapeType="1"/>
              <a:stCxn id="33" idx="2"/>
              <a:endCxn id="32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30" idx="7"/>
              <a:endCxn id="15" idx="2"/>
            </p:cNvCxnSpPr>
            <p:nvPr/>
          </p:nvCxnSpPr>
          <p:spPr bwMode="auto">
            <a:xfrm flipV="1">
              <a:off x="7308092" y="4315581"/>
              <a:ext cx="615120" cy="1571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30" idx="1"/>
              <a:endCxn id="16" idx="5"/>
            </p:cNvCxnSpPr>
            <p:nvPr/>
          </p:nvCxnSpPr>
          <p:spPr bwMode="auto">
            <a:xfrm flipH="1" flipV="1">
              <a:off x="6364887" y="4311919"/>
              <a:ext cx="548623" cy="16077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33" idx="6"/>
              <a:endCxn id="30" idx="2"/>
            </p:cNvCxnSpPr>
            <p:nvPr/>
          </p:nvCxnSpPr>
          <p:spPr bwMode="auto">
            <a:xfrm flipV="1">
              <a:off x="5737779" y="4669286"/>
              <a:ext cx="1094011" cy="3331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6" idx="3"/>
              <a:endCxn id="33" idx="7"/>
            </p:cNvCxnSpPr>
            <p:nvPr/>
          </p:nvCxnSpPr>
          <p:spPr bwMode="auto">
            <a:xfrm flipH="1">
              <a:off x="5656059" y="4311919"/>
              <a:ext cx="292814" cy="49391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33" idx="1"/>
              <a:endCxn id="20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30" idx="5"/>
              <a:endCxn id="27" idx="1"/>
            </p:cNvCxnSpPr>
            <p:nvPr/>
          </p:nvCxnSpPr>
          <p:spPr bwMode="auto">
            <a:xfrm>
              <a:off x="7308092" y="4865881"/>
              <a:ext cx="831688" cy="3483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33" idx="3"/>
              <a:endCxn id="17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0"/>
              <a:endCxn id="30" idx="4"/>
            </p:cNvCxnSpPr>
            <p:nvPr/>
          </p:nvCxnSpPr>
          <p:spPr bwMode="auto">
            <a:xfrm flipH="1" flipV="1">
              <a:off x="7110801" y="4947313"/>
              <a:ext cx="213786" cy="586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923212" y="4037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862713" y="38372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030420" y="553425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32" idx="0"/>
              <a:endCxn id="20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7" idx="0"/>
              <a:endCxn id="15" idx="4"/>
            </p:cNvCxnSpPr>
            <p:nvPr/>
          </p:nvCxnSpPr>
          <p:spPr bwMode="auto">
            <a:xfrm flipH="1" flipV="1">
              <a:off x="8233224" y="4593608"/>
              <a:ext cx="114563" cy="53917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32" idx="4"/>
              <a:endCxn id="17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3" idx="5"/>
              <a:endCxn id="32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9272478" y="472913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3"/>
            <p:cNvCxnSpPr>
              <a:cxnSpLocks noChangeShapeType="1"/>
              <a:stCxn id="25" idx="3"/>
              <a:endCxn id="27" idx="6"/>
            </p:cNvCxnSpPr>
            <p:nvPr/>
          </p:nvCxnSpPr>
          <p:spPr bwMode="auto">
            <a:xfrm rot="5400000">
              <a:off x="8896766" y="4948943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8053620" y="513278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904292" y="55389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cxnSpLocks noChangeShapeType="1"/>
              <a:stCxn id="28" idx="7"/>
              <a:endCxn id="30" idx="3"/>
            </p:cNvCxnSpPr>
            <p:nvPr/>
          </p:nvCxnSpPr>
          <p:spPr bwMode="auto">
            <a:xfrm flipV="1">
              <a:off x="6433516" y="4865881"/>
              <a:ext cx="479994" cy="754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831790" y="4391258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28" idx="6"/>
              <a:endCxn id="18" idx="2"/>
            </p:cNvCxnSpPr>
            <p:nvPr/>
          </p:nvCxnSpPr>
          <p:spPr bwMode="auto">
            <a:xfrm flipV="1">
              <a:off x="6524316" y="5812286"/>
              <a:ext cx="506104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4" name="Straight Arrow Connector 31"/>
            <p:cNvCxnSpPr>
              <a:cxnSpLocks noChangeShapeType="1"/>
              <a:stCxn id="25" idx="2"/>
              <a:endCxn id="27" idx="7"/>
            </p:cNvCxnSpPr>
            <p:nvPr/>
          </p:nvCxnSpPr>
          <p:spPr bwMode="auto">
            <a:xfrm rot="10800000" flipV="1">
              <a:off x="8555794" y="5007159"/>
              <a:ext cx="716684" cy="207059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35" name="Straight Arrow Connector 31"/>
            <p:cNvCxnSpPr>
              <a:cxnSpLocks noChangeShapeType="1"/>
              <a:stCxn id="15" idx="6"/>
              <a:endCxn id="15" idx="0"/>
            </p:cNvCxnSpPr>
            <p:nvPr/>
          </p:nvCxnSpPr>
          <p:spPr bwMode="auto">
            <a:xfrm flipH="1" flipV="1">
              <a:off x="8233224" y="4037554"/>
              <a:ext cx="310012" cy="278027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7" name="Straight Arrow Connector 23"/>
            <p:cNvCxnSpPr>
              <a:cxnSpLocks noChangeShapeType="1"/>
              <a:stCxn id="36" idx="2"/>
              <a:endCxn id="38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9" name="Straight Arrow Connector 31"/>
            <p:cNvCxnSpPr>
              <a:cxnSpLocks noChangeShapeType="1"/>
              <a:stCxn id="36" idx="0"/>
              <a:endCxn id="38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>
              <a:cxnSpLocks noChangeShapeType="1"/>
              <a:stCxn id="28" idx="1"/>
            </p:cNvCxnSpPr>
            <p:nvPr/>
          </p:nvCxnSpPr>
          <p:spPr bwMode="auto">
            <a:xfrm flipH="1" flipV="1">
              <a:off x="5628763" y="5199023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825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 be a directed graph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be an empty stack</a:t>
            </a:r>
          </a:p>
          <a:p>
            <a:r>
              <a:rPr lang="en-US" dirty="0"/>
              <a:t>For each vertex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DFS(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to traverse the graph (visit each node once)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Each time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DFS(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finishes (before recursive return), push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onto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r>
              <a:rPr lang="en-US" dirty="0"/>
              <a:t>Build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 graph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G' </a:t>
            </a:r>
            <a:r>
              <a:rPr lang="en-US" dirty="0"/>
              <a:t>(reverse all edges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While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is non-empty:</a:t>
            </a:r>
          </a:p>
          <a:p>
            <a:pPr lvl="1"/>
            <a:r>
              <a:rPr lang="en-US" dirty="0"/>
              <a:t>Pop the top vertex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lvl="1"/>
            <a:r>
              <a:rPr lang="en-US" dirty="0"/>
              <a:t>if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is not visited, call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ReverseDFS(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to find the next strongly-connected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Kosaraju–Sharir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56339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35961"/>
            <a:ext cx="10363200" cy="820600"/>
          </a:xfrm>
        </p:spPr>
        <p:txBody>
          <a:bodyPr/>
          <a:lstStyle/>
          <a:p>
            <a:r>
              <a:rPr lang="en-US" noProof="1"/>
              <a:t>Kosaraju–Sharir</a:t>
            </a:r>
            <a:r>
              <a:rPr lang="en-US" dirty="0"/>
              <a:t> Algorithm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370014" y="1258057"/>
            <a:ext cx="9448798" cy="3146062"/>
            <a:chOff x="2055812" y="3632833"/>
            <a:chExt cx="8015853" cy="2645137"/>
          </a:xfrm>
        </p:grpSpPr>
        <p:sp>
          <p:nvSpPr>
            <p:cNvPr id="42" name="Freeform 41"/>
            <p:cNvSpPr/>
            <p:nvPr/>
          </p:nvSpPr>
          <p:spPr>
            <a:xfrm>
              <a:off x="6878503" y="5362917"/>
              <a:ext cx="913917" cy="901928"/>
            </a:xfrm>
            <a:custGeom>
              <a:avLst/>
              <a:gdLst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36899 w 860230"/>
                <a:gd name="connsiteY13" fmla="*/ 859809 h 928048"/>
                <a:gd name="connsiteX14" fmla="*/ 164195 w 860230"/>
                <a:gd name="connsiteY14" fmla="*/ 900752 h 928048"/>
                <a:gd name="connsiteX15" fmla="*/ 232433 w 860230"/>
                <a:gd name="connsiteY15" fmla="*/ 914400 h 928048"/>
                <a:gd name="connsiteX16" fmla="*/ 273377 w 860230"/>
                <a:gd name="connsiteY16" fmla="*/ 928048 h 928048"/>
                <a:gd name="connsiteX17" fmla="*/ 573627 w 860230"/>
                <a:gd name="connsiteY17" fmla="*/ 914400 h 928048"/>
                <a:gd name="connsiteX18" fmla="*/ 655514 w 860230"/>
                <a:gd name="connsiteY18" fmla="*/ 887105 h 928048"/>
                <a:gd name="connsiteX19" fmla="*/ 737401 w 860230"/>
                <a:gd name="connsiteY19" fmla="*/ 818866 h 928048"/>
                <a:gd name="connsiteX20" fmla="*/ 791992 w 860230"/>
                <a:gd name="connsiteY20" fmla="*/ 736979 h 928048"/>
                <a:gd name="connsiteX21" fmla="*/ 805639 w 860230"/>
                <a:gd name="connsiteY21" fmla="*/ 696036 h 928048"/>
                <a:gd name="connsiteX22" fmla="*/ 832935 w 860230"/>
                <a:gd name="connsiteY22" fmla="*/ 655093 h 928048"/>
                <a:gd name="connsiteX23" fmla="*/ 860230 w 860230"/>
                <a:gd name="connsiteY23" fmla="*/ 518615 h 928048"/>
                <a:gd name="connsiteX24" fmla="*/ 846583 w 860230"/>
                <a:gd name="connsiteY24" fmla="*/ 259308 h 928048"/>
                <a:gd name="connsiteX25" fmla="*/ 819287 w 860230"/>
                <a:gd name="connsiteY25" fmla="*/ 177421 h 928048"/>
                <a:gd name="connsiteX26" fmla="*/ 778344 w 860230"/>
                <a:gd name="connsiteY26" fmla="*/ 136478 h 928048"/>
                <a:gd name="connsiteX27" fmla="*/ 710105 w 860230"/>
                <a:gd name="connsiteY27" fmla="*/ 54591 h 928048"/>
                <a:gd name="connsiteX28" fmla="*/ 600923 w 860230"/>
                <a:gd name="connsiteY28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73377 w 860230"/>
                <a:gd name="connsiteY14" fmla="*/ 928048 h 928048"/>
                <a:gd name="connsiteX15" fmla="*/ 573627 w 860230"/>
                <a:gd name="connsiteY15" fmla="*/ 914400 h 928048"/>
                <a:gd name="connsiteX16" fmla="*/ 655514 w 860230"/>
                <a:gd name="connsiteY16" fmla="*/ 887105 h 928048"/>
                <a:gd name="connsiteX17" fmla="*/ 737401 w 860230"/>
                <a:gd name="connsiteY17" fmla="*/ 818866 h 928048"/>
                <a:gd name="connsiteX18" fmla="*/ 791992 w 860230"/>
                <a:gd name="connsiteY18" fmla="*/ 736979 h 928048"/>
                <a:gd name="connsiteX19" fmla="*/ 805639 w 860230"/>
                <a:gd name="connsiteY19" fmla="*/ 696036 h 928048"/>
                <a:gd name="connsiteX20" fmla="*/ 832935 w 860230"/>
                <a:gd name="connsiteY20" fmla="*/ 655093 h 928048"/>
                <a:gd name="connsiteX21" fmla="*/ 860230 w 860230"/>
                <a:gd name="connsiteY21" fmla="*/ 518615 h 928048"/>
                <a:gd name="connsiteX22" fmla="*/ 846583 w 860230"/>
                <a:gd name="connsiteY22" fmla="*/ 259308 h 928048"/>
                <a:gd name="connsiteX23" fmla="*/ 819287 w 860230"/>
                <a:gd name="connsiteY23" fmla="*/ 177421 h 928048"/>
                <a:gd name="connsiteX24" fmla="*/ 778344 w 860230"/>
                <a:gd name="connsiteY24" fmla="*/ 136478 h 928048"/>
                <a:gd name="connsiteX25" fmla="*/ 710105 w 860230"/>
                <a:gd name="connsiteY25" fmla="*/ 54591 h 928048"/>
                <a:gd name="connsiteX26" fmla="*/ 600923 w 860230"/>
                <a:gd name="connsiteY26" fmla="*/ 0 h 928048"/>
                <a:gd name="connsiteX0" fmla="*/ 600502 w 859809"/>
                <a:gd name="connsiteY0" fmla="*/ 0 h 928698"/>
                <a:gd name="connsiteX1" fmla="*/ 600502 w 859809"/>
                <a:gd name="connsiteY1" fmla="*/ 0 h 928698"/>
                <a:gd name="connsiteX2" fmla="*/ 341194 w 859809"/>
                <a:gd name="connsiteY2" fmla="*/ 13648 h 928698"/>
                <a:gd name="connsiteX3" fmla="*/ 245660 w 859809"/>
                <a:gd name="connsiteY3" fmla="*/ 54591 h 928698"/>
                <a:gd name="connsiteX4" fmla="*/ 150126 w 859809"/>
                <a:gd name="connsiteY4" fmla="*/ 109182 h 928698"/>
                <a:gd name="connsiteX5" fmla="*/ 122830 w 859809"/>
                <a:gd name="connsiteY5" fmla="*/ 150126 h 928698"/>
                <a:gd name="connsiteX6" fmla="*/ 81887 w 859809"/>
                <a:gd name="connsiteY6" fmla="*/ 191069 h 928698"/>
                <a:gd name="connsiteX7" fmla="*/ 68239 w 859809"/>
                <a:gd name="connsiteY7" fmla="*/ 232012 h 928698"/>
                <a:gd name="connsiteX8" fmla="*/ 40944 w 859809"/>
                <a:gd name="connsiteY8" fmla="*/ 272955 h 928698"/>
                <a:gd name="connsiteX9" fmla="*/ 27296 w 859809"/>
                <a:gd name="connsiteY9" fmla="*/ 313899 h 928698"/>
                <a:gd name="connsiteX10" fmla="*/ 0 w 859809"/>
                <a:gd name="connsiteY10" fmla="*/ 450376 h 928698"/>
                <a:gd name="connsiteX11" fmla="*/ 40944 w 859809"/>
                <a:gd name="connsiteY11" fmla="*/ 694009 h 928698"/>
                <a:gd name="connsiteX12" fmla="*/ 163774 w 859809"/>
                <a:gd name="connsiteY12" fmla="*/ 900752 h 928698"/>
                <a:gd name="connsiteX13" fmla="*/ 272956 w 859809"/>
                <a:gd name="connsiteY13" fmla="*/ 928048 h 928698"/>
                <a:gd name="connsiteX14" fmla="*/ 573206 w 859809"/>
                <a:gd name="connsiteY14" fmla="*/ 914400 h 928698"/>
                <a:gd name="connsiteX15" fmla="*/ 655093 w 859809"/>
                <a:gd name="connsiteY15" fmla="*/ 887105 h 928698"/>
                <a:gd name="connsiteX16" fmla="*/ 736980 w 859809"/>
                <a:gd name="connsiteY16" fmla="*/ 818866 h 928698"/>
                <a:gd name="connsiteX17" fmla="*/ 791571 w 859809"/>
                <a:gd name="connsiteY17" fmla="*/ 736979 h 928698"/>
                <a:gd name="connsiteX18" fmla="*/ 805218 w 859809"/>
                <a:gd name="connsiteY18" fmla="*/ 696036 h 928698"/>
                <a:gd name="connsiteX19" fmla="*/ 832514 w 859809"/>
                <a:gd name="connsiteY19" fmla="*/ 655093 h 928698"/>
                <a:gd name="connsiteX20" fmla="*/ 859809 w 859809"/>
                <a:gd name="connsiteY20" fmla="*/ 518615 h 928698"/>
                <a:gd name="connsiteX21" fmla="*/ 846162 w 859809"/>
                <a:gd name="connsiteY21" fmla="*/ 259308 h 928698"/>
                <a:gd name="connsiteX22" fmla="*/ 818866 w 859809"/>
                <a:gd name="connsiteY22" fmla="*/ 177421 h 928698"/>
                <a:gd name="connsiteX23" fmla="*/ 777923 w 859809"/>
                <a:gd name="connsiteY23" fmla="*/ 136478 h 928698"/>
                <a:gd name="connsiteX24" fmla="*/ 709684 w 859809"/>
                <a:gd name="connsiteY24" fmla="*/ 54591 h 928698"/>
                <a:gd name="connsiteX25" fmla="*/ 600502 w 859809"/>
                <a:gd name="connsiteY25" fmla="*/ 0 h 928698"/>
                <a:gd name="connsiteX0" fmla="*/ 600502 w 859809"/>
                <a:gd name="connsiteY0" fmla="*/ 0 h 928048"/>
                <a:gd name="connsiteX1" fmla="*/ 600502 w 859809"/>
                <a:gd name="connsiteY1" fmla="*/ 0 h 928048"/>
                <a:gd name="connsiteX2" fmla="*/ 341194 w 859809"/>
                <a:gd name="connsiteY2" fmla="*/ 13648 h 928048"/>
                <a:gd name="connsiteX3" fmla="*/ 245660 w 859809"/>
                <a:gd name="connsiteY3" fmla="*/ 54591 h 928048"/>
                <a:gd name="connsiteX4" fmla="*/ 150126 w 859809"/>
                <a:gd name="connsiteY4" fmla="*/ 109182 h 928048"/>
                <a:gd name="connsiteX5" fmla="*/ 122830 w 859809"/>
                <a:gd name="connsiteY5" fmla="*/ 150126 h 928048"/>
                <a:gd name="connsiteX6" fmla="*/ 81887 w 859809"/>
                <a:gd name="connsiteY6" fmla="*/ 191069 h 928048"/>
                <a:gd name="connsiteX7" fmla="*/ 68239 w 859809"/>
                <a:gd name="connsiteY7" fmla="*/ 232012 h 928048"/>
                <a:gd name="connsiteX8" fmla="*/ 40944 w 859809"/>
                <a:gd name="connsiteY8" fmla="*/ 272955 h 928048"/>
                <a:gd name="connsiteX9" fmla="*/ 27296 w 859809"/>
                <a:gd name="connsiteY9" fmla="*/ 313899 h 928048"/>
                <a:gd name="connsiteX10" fmla="*/ 0 w 859809"/>
                <a:gd name="connsiteY10" fmla="*/ 450376 h 928048"/>
                <a:gd name="connsiteX11" fmla="*/ 40944 w 859809"/>
                <a:gd name="connsiteY11" fmla="*/ 694009 h 928048"/>
                <a:gd name="connsiteX12" fmla="*/ 163774 w 859809"/>
                <a:gd name="connsiteY12" fmla="*/ 872645 h 928048"/>
                <a:gd name="connsiteX13" fmla="*/ 272956 w 859809"/>
                <a:gd name="connsiteY13" fmla="*/ 928048 h 928048"/>
                <a:gd name="connsiteX14" fmla="*/ 573206 w 859809"/>
                <a:gd name="connsiteY14" fmla="*/ 914400 h 928048"/>
                <a:gd name="connsiteX15" fmla="*/ 655093 w 859809"/>
                <a:gd name="connsiteY15" fmla="*/ 887105 h 928048"/>
                <a:gd name="connsiteX16" fmla="*/ 736980 w 859809"/>
                <a:gd name="connsiteY16" fmla="*/ 818866 h 928048"/>
                <a:gd name="connsiteX17" fmla="*/ 791571 w 859809"/>
                <a:gd name="connsiteY17" fmla="*/ 736979 h 928048"/>
                <a:gd name="connsiteX18" fmla="*/ 805218 w 859809"/>
                <a:gd name="connsiteY18" fmla="*/ 696036 h 928048"/>
                <a:gd name="connsiteX19" fmla="*/ 832514 w 859809"/>
                <a:gd name="connsiteY19" fmla="*/ 655093 h 928048"/>
                <a:gd name="connsiteX20" fmla="*/ 859809 w 859809"/>
                <a:gd name="connsiteY20" fmla="*/ 518615 h 928048"/>
                <a:gd name="connsiteX21" fmla="*/ 846162 w 859809"/>
                <a:gd name="connsiteY21" fmla="*/ 259308 h 928048"/>
                <a:gd name="connsiteX22" fmla="*/ 818866 w 859809"/>
                <a:gd name="connsiteY22" fmla="*/ 177421 h 928048"/>
                <a:gd name="connsiteX23" fmla="*/ 777923 w 859809"/>
                <a:gd name="connsiteY23" fmla="*/ 136478 h 928048"/>
                <a:gd name="connsiteX24" fmla="*/ 709684 w 859809"/>
                <a:gd name="connsiteY24" fmla="*/ 54591 h 928048"/>
                <a:gd name="connsiteX25" fmla="*/ 600502 w 859809"/>
                <a:gd name="connsiteY25" fmla="*/ 0 h 928048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709684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97033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00502 w 859809"/>
                <a:gd name="connsiteY24" fmla="*/ 0 h 942101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777923 w 859809"/>
                <a:gd name="connsiteY23" fmla="*/ 136892 h 942515"/>
                <a:gd name="connsiteX24" fmla="*/ 575201 w 859809"/>
                <a:gd name="connsiteY24" fmla="*/ 28521 h 942515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575201 w 859809"/>
                <a:gd name="connsiteY23" fmla="*/ 28521 h 942515"/>
                <a:gd name="connsiteX0" fmla="*/ 575201 w 870155"/>
                <a:gd name="connsiteY0" fmla="*/ 29641 h 943635"/>
                <a:gd name="connsiteX1" fmla="*/ 600502 w 870155"/>
                <a:gd name="connsiteY1" fmla="*/ 1534 h 943635"/>
                <a:gd name="connsiteX2" fmla="*/ 341194 w 870155"/>
                <a:gd name="connsiteY2" fmla="*/ 15182 h 943635"/>
                <a:gd name="connsiteX3" fmla="*/ 245660 w 870155"/>
                <a:gd name="connsiteY3" fmla="*/ 56125 h 943635"/>
                <a:gd name="connsiteX4" fmla="*/ 150126 w 870155"/>
                <a:gd name="connsiteY4" fmla="*/ 110716 h 943635"/>
                <a:gd name="connsiteX5" fmla="*/ 122830 w 870155"/>
                <a:gd name="connsiteY5" fmla="*/ 151660 h 943635"/>
                <a:gd name="connsiteX6" fmla="*/ 81887 w 870155"/>
                <a:gd name="connsiteY6" fmla="*/ 192603 h 943635"/>
                <a:gd name="connsiteX7" fmla="*/ 68239 w 870155"/>
                <a:gd name="connsiteY7" fmla="*/ 233546 h 943635"/>
                <a:gd name="connsiteX8" fmla="*/ 40944 w 870155"/>
                <a:gd name="connsiteY8" fmla="*/ 274489 h 943635"/>
                <a:gd name="connsiteX9" fmla="*/ 27296 w 870155"/>
                <a:gd name="connsiteY9" fmla="*/ 315433 h 943635"/>
                <a:gd name="connsiteX10" fmla="*/ 0 w 870155"/>
                <a:gd name="connsiteY10" fmla="*/ 451910 h 943635"/>
                <a:gd name="connsiteX11" fmla="*/ 40944 w 870155"/>
                <a:gd name="connsiteY11" fmla="*/ 695543 h 943635"/>
                <a:gd name="connsiteX12" fmla="*/ 163774 w 870155"/>
                <a:gd name="connsiteY12" fmla="*/ 874179 h 943635"/>
                <a:gd name="connsiteX13" fmla="*/ 361513 w 870155"/>
                <a:gd name="connsiteY13" fmla="*/ 943635 h 943635"/>
                <a:gd name="connsiteX14" fmla="*/ 573206 w 870155"/>
                <a:gd name="connsiteY14" fmla="*/ 915934 h 943635"/>
                <a:gd name="connsiteX15" fmla="*/ 655093 w 870155"/>
                <a:gd name="connsiteY15" fmla="*/ 888639 h 943635"/>
                <a:gd name="connsiteX16" fmla="*/ 736980 w 870155"/>
                <a:gd name="connsiteY16" fmla="*/ 820400 h 943635"/>
                <a:gd name="connsiteX17" fmla="*/ 791571 w 870155"/>
                <a:gd name="connsiteY17" fmla="*/ 738513 h 943635"/>
                <a:gd name="connsiteX18" fmla="*/ 805218 w 870155"/>
                <a:gd name="connsiteY18" fmla="*/ 697570 h 943635"/>
                <a:gd name="connsiteX19" fmla="*/ 832514 w 870155"/>
                <a:gd name="connsiteY19" fmla="*/ 656627 h 943635"/>
                <a:gd name="connsiteX20" fmla="*/ 859809 w 870155"/>
                <a:gd name="connsiteY20" fmla="*/ 520149 h 943635"/>
                <a:gd name="connsiteX21" fmla="*/ 846162 w 870155"/>
                <a:gd name="connsiteY21" fmla="*/ 260842 h 943635"/>
                <a:gd name="connsiteX22" fmla="*/ 575201 w 870155"/>
                <a:gd name="connsiteY22" fmla="*/ 29641 h 943635"/>
                <a:gd name="connsiteX0" fmla="*/ 575201 w 859809"/>
                <a:gd name="connsiteY0" fmla="*/ 28522 h 942516"/>
                <a:gd name="connsiteX1" fmla="*/ 600502 w 859809"/>
                <a:gd name="connsiteY1" fmla="*/ 415 h 942516"/>
                <a:gd name="connsiteX2" fmla="*/ 341194 w 859809"/>
                <a:gd name="connsiteY2" fmla="*/ 14063 h 942516"/>
                <a:gd name="connsiteX3" fmla="*/ 245660 w 859809"/>
                <a:gd name="connsiteY3" fmla="*/ 55006 h 942516"/>
                <a:gd name="connsiteX4" fmla="*/ 150126 w 859809"/>
                <a:gd name="connsiteY4" fmla="*/ 109597 h 942516"/>
                <a:gd name="connsiteX5" fmla="*/ 122830 w 859809"/>
                <a:gd name="connsiteY5" fmla="*/ 150541 h 942516"/>
                <a:gd name="connsiteX6" fmla="*/ 81887 w 859809"/>
                <a:gd name="connsiteY6" fmla="*/ 191484 h 942516"/>
                <a:gd name="connsiteX7" fmla="*/ 68239 w 859809"/>
                <a:gd name="connsiteY7" fmla="*/ 232427 h 942516"/>
                <a:gd name="connsiteX8" fmla="*/ 40944 w 859809"/>
                <a:gd name="connsiteY8" fmla="*/ 273370 h 942516"/>
                <a:gd name="connsiteX9" fmla="*/ 27296 w 859809"/>
                <a:gd name="connsiteY9" fmla="*/ 314314 h 942516"/>
                <a:gd name="connsiteX10" fmla="*/ 0 w 859809"/>
                <a:gd name="connsiteY10" fmla="*/ 450791 h 942516"/>
                <a:gd name="connsiteX11" fmla="*/ 40944 w 859809"/>
                <a:gd name="connsiteY11" fmla="*/ 694424 h 942516"/>
                <a:gd name="connsiteX12" fmla="*/ 163774 w 859809"/>
                <a:gd name="connsiteY12" fmla="*/ 873060 h 942516"/>
                <a:gd name="connsiteX13" fmla="*/ 361513 w 859809"/>
                <a:gd name="connsiteY13" fmla="*/ 942516 h 942516"/>
                <a:gd name="connsiteX14" fmla="*/ 573206 w 859809"/>
                <a:gd name="connsiteY14" fmla="*/ 914815 h 942516"/>
                <a:gd name="connsiteX15" fmla="*/ 655093 w 859809"/>
                <a:gd name="connsiteY15" fmla="*/ 887520 h 942516"/>
                <a:gd name="connsiteX16" fmla="*/ 736980 w 859809"/>
                <a:gd name="connsiteY16" fmla="*/ 819281 h 942516"/>
                <a:gd name="connsiteX17" fmla="*/ 791571 w 859809"/>
                <a:gd name="connsiteY17" fmla="*/ 737394 h 942516"/>
                <a:gd name="connsiteX18" fmla="*/ 805218 w 859809"/>
                <a:gd name="connsiteY18" fmla="*/ 696451 h 942516"/>
                <a:gd name="connsiteX19" fmla="*/ 832514 w 859809"/>
                <a:gd name="connsiteY19" fmla="*/ 655508 h 942516"/>
                <a:gd name="connsiteX20" fmla="*/ 859809 w 859809"/>
                <a:gd name="connsiteY20" fmla="*/ 519030 h 942516"/>
                <a:gd name="connsiteX21" fmla="*/ 757606 w 859809"/>
                <a:gd name="connsiteY21" fmla="*/ 231616 h 942516"/>
                <a:gd name="connsiteX22" fmla="*/ 575201 w 859809"/>
                <a:gd name="connsiteY22" fmla="*/ 28522 h 942516"/>
                <a:gd name="connsiteX0" fmla="*/ 757606 w 859809"/>
                <a:gd name="connsiteY0" fmla="*/ 245669 h 956569"/>
                <a:gd name="connsiteX1" fmla="*/ 600502 w 859809"/>
                <a:gd name="connsiteY1" fmla="*/ 14468 h 956569"/>
                <a:gd name="connsiteX2" fmla="*/ 341194 w 859809"/>
                <a:gd name="connsiteY2" fmla="*/ 28116 h 956569"/>
                <a:gd name="connsiteX3" fmla="*/ 245660 w 859809"/>
                <a:gd name="connsiteY3" fmla="*/ 69059 h 956569"/>
                <a:gd name="connsiteX4" fmla="*/ 150126 w 859809"/>
                <a:gd name="connsiteY4" fmla="*/ 123650 h 956569"/>
                <a:gd name="connsiteX5" fmla="*/ 122830 w 859809"/>
                <a:gd name="connsiteY5" fmla="*/ 164594 h 956569"/>
                <a:gd name="connsiteX6" fmla="*/ 81887 w 859809"/>
                <a:gd name="connsiteY6" fmla="*/ 205537 h 956569"/>
                <a:gd name="connsiteX7" fmla="*/ 68239 w 859809"/>
                <a:gd name="connsiteY7" fmla="*/ 246480 h 956569"/>
                <a:gd name="connsiteX8" fmla="*/ 40944 w 859809"/>
                <a:gd name="connsiteY8" fmla="*/ 287423 h 956569"/>
                <a:gd name="connsiteX9" fmla="*/ 27296 w 859809"/>
                <a:gd name="connsiteY9" fmla="*/ 328367 h 956569"/>
                <a:gd name="connsiteX10" fmla="*/ 0 w 859809"/>
                <a:gd name="connsiteY10" fmla="*/ 464844 h 956569"/>
                <a:gd name="connsiteX11" fmla="*/ 40944 w 859809"/>
                <a:gd name="connsiteY11" fmla="*/ 708477 h 956569"/>
                <a:gd name="connsiteX12" fmla="*/ 163774 w 859809"/>
                <a:gd name="connsiteY12" fmla="*/ 887113 h 956569"/>
                <a:gd name="connsiteX13" fmla="*/ 361513 w 859809"/>
                <a:gd name="connsiteY13" fmla="*/ 956569 h 956569"/>
                <a:gd name="connsiteX14" fmla="*/ 573206 w 859809"/>
                <a:gd name="connsiteY14" fmla="*/ 928868 h 956569"/>
                <a:gd name="connsiteX15" fmla="*/ 655093 w 859809"/>
                <a:gd name="connsiteY15" fmla="*/ 901573 h 956569"/>
                <a:gd name="connsiteX16" fmla="*/ 736980 w 859809"/>
                <a:gd name="connsiteY16" fmla="*/ 833334 h 956569"/>
                <a:gd name="connsiteX17" fmla="*/ 791571 w 859809"/>
                <a:gd name="connsiteY17" fmla="*/ 751447 h 956569"/>
                <a:gd name="connsiteX18" fmla="*/ 805218 w 859809"/>
                <a:gd name="connsiteY18" fmla="*/ 710504 h 956569"/>
                <a:gd name="connsiteX19" fmla="*/ 832514 w 859809"/>
                <a:gd name="connsiteY19" fmla="*/ 669561 h 956569"/>
                <a:gd name="connsiteX20" fmla="*/ 859809 w 859809"/>
                <a:gd name="connsiteY20" fmla="*/ 533083 h 956569"/>
                <a:gd name="connsiteX21" fmla="*/ 757606 w 859809"/>
                <a:gd name="connsiteY21" fmla="*/ 245669 h 956569"/>
                <a:gd name="connsiteX0" fmla="*/ 757606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57606 w 859809"/>
                <a:gd name="connsiteY21" fmla="*/ 217821 h 928721"/>
                <a:gd name="connsiteX0" fmla="*/ 782907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82907 w 859809"/>
                <a:gd name="connsiteY21" fmla="*/ 217821 h 928721"/>
                <a:gd name="connsiteX0" fmla="*/ 782907 w 847159"/>
                <a:gd name="connsiteY0" fmla="*/ 217821 h 928721"/>
                <a:gd name="connsiteX1" fmla="*/ 600502 w 847159"/>
                <a:gd name="connsiteY1" fmla="*/ 56887 h 928721"/>
                <a:gd name="connsiteX2" fmla="*/ 341194 w 847159"/>
                <a:gd name="connsiteY2" fmla="*/ 268 h 928721"/>
                <a:gd name="connsiteX3" fmla="*/ 245660 w 847159"/>
                <a:gd name="connsiteY3" fmla="*/ 41211 h 928721"/>
                <a:gd name="connsiteX4" fmla="*/ 150126 w 847159"/>
                <a:gd name="connsiteY4" fmla="*/ 95802 h 928721"/>
                <a:gd name="connsiteX5" fmla="*/ 122830 w 847159"/>
                <a:gd name="connsiteY5" fmla="*/ 136746 h 928721"/>
                <a:gd name="connsiteX6" fmla="*/ 81887 w 847159"/>
                <a:gd name="connsiteY6" fmla="*/ 177689 h 928721"/>
                <a:gd name="connsiteX7" fmla="*/ 68239 w 847159"/>
                <a:gd name="connsiteY7" fmla="*/ 218632 h 928721"/>
                <a:gd name="connsiteX8" fmla="*/ 40944 w 847159"/>
                <a:gd name="connsiteY8" fmla="*/ 259575 h 928721"/>
                <a:gd name="connsiteX9" fmla="*/ 27296 w 847159"/>
                <a:gd name="connsiteY9" fmla="*/ 300519 h 928721"/>
                <a:gd name="connsiteX10" fmla="*/ 0 w 847159"/>
                <a:gd name="connsiteY10" fmla="*/ 436996 h 928721"/>
                <a:gd name="connsiteX11" fmla="*/ 40944 w 847159"/>
                <a:gd name="connsiteY11" fmla="*/ 680629 h 928721"/>
                <a:gd name="connsiteX12" fmla="*/ 163774 w 847159"/>
                <a:gd name="connsiteY12" fmla="*/ 859265 h 928721"/>
                <a:gd name="connsiteX13" fmla="*/ 361513 w 847159"/>
                <a:gd name="connsiteY13" fmla="*/ 928721 h 928721"/>
                <a:gd name="connsiteX14" fmla="*/ 573206 w 847159"/>
                <a:gd name="connsiteY14" fmla="*/ 901020 h 928721"/>
                <a:gd name="connsiteX15" fmla="*/ 655093 w 847159"/>
                <a:gd name="connsiteY15" fmla="*/ 873725 h 928721"/>
                <a:gd name="connsiteX16" fmla="*/ 736980 w 847159"/>
                <a:gd name="connsiteY16" fmla="*/ 805486 h 928721"/>
                <a:gd name="connsiteX17" fmla="*/ 791571 w 847159"/>
                <a:gd name="connsiteY17" fmla="*/ 723599 h 928721"/>
                <a:gd name="connsiteX18" fmla="*/ 805218 w 847159"/>
                <a:gd name="connsiteY18" fmla="*/ 682656 h 928721"/>
                <a:gd name="connsiteX19" fmla="*/ 832514 w 847159"/>
                <a:gd name="connsiteY19" fmla="*/ 641713 h 928721"/>
                <a:gd name="connsiteX20" fmla="*/ 847159 w 847159"/>
                <a:gd name="connsiteY20" fmla="*/ 434969 h 928721"/>
                <a:gd name="connsiteX21" fmla="*/ 782907 w 847159"/>
                <a:gd name="connsiteY21" fmla="*/ 217821 h 9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9902" y="5336274"/>
              <a:ext cx="1014972" cy="928570"/>
            </a:xfrm>
            <a:custGeom>
              <a:avLst/>
              <a:gdLst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18865 w 982639"/>
                <a:gd name="connsiteY19" fmla="*/ 859809 h 873457"/>
                <a:gd name="connsiteX20" fmla="*/ 873456 w 982639"/>
                <a:gd name="connsiteY20" fmla="*/ 777922 h 873457"/>
                <a:gd name="connsiteX21" fmla="*/ 928047 w 982639"/>
                <a:gd name="connsiteY21" fmla="*/ 696036 h 873457"/>
                <a:gd name="connsiteX22" fmla="*/ 955343 w 982639"/>
                <a:gd name="connsiteY22" fmla="*/ 655092 h 873457"/>
                <a:gd name="connsiteX23" fmla="*/ 982639 w 982639"/>
                <a:gd name="connsiteY23" fmla="*/ 573206 h 873457"/>
                <a:gd name="connsiteX24" fmla="*/ 968991 w 982639"/>
                <a:gd name="connsiteY24" fmla="*/ 191069 h 873457"/>
                <a:gd name="connsiteX25" fmla="*/ 955343 w 982639"/>
                <a:gd name="connsiteY25" fmla="*/ 150125 h 873457"/>
                <a:gd name="connsiteX26" fmla="*/ 791570 w 982639"/>
                <a:gd name="connsiteY26" fmla="*/ 68239 h 873457"/>
                <a:gd name="connsiteX27" fmla="*/ 709683 w 982639"/>
                <a:gd name="connsiteY27" fmla="*/ 40943 h 873457"/>
                <a:gd name="connsiteX28" fmla="*/ 655092 w 982639"/>
                <a:gd name="connsiteY28" fmla="*/ 27295 h 873457"/>
                <a:gd name="connsiteX29" fmla="*/ 491319 w 982639"/>
                <a:gd name="connsiteY29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150125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232012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6299"/>
                <a:gd name="connsiteY0" fmla="*/ 0 h 873457"/>
                <a:gd name="connsiteX1" fmla="*/ 491319 w 986299"/>
                <a:gd name="connsiteY1" fmla="*/ 0 h 873457"/>
                <a:gd name="connsiteX2" fmla="*/ 327546 w 986299"/>
                <a:gd name="connsiteY2" fmla="*/ 27295 h 873457"/>
                <a:gd name="connsiteX3" fmla="*/ 245659 w 986299"/>
                <a:gd name="connsiteY3" fmla="*/ 81886 h 873457"/>
                <a:gd name="connsiteX4" fmla="*/ 204716 w 986299"/>
                <a:gd name="connsiteY4" fmla="*/ 109182 h 873457"/>
                <a:gd name="connsiteX5" fmla="*/ 163773 w 986299"/>
                <a:gd name="connsiteY5" fmla="*/ 136478 h 873457"/>
                <a:gd name="connsiteX6" fmla="*/ 136477 w 986299"/>
                <a:gd name="connsiteY6" fmla="*/ 177421 h 873457"/>
                <a:gd name="connsiteX7" fmla="*/ 95534 w 986299"/>
                <a:gd name="connsiteY7" fmla="*/ 204716 h 873457"/>
                <a:gd name="connsiteX8" fmla="*/ 68239 w 986299"/>
                <a:gd name="connsiteY8" fmla="*/ 259307 h 873457"/>
                <a:gd name="connsiteX9" fmla="*/ 40943 w 986299"/>
                <a:gd name="connsiteY9" fmla="*/ 300251 h 873457"/>
                <a:gd name="connsiteX10" fmla="*/ 0 w 986299"/>
                <a:gd name="connsiteY10" fmla="*/ 382137 h 873457"/>
                <a:gd name="connsiteX11" fmla="*/ 13647 w 986299"/>
                <a:gd name="connsiteY11" fmla="*/ 600501 h 873457"/>
                <a:gd name="connsiteX12" fmla="*/ 27295 w 986299"/>
                <a:gd name="connsiteY12" fmla="*/ 641445 h 873457"/>
                <a:gd name="connsiteX13" fmla="*/ 68239 w 986299"/>
                <a:gd name="connsiteY13" fmla="*/ 668740 h 873457"/>
                <a:gd name="connsiteX14" fmla="*/ 122830 w 986299"/>
                <a:gd name="connsiteY14" fmla="*/ 736979 h 873457"/>
                <a:gd name="connsiteX15" fmla="*/ 136477 w 986299"/>
                <a:gd name="connsiteY15" fmla="*/ 777922 h 873457"/>
                <a:gd name="connsiteX16" fmla="*/ 272955 w 986299"/>
                <a:gd name="connsiteY16" fmla="*/ 846161 h 873457"/>
                <a:gd name="connsiteX17" fmla="*/ 313898 w 986299"/>
                <a:gd name="connsiteY17" fmla="*/ 859809 h 873457"/>
                <a:gd name="connsiteX18" fmla="*/ 600501 w 986299"/>
                <a:gd name="connsiteY18" fmla="*/ 873457 h 873457"/>
                <a:gd name="connsiteX19" fmla="*/ 873456 w 986299"/>
                <a:gd name="connsiteY19" fmla="*/ 777922 h 873457"/>
                <a:gd name="connsiteX20" fmla="*/ 928047 w 986299"/>
                <a:gd name="connsiteY20" fmla="*/ 696036 h 873457"/>
                <a:gd name="connsiteX21" fmla="*/ 955343 w 986299"/>
                <a:gd name="connsiteY21" fmla="*/ 655092 h 873457"/>
                <a:gd name="connsiteX22" fmla="*/ 982639 w 986299"/>
                <a:gd name="connsiteY22" fmla="*/ 573206 h 873457"/>
                <a:gd name="connsiteX23" fmla="*/ 968991 w 986299"/>
                <a:gd name="connsiteY23" fmla="*/ 191069 h 873457"/>
                <a:gd name="connsiteX24" fmla="*/ 791570 w 986299"/>
                <a:gd name="connsiteY24" fmla="*/ 68239 h 873457"/>
                <a:gd name="connsiteX25" fmla="*/ 709683 w 986299"/>
                <a:gd name="connsiteY25" fmla="*/ 40943 h 873457"/>
                <a:gd name="connsiteX26" fmla="*/ 655092 w 986299"/>
                <a:gd name="connsiteY26" fmla="*/ 27295 h 873457"/>
                <a:gd name="connsiteX27" fmla="*/ 491319 w 986299"/>
                <a:gd name="connsiteY27" fmla="*/ 0 h 873457"/>
                <a:gd name="connsiteX0" fmla="*/ 491319 w 982814"/>
                <a:gd name="connsiteY0" fmla="*/ 0 h 873457"/>
                <a:gd name="connsiteX1" fmla="*/ 491319 w 982814"/>
                <a:gd name="connsiteY1" fmla="*/ 0 h 873457"/>
                <a:gd name="connsiteX2" fmla="*/ 327546 w 982814"/>
                <a:gd name="connsiteY2" fmla="*/ 27295 h 873457"/>
                <a:gd name="connsiteX3" fmla="*/ 245659 w 982814"/>
                <a:gd name="connsiteY3" fmla="*/ 81886 h 873457"/>
                <a:gd name="connsiteX4" fmla="*/ 204716 w 982814"/>
                <a:gd name="connsiteY4" fmla="*/ 109182 h 873457"/>
                <a:gd name="connsiteX5" fmla="*/ 163773 w 982814"/>
                <a:gd name="connsiteY5" fmla="*/ 136478 h 873457"/>
                <a:gd name="connsiteX6" fmla="*/ 136477 w 982814"/>
                <a:gd name="connsiteY6" fmla="*/ 177421 h 873457"/>
                <a:gd name="connsiteX7" fmla="*/ 95534 w 982814"/>
                <a:gd name="connsiteY7" fmla="*/ 204716 h 873457"/>
                <a:gd name="connsiteX8" fmla="*/ 68239 w 982814"/>
                <a:gd name="connsiteY8" fmla="*/ 259307 h 873457"/>
                <a:gd name="connsiteX9" fmla="*/ 40943 w 982814"/>
                <a:gd name="connsiteY9" fmla="*/ 300251 h 873457"/>
                <a:gd name="connsiteX10" fmla="*/ 0 w 982814"/>
                <a:gd name="connsiteY10" fmla="*/ 382137 h 873457"/>
                <a:gd name="connsiteX11" fmla="*/ 13647 w 982814"/>
                <a:gd name="connsiteY11" fmla="*/ 600501 h 873457"/>
                <a:gd name="connsiteX12" fmla="*/ 27295 w 982814"/>
                <a:gd name="connsiteY12" fmla="*/ 641445 h 873457"/>
                <a:gd name="connsiteX13" fmla="*/ 68239 w 982814"/>
                <a:gd name="connsiteY13" fmla="*/ 668740 h 873457"/>
                <a:gd name="connsiteX14" fmla="*/ 122830 w 982814"/>
                <a:gd name="connsiteY14" fmla="*/ 736979 h 873457"/>
                <a:gd name="connsiteX15" fmla="*/ 136477 w 982814"/>
                <a:gd name="connsiteY15" fmla="*/ 777922 h 873457"/>
                <a:gd name="connsiteX16" fmla="*/ 272955 w 982814"/>
                <a:gd name="connsiteY16" fmla="*/ 846161 h 873457"/>
                <a:gd name="connsiteX17" fmla="*/ 313898 w 982814"/>
                <a:gd name="connsiteY17" fmla="*/ 859809 h 873457"/>
                <a:gd name="connsiteX18" fmla="*/ 600501 w 982814"/>
                <a:gd name="connsiteY18" fmla="*/ 873457 h 873457"/>
                <a:gd name="connsiteX19" fmla="*/ 873456 w 982814"/>
                <a:gd name="connsiteY19" fmla="*/ 777922 h 873457"/>
                <a:gd name="connsiteX20" fmla="*/ 928047 w 982814"/>
                <a:gd name="connsiteY20" fmla="*/ 696036 h 873457"/>
                <a:gd name="connsiteX21" fmla="*/ 955343 w 982814"/>
                <a:gd name="connsiteY21" fmla="*/ 655092 h 873457"/>
                <a:gd name="connsiteX22" fmla="*/ 982639 w 982814"/>
                <a:gd name="connsiteY22" fmla="*/ 573206 h 873457"/>
                <a:gd name="connsiteX23" fmla="*/ 941695 w 982814"/>
                <a:gd name="connsiteY23" fmla="*/ 245660 h 873457"/>
                <a:gd name="connsiteX24" fmla="*/ 791570 w 982814"/>
                <a:gd name="connsiteY24" fmla="*/ 68239 h 873457"/>
                <a:gd name="connsiteX25" fmla="*/ 709683 w 982814"/>
                <a:gd name="connsiteY25" fmla="*/ 40943 h 873457"/>
                <a:gd name="connsiteX26" fmla="*/ 655092 w 982814"/>
                <a:gd name="connsiteY26" fmla="*/ 27295 h 873457"/>
                <a:gd name="connsiteX27" fmla="*/ 491319 w 982814"/>
                <a:gd name="connsiteY27" fmla="*/ 0 h 8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7756481" y="3641439"/>
              <a:ext cx="1356201" cy="1149108"/>
            </a:xfrm>
            <a:custGeom>
              <a:avLst/>
              <a:gdLst>
                <a:gd name="connsiteX0" fmla="*/ 0 w 1348579"/>
                <a:gd name="connsiteY0" fmla="*/ 477672 h 1037230"/>
                <a:gd name="connsiteX1" fmla="*/ 0 w 1348579"/>
                <a:gd name="connsiteY1" fmla="*/ 477672 h 1037230"/>
                <a:gd name="connsiteX2" fmla="*/ 40943 w 1348579"/>
                <a:gd name="connsiteY2" fmla="*/ 368490 h 1037230"/>
                <a:gd name="connsiteX3" fmla="*/ 54591 w 1348579"/>
                <a:gd name="connsiteY3" fmla="*/ 327547 h 1037230"/>
                <a:gd name="connsiteX4" fmla="*/ 95534 w 1348579"/>
                <a:gd name="connsiteY4" fmla="*/ 300251 h 1037230"/>
                <a:gd name="connsiteX5" fmla="*/ 218364 w 1348579"/>
                <a:gd name="connsiteY5" fmla="*/ 163773 h 1037230"/>
                <a:gd name="connsiteX6" fmla="*/ 259307 w 1348579"/>
                <a:gd name="connsiteY6" fmla="*/ 150126 h 1037230"/>
                <a:gd name="connsiteX7" fmla="*/ 327546 w 1348579"/>
                <a:gd name="connsiteY7" fmla="*/ 95535 h 1037230"/>
                <a:gd name="connsiteX8" fmla="*/ 409433 w 1348579"/>
                <a:gd name="connsiteY8" fmla="*/ 40944 h 1037230"/>
                <a:gd name="connsiteX9" fmla="*/ 450376 w 1348579"/>
                <a:gd name="connsiteY9" fmla="*/ 13648 h 1037230"/>
                <a:gd name="connsiteX10" fmla="*/ 491319 w 1348579"/>
                <a:gd name="connsiteY10" fmla="*/ 0 h 1037230"/>
                <a:gd name="connsiteX11" fmla="*/ 982639 w 1348579"/>
                <a:gd name="connsiteY11" fmla="*/ 13648 h 1037230"/>
                <a:gd name="connsiteX12" fmla="*/ 1050877 w 1348579"/>
                <a:gd name="connsiteY12" fmla="*/ 27296 h 1037230"/>
                <a:gd name="connsiteX13" fmla="*/ 1201003 w 1348579"/>
                <a:gd name="connsiteY13" fmla="*/ 40944 h 1037230"/>
                <a:gd name="connsiteX14" fmla="*/ 1241946 w 1348579"/>
                <a:gd name="connsiteY14" fmla="*/ 54591 h 1037230"/>
                <a:gd name="connsiteX15" fmla="*/ 1323833 w 1348579"/>
                <a:gd name="connsiteY15" fmla="*/ 136478 h 1037230"/>
                <a:gd name="connsiteX16" fmla="*/ 1323833 w 1348579"/>
                <a:gd name="connsiteY16" fmla="*/ 464024 h 1037230"/>
                <a:gd name="connsiteX17" fmla="*/ 1310185 w 1348579"/>
                <a:gd name="connsiteY17" fmla="*/ 532263 h 1037230"/>
                <a:gd name="connsiteX18" fmla="*/ 1282889 w 1348579"/>
                <a:gd name="connsiteY18" fmla="*/ 627797 h 1037230"/>
                <a:gd name="connsiteX19" fmla="*/ 1228298 w 1348579"/>
                <a:gd name="connsiteY19" fmla="*/ 709684 h 1037230"/>
                <a:gd name="connsiteX20" fmla="*/ 1187355 w 1348579"/>
                <a:gd name="connsiteY20" fmla="*/ 736979 h 1037230"/>
                <a:gd name="connsiteX21" fmla="*/ 1160060 w 1348579"/>
                <a:gd name="connsiteY21" fmla="*/ 777923 h 1037230"/>
                <a:gd name="connsiteX22" fmla="*/ 1078173 w 1348579"/>
                <a:gd name="connsiteY22" fmla="*/ 805218 h 1037230"/>
                <a:gd name="connsiteX23" fmla="*/ 982639 w 1348579"/>
                <a:gd name="connsiteY23" fmla="*/ 859809 h 1037230"/>
                <a:gd name="connsiteX24" fmla="*/ 900752 w 1348579"/>
                <a:gd name="connsiteY24" fmla="*/ 887105 h 1037230"/>
                <a:gd name="connsiteX25" fmla="*/ 818866 w 1348579"/>
                <a:gd name="connsiteY25" fmla="*/ 928048 h 1037230"/>
                <a:gd name="connsiteX26" fmla="*/ 682388 w 1348579"/>
                <a:gd name="connsiteY26" fmla="*/ 982639 h 1037230"/>
                <a:gd name="connsiteX27" fmla="*/ 600501 w 1348579"/>
                <a:gd name="connsiteY27" fmla="*/ 1009935 h 1037230"/>
                <a:gd name="connsiteX28" fmla="*/ 559558 w 1348579"/>
                <a:gd name="connsiteY28" fmla="*/ 1023582 h 1037230"/>
                <a:gd name="connsiteX29" fmla="*/ 300251 w 1348579"/>
                <a:gd name="connsiteY29" fmla="*/ 1037230 h 1037230"/>
                <a:gd name="connsiteX30" fmla="*/ 177421 w 1348579"/>
                <a:gd name="connsiteY30" fmla="*/ 1009935 h 1037230"/>
                <a:gd name="connsiteX31" fmla="*/ 54591 w 1348579"/>
                <a:gd name="connsiteY31" fmla="*/ 914400 h 1037230"/>
                <a:gd name="connsiteX32" fmla="*/ 40943 w 1348579"/>
                <a:gd name="connsiteY32" fmla="*/ 736979 h 1037230"/>
                <a:gd name="connsiteX33" fmla="*/ 13648 w 1348579"/>
                <a:gd name="connsiteY33" fmla="*/ 559559 h 1037230"/>
                <a:gd name="connsiteX34" fmla="*/ 0 w 1348579"/>
                <a:gd name="connsiteY34" fmla="*/ 477672 h 1037230"/>
                <a:gd name="connsiteX0" fmla="*/ 0 w 1348579"/>
                <a:gd name="connsiteY0" fmla="*/ 518615 h 1078173"/>
                <a:gd name="connsiteX1" fmla="*/ 0 w 1348579"/>
                <a:gd name="connsiteY1" fmla="*/ 518615 h 1078173"/>
                <a:gd name="connsiteX2" fmla="*/ 40943 w 1348579"/>
                <a:gd name="connsiteY2" fmla="*/ 409433 h 1078173"/>
                <a:gd name="connsiteX3" fmla="*/ 54591 w 1348579"/>
                <a:gd name="connsiteY3" fmla="*/ 368490 h 1078173"/>
                <a:gd name="connsiteX4" fmla="*/ 95534 w 1348579"/>
                <a:gd name="connsiteY4" fmla="*/ 341194 h 1078173"/>
                <a:gd name="connsiteX5" fmla="*/ 218364 w 1348579"/>
                <a:gd name="connsiteY5" fmla="*/ 204716 h 1078173"/>
                <a:gd name="connsiteX6" fmla="*/ 259307 w 1348579"/>
                <a:gd name="connsiteY6" fmla="*/ 191069 h 1078173"/>
                <a:gd name="connsiteX7" fmla="*/ 327546 w 1348579"/>
                <a:gd name="connsiteY7" fmla="*/ 136478 h 1078173"/>
                <a:gd name="connsiteX8" fmla="*/ 409433 w 1348579"/>
                <a:gd name="connsiteY8" fmla="*/ 81887 h 1078173"/>
                <a:gd name="connsiteX9" fmla="*/ 450376 w 1348579"/>
                <a:gd name="connsiteY9" fmla="*/ 54591 h 1078173"/>
                <a:gd name="connsiteX10" fmla="*/ 723331 w 1348579"/>
                <a:gd name="connsiteY10" fmla="*/ 0 h 1078173"/>
                <a:gd name="connsiteX11" fmla="*/ 982639 w 1348579"/>
                <a:gd name="connsiteY11" fmla="*/ 54591 h 1078173"/>
                <a:gd name="connsiteX12" fmla="*/ 1050877 w 1348579"/>
                <a:gd name="connsiteY12" fmla="*/ 68239 h 1078173"/>
                <a:gd name="connsiteX13" fmla="*/ 1201003 w 1348579"/>
                <a:gd name="connsiteY13" fmla="*/ 81887 h 1078173"/>
                <a:gd name="connsiteX14" fmla="*/ 1241946 w 1348579"/>
                <a:gd name="connsiteY14" fmla="*/ 95534 h 1078173"/>
                <a:gd name="connsiteX15" fmla="*/ 1323833 w 1348579"/>
                <a:gd name="connsiteY15" fmla="*/ 177421 h 1078173"/>
                <a:gd name="connsiteX16" fmla="*/ 1323833 w 1348579"/>
                <a:gd name="connsiteY16" fmla="*/ 504967 h 1078173"/>
                <a:gd name="connsiteX17" fmla="*/ 1310185 w 1348579"/>
                <a:gd name="connsiteY17" fmla="*/ 573206 h 1078173"/>
                <a:gd name="connsiteX18" fmla="*/ 1282889 w 1348579"/>
                <a:gd name="connsiteY18" fmla="*/ 668740 h 1078173"/>
                <a:gd name="connsiteX19" fmla="*/ 1228298 w 1348579"/>
                <a:gd name="connsiteY19" fmla="*/ 750627 h 1078173"/>
                <a:gd name="connsiteX20" fmla="*/ 1187355 w 1348579"/>
                <a:gd name="connsiteY20" fmla="*/ 777922 h 1078173"/>
                <a:gd name="connsiteX21" fmla="*/ 1160060 w 1348579"/>
                <a:gd name="connsiteY21" fmla="*/ 818866 h 1078173"/>
                <a:gd name="connsiteX22" fmla="*/ 1078173 w 1348579"/>
                <a:gd name="connsiteY22" fmla="*/ 846161 h 1078173"/>
                <a:gd name="connsiteX23" fmla="*/ 982639 w 1348579"/>
                <a:gd name="connsiteY23" fmla="*/ 900752 h 1078173"/>
                <a:gd name="connsiteX24" fmla="*/ 900752 w 1348579"/>
                <a:gd name="connsiteY24" fmla="*/ 928048 h 1078173"/>
                <a:gd name="connsiteX25" fmla="*/ 818866 w 1348579"/>
                <a:gd name="connsiteY25" fmla="*/ 968991 h 1078173"/>
                <a:gd name="connsiteX26" fmla="*/ 682388 w 1348579"/>
                <a:gd name="connsiteY26" fmla="*/ 1023582 h 1078173"/>
                <a:gd name="connsiteX27" fmla="*/ 600501 w 1348579"/>
                <a:gd name="connsiteY27" fmla="*/ 1050878 h 1078173"/>
                <a:gd name="connsiteX28" fmla="*/ 559558 w 1348579"/>
                <a:gd name="connsiteY28" fmla="*/ 1064525 h 1078173"/>
                <a:gd name="connsiteX29" fmla="*/ 300251 w 1348579"/>
                <a:gd name="connsiteY29" fmla="*/ 1078173 h 1078173"/>
                <a:gd name="connsiteX30" fmla="*/ 177421 w 1348579"/>
                <a:gd name="connsiteY30" fmla="*/ 1050878 h 1078173"/>
                <a:gd name="connsiteX31" fmla="*/ 54591 w 1348579"/>
                <a:gd name="connsiteY31" fmla="*/ 955343 h 1078173"/>
                <a:gd name="connsiteX32" fmla="*/ 40943 w 1348579"/>
                <a:gd name="connsiteY32" fmla="*/ 777922 h 1078173"/>
                <a:gd name="connsiteX33" fmla="*/ 13648 w 1348579"/>
                <a:gd name="connsiteY33" fmla="*/ 600502 h 1078173"/>
                <a:gd name="connsiteX34" fmla="*/ 0 w 1348579"/>
                <a:gd name="connsiteY34" fmla="*/ 518615 h 1078173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177421 w 1348579"/>
                <a:gd name="connsiteY29" fmla="*/ 1051182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27546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3376"/>
                <a:gd name="connsiteY0" fmla="*/ 518919 h 1078477"/>
                <a:gd name="connsiteX1" fmla="*/ 0 w 1343376"/>
                <a:gd name="connsiteY1" fmla="*/ 518919 h 1078477"/>
                <a:gd name="connsiteX2" fmla="*/ 40943 w 1343376"/>
                <a:gd name="connsiteY2" fmla="*/ 409737 h 1078477"/>
                <a:gd name="connsiteX3" fmla="*/ 54591 w 1343376"/>
                <a:gd name="connsiteY3" fmla="*/ 368794 h 1078477"/>
                <a:gd name="connsiteX4" fmla="*/ 95534 w 1343376"/>
                <a:gd name="connsiteY4" fmla="*/ 341498 h 1078477"/>
                <a:gd name="connsiteX5" fmla="*/ 218364 w 1343376"/>
                <a:gd name="connsiteY5" fmla="*/ 205020 h 1078477"/>
                <a:gd name="connsiteX6" fmla="*/ 259307 w 1343376"/>
                <a:gd name="connsiteY6" fmla="*/ 191373 h 1078477"/>
                <a:gd name="connsiteX7" fmla="*/ 327546 w 1343376"/>
                <a:gd name="connsiteY7" fmla="*/ 136782 h 1078477"/>
                <a:gd name="connsiteX8" fmla="*/ 409433 w 1343376"/>
                <a:gd name="connsiteY8" fmla="*/ 82191 h 1078477"/>
                <a:gd name="connsiteX9" fmla="*/ 723331 w 1343376"/>
                <a:gd name="connsiteY9" fmla="*/ 304 h 1078477"/>
                <a:gd name="connsiteX10" fmla="*/ 982639 w 1343376"/>
                <a:gd name="connsiteY10" fmla="*/ 54895 h 1078477"/>
                <a:gd name="connsiteX11" fmla="*/ 1050877 w 1343376"/>
                <a:gd name="connsiteY11" fmla="*/ 68543 h 1078477"/>
                <a:gd name="connsiteX12" fmla="*/ 1201003 w 1343376"/>
                <a:gd name="connsiteY12" fmla="*/ 82191 h 1078477"/>
                <a:gd name="connsiteX13" fmla="*/ 1241946 w 1343376"/>
                <a:gd name="connsiteY13" fmla="*/ 95838 h 1078477"/>
                <a:gd name="connsiteX14" fmla="*/ 1323833 w 1343376"/>
                <a:gd name="connsiteY14" fmla="*/ 273259 h 1078477"/>
                <a:gd name="connsiteX15" fmla="*/ 1323833 w 1343376"/>
                <a:gd name="connsiteY15" fmla="*/ 505271 h 1078477"/>
                <a:gd name="connsiteX16" fmla="*/ 1310185 w 1343376"/>
                <a:gd name="connsiteY16" fmla="*/ 573510 h 1078477"/>
                <a:gd name="connsiteX17" fmla="*/ 1282889 w 1343376"/>
                <a:gd name="connsiteY17" fmla="*/ 669044 h 1078477"/>
                <a:gd name="connsiteX18" fmla="*/ 1228298 w 1343376"/>
                <a:gd name="connsiteY18" fmla="*/ 750931 h 1078477"/>
                <a:gd name="connsiteX19" fmla="*/ 1187355 w 1343376"/>
                <a:gd name="connsiteY19" fmla="*/ 778226 h 1078477"/>
                <a:gd name="connsiteX20" fmla="*/ 1160060 w 1343376"/>
                <a:gd name="connsiteY20" fmla="*/ 819170 h 1078477"/>
                <a:gd name="connsiteX21" fmla="*/ 1078173 w 1343376"/>
                <a:gd name="connsiteY21" fmla="*/ 846465 h 1078477"/>
                <a:gd name="connsiteX22" fmla="*/ 982639 w 1343376"/>
                <a:gd name="connsiteY22" fmla="*/ 901056 h 1078477"/>
                <a:gd name="connsiteX23" fmla="*/ 900752 w 1343376"/>
                <a:gd name="connsiteY23" fmla="*/ 928352 h 1078477"/>
                <a:gd name="connsiteX24" fmla="*/ 818866 w 1343376"/>
                <a:gd name="connsiteY24" fmla="*/ 969295 h 1078477"/>
                <a:gd name="connsiteX25" fmla="*/ 682388 w 1343376"/>
                <a:gd name="connsiteY25" fmla="*/ 1023886 h 1078477"/>
                <a:gd name="connsiteX26" fmla="*/ 600501 w 1343376"/>
                <a:gd name="connsiteY26" fmla="*/ 1051182 h 1078477"/>
                <a:gd name="connsiteX27" fmla="*/ 559558 w 1343376"/>
                <a:gd name="connsiteY27" fmla="*/ 1064829 h 1078477"/>
                <a:gd name="connsiteX28" fmla="*/ 327546 w 1343376"/>
                <a:gd name="connsiteY28" fmla="*/ 1078477 h 1078477"/>
                <a:gd name="connsiteX29" fmla="*/ 204716 w 1343376"/>
                <a:gd name="connsiteY29" fmla="*/ 1023886 h 1078477"/>
                <a:gd name="connsiteX30" fmla="*/ 54591 w 1343376"/>
                <a:gd name="connsiteY30" fmla="*/ 955647 h 1078477"/>
                <a:gd name="connsiteX31" fmla="*/ 40943 w 1343376"/>
                <a:gd name="connsiteY31" fmla="*/ 778226 h 1078477"/>
                <a:gd name="connsiteX32" fmla="*/ 13648 w 1343376"/>
                <a:gd name="connsiteY32" fmla="*/ 600806 h 1078477"/>
                <a:gd name="connsiteX33" fmla="*/ 0 w 1343376"/>
                <a:gd name="connsiteY33" fmla="*/ 518919 h 1078477"/>
                <a:gd name="connsiteX0" fmla="*/ 0 w 1330436"/>
                <a:gd name="connsiteY0" fmla="*/ 518919 h 1078477"/>
                <a:gd name="connsiteX1" fmla="*/ 0 w 1330436"/>
                <a:gd name="connsiteY1" fmla="*/ 518919 h 1078477"/>
                <a:gd name="connsiteX2" fmla="*/ 40943 w 1330436"/>
                <a:gd name="connsiteY2" fmla="*/ 409737 h 1078477"/>
                <a:gd name="connsiteX3" fmla="*/ 54591 w 1330436"/>
                <a:gd name="connsiteY3" fmla="*/ 368794 h 1078477"/>
                <a:gd name="connsiteX4" fmla="*/ 95534 w 1330436"/>
                <a:gd name="connsiteY4" fmla="*/ 341498 h 1078477"/>
                <a:gd name="connsiteX5" fmla="*/ 218364 w 1330436"/>
                <a:gd name="connsiteY5" fmla="*/ 205020 h 1078477"/>
                <a:gd name="connsiteX6" fmla="*/ 259307 w 1330436"/>
                <a:gd name="connsiteY6" fmla="*/ 191373 h 1078477"/>
                <a:gd name="connsiteX7" fmla="*/ 327546 w 1330436"/>
                <a:gd name="connsiteY7" fmla="*/ 136782 h 1078477"/>
                <a:gd name="connsiteX8" fmla="*/ 409433 w 1330436"/>
                <a:gd name="connsiteY8" fmla="*/ 82191 h 1078477"/>
                <a:gd name="connsiteX9" fmla="*/ 723331 w 1330436"/>
                <a:gd name="connsiteY9" fmla="*/ 304 h 1078477"/>
                <a:gd name="connsiteX10" fmla="*/ 982639 w 1330436"/>
                <a:gd name="connsiteY10" fmla="*/ 54895 h 1078477"/>
                <a:gd name="connsiteX11" fmla="*/ 1050877 w 1330436"/>
                <a:gd name="connsiteY11" fmla="*/ 68543 h 1078477"/>
                <a:gd name="connsiteX12" fmla="*/ 1201003 w 1330436"/>
                <a:gd name="connsiteY12" fmla="*/ 82191 h 1078477"/>
                <a:gd name="connsiteX13" fmla="*/ 1241946 w 1330436"/>
                <a:gd name="connsiteY13" fmla="*/ 150429 h 1078477"/>
                <a:gd name="connsiteX14" fmla="*/ 1323833 w 1330436"/>
                <a:gd name="connsiteY14" fmla="*/ 273259 h 1078477"/>
                <a:gd name="connsiteX15" fmla="*/ 1323833 w 1330436"/>
                <a:gd name="connsiteY15" fmla="*/ 505271 h 1078477"/>
                <a:gd name="connsiteX16" fmla="*/ 1310185 w 1330436"/>
                <a:gd name="connsiteY16" fmla="*/ 573510 h 1078477"/>
                <a:gd name="connsiteX17" fmla="*/ 1282889 w 1330436"/>
                <a:gd name="connsiteY17" fmla="*/ 669044 h 1078477"/>
                <a:gd name="connsiteX18" fmla="*/ 1228298 w 1330436"/>
                <a:gd name="connsiteY18" fmla="*/ 750931 h 1078477"/>
                <a:gd name="connsiteX19" fmla="*/ 1187355 w 1330436"/>
                <a:gd name="connsiteY19" fmla="*/ 778226 h 1078477"/>
                <a:gd name="connsiteX20" fmla="*/ 1160060 w 1330436"/>
                <a:gd name="connsiteY20" fmla="*/ 819170 h 1078477"/>
                <a:gd name="connsiteX21" fmla="*/ 1078173 w 1330436"/>
                <a:gd name="connsiteY21" fmla="*/ 846465 h 1078477"/>
                <a:gd name="connsiteX22" fmla="*/ 982639 w 1330436"/>
                <a:gd name="connsiteY22" fmla="*/ 901056 h 1078477"/>
                <a:gd name="connsiteX23" fmla="*/ 900752 w 1330436"/>
                <a:gd name="connsiteY23" fmla="*/ 928352 h 1078477"/>
                <a:gd name="connsiteX24" fmla="*/ 818866 w 1330436"/>
                <a:gd name="connsiteY24" fmla="*/ 969295 h 1078477"/>
                <a:gd name="connsiteX25" fmla="*/ 682388 w 1330436"/>
                <a:gd name="connsiteY25" fmla="*/ 1023886 h 1078477"/>
                <a:gd name="connsiteX26" fmla="*/ 600501 w 1330436"/>
                <a:gd name="connsiteY26" fmla="*/ 1051182 h 1078477"/>
                <a:gd name="connsiteX27" fmla="*/ 559558 w 1330436"/>
                <a:gd name="connsiteY27" fmla="*/ 1064829 h 1078477"/>
                <a:gd name="connsiteX28" fmla="*/ 327546 w 1330436"/>
                <a:gd name="connsiteY28" fmla="*/ 1078477 h 1078477"/>
                <a:gd name="connsiteX29" fmla="*/ 204716 w 1330436"/>
                <a:gd name="connsiteY29" fmla="*/ 1023886 h 1078477"/>
                <a:gd name="connsiteX30" fmla="*/ 54591 w 1330436"/>
                <a:gd name="connsiteY30" fmla="*/ 955647 h 1078477"/>
                <a:gd name="connsiteX31" fmla="*/ 40943 w 1330436"/>
                <a:gd name="connsiteY31" fmla="*/ 778226 h 1078477"/>
                <a:gd name="connsiteX32" fmla="*/ 13648 w 1330436"/>
                <a:gd name="connsiteY32" fmla="*/ 600806 h 1078477"/>
                <a:gd name="connsiteX33" fmla="*/ 0 w 1330436"/>
                <a:gd name="connsiteY33" fmla="*/ 518919 h 1078477"/>
                <a:gd name="connsiteX0" fmla="*/ 0 w 1333458"/>
                <a:gd name="connsiteY0" fmla="*/ 518919 h 1078477"/>
                <a:gd name="connsiteX1" fmla="*/ 0 w 1333458"/>
                <a:gd name="connsiteY1" fmla="*/ 518919 h 1078477"/>
                <a:gd name="connsiteX2" fmla="*/ 40943 w 1333458"/>
                <a:gd name="connsiteY2" fmla="*/ 409737 h 1078477"/>
                <a:gd name="connsiteX3" fmla="*/ 54591 w 1333458"/>
                <a:gd name="connsiteY3" fmla="*/ 368794 h 1078477"/>
                <a:gd name="connsiteX4" fmla="*/ 95534 w 1333458"/>
                <a:gd name="connsiteY4" fmla="*/ 341498 h 1078477"/>
                <a:gd name="connsiteX5" fmla="*/ 218364 w 1333458"/>
                <a:gd name="connsiteY5" fmla="*/ 205020 h 1078477"/>
                <a:gd name="connsiteX6" fmla="*/ 259307 w 1333458"/>
                <a:gd name="connsiteY6" fmla="*/ 191373 h 1078477"/>
                <a:gd name="connsiteX7" fmla="*/ 327546 w 1333458"/>
                <a:gd name="connsiteY7" fmla="*/ 136782 h 1078477"/>
                <a:gd name="connsiteX8" fmla="*/ 409433 w 1333458"/>
                <a:gd name="connsiteY8" fmla="*/ 82191 h 1078477"/>
                <a:gd name="connsiteX9" fmla="*/ 723331 w 1333458"/>
                <a:gd name="connsiteY9" fmla="*/ 304 h 1078477"/>
                <a:gd name="connsiteX10" fmla="*/ 982639 w 1333458"/>
                <a:gd name="connsiteY10" fmla="*/ 54895 h 1078477"/>
                <a:gd name="connsiteX11" fmla="*/ 1050877 w 1333458"/>
                <a:gd name="connsiteY11" fmla="*/ 68543 h 1078477"/>
                <a:gd name="connsiteX12" fmla="*/ 1201003 w 1333458"/>
                <a:gd name="connsiteY12" fmla="*/ 82191 h 1078477"/>
                <a:gd name="connsiteX13" fmla="*/ 1323833 w 1333458"/>
                <a:gd name="connsiteY13" fmla="*/ 273259 h 1078477"/>
                <a:gd name="connsiteX14" fmla="*/ 1323833 w 1333458"/>
                <a:gd name="connsiteY14" fmla="*/ 505271 h 1078477"/>
                <a:gd name="connsiteX15" fmla="*/ 1310185 w 1333458"/>
                <a:gd name="connsiteY15" fmla="*/ 573510 h 1078477"/>
                <a:gd name="connsiteX16" fmla="*/ 1282889 w 1333458"/>
                <a:gd name="connsiteY16" fmla="*/ 669044 h 1078477"/>
                <a:gd name="connsiteX17" fmla="*/ 1228298 w 1333458"/>
                <a:gd name="connsiteY17" fmla="*/ 750931 h 1078477"/>
                <a:gd name="connsiteX18" fmla="*/ 1187355 w 1333458"/>
                <a:gd name="connsiteY18" fmla="*/ 778226 h 1078477"/>
                <a:gd name="connsiteX19" fmla="*/ 1160060 w 1333458"/>
                <a:gd name="connsiteY19" fmla="*/ 819170 h 1078477"/>
                <a:gd name="connsiteX20" fmla="*/ 1078173 w 1333458"/>
                <a:gd name="connsiteY20" fmla="*/ 846465 h 1078477"/>
                <a:gd name="connsiteX21" fmla="*/ 982639 w 1333458"/>
                <a:gd name="connsiteY21" fmla="*/ 901056 h 1078477"/>
                <a:gd name="connsiteX22" fmla="*/ 900752 w 1333458"/>
                <a:gd name="connsiteY22" fmla="*/ 928352 h 1078477"/>
                <a:gd name="connsiteX23" fmla="*/ 818866 w 1333458"/>
                <a:gd name="connsiteY23" fmla="*/ 969295 h 1078477"/>
                <a:gd name="connsiteX24" fmla="*/ 682388 w 1333458"/>
                <a:gd name="connsiteY24" fmla="*/ 1023886 h 1078477"/>
                <a:gd name="connsiteX25" fmla="*/ 600501 w 1333458"/>
                <a:gd name="connsiteY25" fmla="*/ 1051182 h 1078477"/>
                <a:gd name="connsiteX26" fmla="*/ 559558 w 1333458"/>
                <a:gd name="connsiteY26" fmla="*/ 1064829 h 1078477"/>
                <a:gd name="connsiteX27" fmla="*/ 327546 w 1333458"/>
                <a:gd name="connsiteY27" fmla="*/ 1078477 h 1078477"/>
                <a:gd name="connsiteX28" fmla="*/ 204716 w 1333458"/>
                <a:gd name="connsiteY28" fmla="*/ 1023886 h 1078477"/>
                <a:gd name="connsiteX29" fmla="*/ 54591 w 1333458"/>
                <a:gd name="connsiteY29" fmla="*/ 955647 h 1078477"/>
                <a:gd name="connsiteX30" fmla="*/ 40943 w 1333458"/>
                <a:gd name="connsiteY30" fmla="*/ 778226 h 1078477"/>
                <a:gd name="connsiteX31" fmla="*/ 13648 w 1333458"/>
                <a:gd name="connsiteY31" fmla="*/ 600806 h 1078477"/>
                <a:gd name="connsiteX32" fmla="*/ 0 w 1333458"/>
                <a:gd name="connsiteY32" fmla="*/ 518919 h 1078477"/>
                <a:gd name="connsiteX0" fmla="*/ 0 w 1344567"/>
                <a:gd name="connsiteY0" fmla="*/ 518919 h 1078477"/>
                <a:gd name="connsiteX1" fmla="*/ 0 w 1344567"/>
                <a:gd name="connsiteY1" fmla="*/ 518919 h 1078477"/>
                <a:gd name="connsiteX2" fmla="*/ 40943 w 1344567"/>
                <a:gd name="connsiteY2" fmla="*/ 409737 h 1078477"/>
                <a:gd name="connsiteX3" fmla="*/ 54591 w 1344567"/>
                <a:gd name="connsiteY3" fmla="*/ 368794 h 1078477"/>
                <a:gd name="connsiteX4" fmla="*/ 95534 w 1344567"/>
                <a:gd name="connsiteY4" fmla="*/ 341498 h 1078477"/>
                <a:gd name="connsiteX5" fmla="*/ 218364 w 1344567"/>
                <a:gd name="connsiteY5" fmla="*/ 205020 h 1078477"/>
                <a:gd name="connsiteX6" fmla="*/ 259307 w 1344567"/>
                <a:gd name="connsiteY6" fmla="*/ 191373 h 1078477"/>
                <a:gd name="connsiteX7" fmla="*/ 327546 w 1344567"/>
                <a:gd name="connsiteY7" fmla="*/ 136782 h 1078477"/>
                <a:gd name="connsiteX8" fmla="*/ 409433 w 1344567"/>
                <a:gd name="connsiteY8" fmla="*/ 82191 h 1078477"/>
                <a:gd name="connsiteX9" fmla="*/ 723331 w 1344567"/>
                <a:gd name="connsiteY9" fmla="*/ 304 h 1078477"/>
                <a:gd name="connsiteX10" fmla="*/ 982639 w 1344567"/>
                <a:gd name="connsiteY10" fmla="*/ 54895 h 1078477"/>
                <a:gd name="connsiteX11" fmla="*/ 1050877 w 1344567"/>
                <a:gd name="connsiteY11" fmla="*/ 68543 h 1078477"/>
                <a:gd name="connsiteX12" fmla="*/ 1323833 w 1344567"/>
                <a:gd name="connsiteY12" fmla="*/ 273259 h 1078477"/>
                <a:gd name="connsiteX13" fmla="*/ 1323833 w 1344567"/>
                <a:gd name="connsiteY13" fmla="*/ 505271 h 1078477"/>
                <a:gd name="connsiteX14" fmla="*/ 1310185 w 1344567"/>
                <a:gd name="connsiteY14" fmla="*/ 573510 h 1078477"/>
                <a:gd name="connsiteX15" fmla="*/ 1282889 w 1344567"/>
                <a:gd name="connsiteY15" fmla="*/ 669044 h 1078477"/>
                <a:gd name="connsiteX16" fmla="*/ 1228298 w 1344567"/>
                <a:gd name="connsiteY16" fmla="*/ 750931 h 1078477"/>
                <a:gd name="connsiteX17" fmla="*/ 1187355 w 1344567"/>
                <a:gd name="connsiteY17" fmla="*/ 778226 h 1078477"/>
                <a:gd name="connsiteX18" fmla="*/ 1160060 w 1344567"/>
                <a:gd name="connsiteY18" fmla="*/ 819170 h 1078477"/>
                <a:gd name="connsiteX19" fmla="*/ 1078173 w 1344567"/>
                <a:gd name="connsiteY19" fmla="*/ 846465 h 1078477"/>
                <a:gd name="connsiteX20" fmla="*/ 982639 w 1344567"/>
                <a:gd name="connsiteY20" fmla="*/ 901056 h 1078477"/>
                <a:gd name="connsiteX21" fmla="*/ 900752 w 1344567"/>
                <a:gd name="connsiteY21" fmla="*/ 928352 h 1078477"/>
                <a:gd name="connsiteX22" fmla="*/ 818866 w 1344567"/>
                <a:gd name="connsiteY22" fmla="*/ 969295 h 1078477"/>
                <a:gd name="connsiteX23" fmla="*/ 682388 w 1344567"/>
                <a:gd name="connsiteY23" fmla="*/ 1023886 h 1078477"/>
                <a:gd name="connsiteX24" fmla="*/ 600501 w 1344567"/>
                <a:gd name="connsiteY24" fmla="*/ 1051182 h 1078477"/>
                <a:gd name="connsiteX25" fmla="*/ 559558 w 1344567"/>
                <a:gd name="connsiteY25" fmla="*/ 1064829 h 1078477"/>
                <a:gd name="connsiteX26" fmla="*/ 327546 w 1344567"/>
                <a:gd name="connsiteY26" fmla="*/ 1078477 h 1078477"/>
                <a:gd name="connsiteX27" fmla="*/ 204716 w 1344567"/>
                <a:gd name="connsiteY27" fmla="*/ 1023886 h 1078477"/>
                <a:gd name="connsiteX28" fmla="*/ 54591 w 1344567"/>
                <a:gd name="connsiteY28" fmla="*/ 955647 h 1078477"/>
                <a:gd name="connsiteX29" fmla="*/ 40943 w 1344567"/>
                <a:gd name="connsiteY29" fmla="*/ 778226 h 1078477"/>
                <a:gd name="connsiteX30" fmla="*/ 13648 w 1344567"/>
                <a:gd name="connsiteY30" fmla="*/ 600806 h 1078477"/>
                <a:gd name="connsiteX31" fmla="*/ 0 w 1344567"/>
                <a:gd name="connsiteY31" fmla="*/ 518919 h 1078477"/>
                <a:gd name="connsiteX0" fmla="*/ 0 w 1337495"/>
                <a:gd name="connsiteY0" fmla="*/ 518919 h 1078477"/>
                <a:gd name="connsiteX1" fmla="*/ 0 w 1337495"/>
                <a:gd name="connsiteY1" fmla="*/ 518919 h 1078477"/>
                <a:gd name="connsiteX2" fmla="*/ 40943 w 1337495"/>
                <a:gd name="connsiteY2" fmla="*/ 409737 h 1078477"/>
                <a:gd name="connsiteX3" fmla="*/ 54591 w 1337495"/>
                <a:gd name="connsiteY3" fmla="*/ 368794 h 1078477"/>
                <a:gd name="connsiteX4" fmla="*/ 95534 w 1337495"/>
                <a:gd name="connsiteY4" fmla="*/ 341498 h 1078477"/>
                <a:gd name="connsiteX5" fmla="*/ 218364 w 1337495"/>
                <a:gd name="connsiteY5" fmla="*/ 205020 h 1078477"/>
                <a:gd name="connsiteX6" fmla="*/ 259307 w 1337495"/>
                <a:gd name="connsiteY6" fmla="*/ 191373 h 1078477"/>
                <a:gd name="connsiteX7" fmla="*/ 327546 w 1337495"/>
                <a:gd name="connsiteY7" fmla="*/ 136782 h 1078477"/>
                <a:gd name="connsiteX8" fmla="*/ 409433 w 1337495"/>
                <a:gd name="connsiteY8" fmla="*/ 82191 h 1078477"/>
                <a:gd name="connsiteX9" fmla="*/ 723331 w 1337495"/>
                <a:gd name="connsiteY9" fmla="*/ 304 h 1078477"/>
                <a:gd name="connsiteX10" fmla="*/ 982639 w 1337495"/>
                <a:gd name="connsiteY10" fmla="*/ 54895 h 1078477"/>
                <a:gd name="connsiteX11" fmla="*/ 1146411 w 1337495"/>
                <a:gd name="connsiteY11" fmla="*/ 68543 h 1078477"/>
                <a:gd name="connsiteX12" fmla="*/ 1323833 w 1337495"/>
                <a:gd name="connsiteY12" fmla="*/ 273259 h 1078477"/>
                <a:gd name="connsiteX13" fmla="*/ 1323833 w 1337495"/>
                <a:gd name="connsiteY13" fmla="*/ 505271 h 1078477"/>
                <a:gd name="connsiteX14" fmla="*/ 1310185 w 1337495"/>
                <a:gd name="connsiteY14" fmla="*/ 573510 h 1078477"/>
                <a:gd name="connsiteX15" fmla="*/ 1282889 w 1337495"/>
                <a:gd name="connsiteY15" fmla="*/ 669044 h 1078477"/>
                <a:gd name="connsiteX16" fmla="*/ 1228298 w 1337495"/>
                <a:gd name="connsiteY16" fmla="*/ 750931 h 1078477"/>
                <a:gd name="connsiteX17" fmla="*/ 1187355 w 1337495"/>
                <a:gd name="connsiteY17" fmla="*/ 778226 h 1078477"/>
                <a:gd name="connsiteX18" fmla="*/ 1160060 w 1337495"/>
                <a:gd name="connsiteY18" fmla="*/ 819170 h 1078477"/>
                <a:gd name="connsiteX19" fmla="*/ 1078173 w 1337495"/>
                <a:gd name="connsiteY19" fmla="*/ 846465 h 1078477"/>
                <a:gd name="connsiteX20" fmla="*/ 982639 w 1337495"/>
                <a:gd name="connsiteY20" fmla="*/ 901056 h 1078477"/>
                <a:gd name="connsiteX21" fmla="*/ 900752 w 1337495"/>
                <a:gd name="connsiteY21" fmla="*/ 928352 h 1078477"/>
                <a:gd name="connsiteX22" fmla="*/ 818866 w 1337495"/>
                <a:gd name="connsiteY22" fmla="*/ 969295 h 1078477"/>
                <a:gd name="connsiteX23" fmla="*/ 682388 w 1337495"/>
                <a:gd name="connsiteY23" fmla="*/ 1023886 h 1078477"/>
                <a:gd name="connsiteX24" fmla="*/ 600501 w 1337495"/>
                <a:gd name="connsiteY24" fmla="*/ 1051182 h 1078477"/>
                <a:gd name="connsiteX25" fmla="*/ 559558 w 1337495"/>
                <a:gd name="connsiteY25" fmla="*/ 1064829 h 1078477"/>
                <a:gd name="connsiteX26" fmla="*/ 327546 w 1337495"/>
                <a:gd name="connsiteY26" fmla="*/ 1078477 h 1078477"/>
                <a:gd name="connsiteX27" fmla="*/ 204716 w 1337495"/>
                <a:gd name="connsiteY27" fmla="*/ 1023886 h 1078477"/>
                <a:gd name="connsiteX28" fmla="*/ 54591 w 1337495"/>
                <a:gd name="connsiteY28" fmla="*/ 955647 h 1078477"/>
                <a:gd name="connsiteX29" fmla="*/ 40943 w 1337495"/>
                <a:gd name="connsiteY29" fmla="*/ 778226 h 1078477"/>
                <a:gd name="connsiteX30" fmla="*/ 13648 w 1337495"/>
                <a:gd name="connsiteY30" fmla="*/ 600806 h 1078477"/>
                <a:gd name="connsiteX31" fmla="*/ 0 w 1337495"/>
                <a:gd name="connsiteY31" fmla="*/ 518919 h 1078477"/>
                <a:gd name="connsiteX0" fmla="*/ 0 w 1337495"/>
                <a:gd name="connsiteY0" fmla="*/ 524838 h 1084396"/>
                <a:gd name="connsiteX1" fmla="*/ 0 w 1337495"/>
                <a:gd name="connsiteY1" fmla="*/ 524838 h 1084396"/>
                <a:gd name="connsiteX2" fmla="*/ 40943 w 1337495"/>
                <a:gd name="connsiteY2" fmla="*/ 415656 h 1084396"/>
                <a:gd name="connsiteX3" fmla="*/ 54591 w 1337495"/>
                <a:gd name="connsiteY3" fmla="*/ 374713 h 1084396"/>
                <a:gd name="connsiteX4" fmla="*/ 95534 w 1337495"/>
                <a:gd name="connsiteY4" fmla="*/ 347417 h 1084396"/>
                <a:gd name="connsiteX5" fmla="*/ 218364 w 1337495"/>
                <a:gd name="connsiteY5" fmla="*/ 210939 h 1084396"/>
                <a:gd name="connsiteX6" fmla="*/ 259307 w 1337495"/>
                <a:gd name="connsiteY6" fmla="*/ 197292 h 1084396"/>
                <a:gd name="connsiteX7" fmla="*/ 327546 w 1337495"/>
                <a:gd name="connsiteY7" fmla="*/ 142701 h 1084396"/>
                <a:gd name="connsiteX8" fmla="*/ 409433 w 1337495"/>
                <a:gd name="connsiteY8" fmla="*/ 88110 h 1084396"/>
                <a:gd name="connsiteX9" fmla="*/ 723331 w 1337495"/>
                <a:gd name="connsiteY9" fmla="*/ 6223 h 1084396"/>
                <a:gd name="connsiteX10" fmla="*/ 968991 w 1337495"/>
                <a:gd name="connsiteY10" fmla="*/ 6223 h 1084396"/>
                <a:gd name="connsiteX11" fmla="*/ 1146411 w 1337495"/>
                <a:gd name="connsiteY11" fmla="*/ 74462 h 1084396"/>
                <a:gd name="connsiteX12" fmla="*/ 1323833 w 1337495"/>
                <a:gd name="connsiteY12" fmla="*/ 279178 h 1084396"/>
                <a:gd name="connsiteX13" fmla="*/ 1323833 w 1337495"/>
                <a:gd name="connsiteY13" fmla="*/ 511190 h 1084396"/>
                <a:gd name="connsiteX14" fmla="*/ 1310185 w 1337495"/>
                <a:gd name="connsiteY14" fmla="*/ 579429 h 1084396"/>
                <a:gd name="connsiteX15" fmla="*/ 1282889 w 1337495"/>
                <a:gd name="connsiteY15" fmla="*/ 674963 h 1084396"/>
                <a:gd name="connsiteX16" fmla="*/ 1228298 w 1337495"/>
                <a:gd name="connsiteY16" fmla="*/ 756850 h 1084396"/>
                <a:gd name="connsiteX17" fmla="*/ 1187355 w 1337495"/>
                <a:gd name="connsiteY17" fmla="*/ 784145 h 1084396"/>
                <a:gd name="connsiteX18" fmla="*/ 1160060 w 1337495"/>
                <a:gd name="connsiteY18" fmla="*/ 825089 h 1084396"/>
                <a:gd name="connsiteX19" fmla="*/ 1078173 w 1337495"/>
                <a:gd name="connsiteY19" fmla="*/ 852384 h 1084396"/>
                <a:gd name="connsiteX20" fmla="*/ 982639 w 1337495"/>
                <a:gd name="connsiteY20" fmla="*/ 906975 h 1084396"/>
                <a:gd name="connsiteX21" fmla="*/ 900752 w 1337495"/>
                <a:gd name="connsiteY21" fmla="*/ 934271 h 1084396"/>
                <a:gd name="connsiteX22" fmla="*/ 818866 w 1337495"/>
                <a:gd name="connsiteY22" fmla="*/ 975214 h 1084396"/>
                <a:gd name="connsiteX23" fmla="*/ 682388 w 1337495"/>
                <a:gd name="connsiteY23" fmla="*/ 1029805 h 1084396"/>
                <a:gd name="connsiteX24" fmla="*/ 600501 w 1337495"/>
                <a:gd name="connsiteY24" fmla="*/ 1057101 h 1084396"/>
                <a:gd name="connsiteX25" fmla="*/ 559558 w 1337495"/>
                <a:gd name="connsiteY25" fmla="*/ 1070748 h 1084396"/>
                <a:gd name="connsiteX26" fmla="*/ 327546 w 1337495"/>
                <a:gd name="connsiteY26" fmla="*/ 1084396 h 1084396"/>
                <a:gd name="connsiteX27" fmla="*/ 204716 w 1337495"/>
                <a:gd name="connsiteY27" fmla="*/ 1029805 h 1084396"/>
                <a:gd name="connsiteX28" fmla="*/ 54591 w 1337495"/>
                <a:gd name="connsiteY28" fmla="*/ 961566 h 1084396"/>
                <a:gd name="connsiteX29" fmla="*/ 40943 w 1337495"/>
                <a:gd name="connsiteY29" fmla="*/ 784145 h 1084396"/>
                <a:gd name="connsiteX30" fmla="*/ 13648 w 1337495"/>
                <a:gd name="connsiteY30" fmla="*/ 606725 h 1084396"/>
                <a:gd name="connsiteX31" fmla="*/ 0 w 1337495"/>
                <a:gd name="connsiteY31" fmla="*/ 524838 h 1084396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54591 w 1333458"/>
                <a:gd name="connsiteY28" fmla="*/ 963542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81887 w 1333458"/>
                <a:gd name="connsiteY28" fmla="*/ 949895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136477 w 1333458"/>
                <a:gd name="connsiteY27" fmla="*/ 949894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874308" y="4584511"/>
              <a:ext cx="2197357" cy="1282889"/>
            </a:xfrm>
            <a:custGeom>
              <a:avLst/>
              <a:gdLst>
                <a:gd name="connsiteX0" fmla="*/ 1010002 w 2197357"/>
                <a:gd name="connsiteY0" fmla="*/ 259307 h 1254701"/>
                <a:gd name="connsiteX1" fmla="*/ 1010002 w 2197357"/>
                <a:gd name="connsiteY1" fmla="*/ 259307 h 1254701"/>
                <a:gd name="connsiteX2" fmla="*/ 1119184 w 2197357"/>
                <a:gd name="connsiteY2" fmla="*/ 163773 h 1254701"/>
                <a:gd name="connsiteX3" fmla="*/ 1160127 w 2197357"/>
                <a:gd name="connsiteY3" fmla="*/ 150125 h 1254701"/>
                <a:gd name="connsiteX4" fmla="*/ 1255661 w 2197357"/>
                <a:gd name="connsiteY4" fmla="*/ 81886 h 1254701"/>
                <a:gd name="connsiteX5" fmla="*/ 1337548 w 2197357"/>
                <a:gd name="connsiteY5" fmla="*/ 54591 h 1254701"/>
                <a:gd name="connsiteX6" fmla="*/ 1487673 w 2197357"/>
                <a:gd name="connsiteY6" fmla="*/ 13648 h 1254701"/>
                <a:gd name="connsiteX7" fmla="*/ 1596855 w 2197357"/>
                <a:gd name="connsiteY7" fmla="*/ 0 h 1254701"/>
                <a:gd name="connsiteX8" fmla="*/ 1842515 w 2197357"/>
                <a:gd name="connsiteY8" fmla="*/ 13648 h 1254701"/>
                <a:gd name="connsiteX9" fmla="*/ 1883458 w 2197357"/>
                <a:gd name="connsiteY9" fmla="*/ 27295 h 1254701"/>
                <a:gd name="connsiteX10" fmla="*/ 1992641 w 2197357"/>
                <a:gd name="connsiteY10" fmla="*/ 54591 h 1254701"/>
                <a:gd name="connsiteX11" fmla="*/ 2033584 w 2197357"/>
                <a:gd name="connsiteY11" fmla="*/ 81886 h 1254701"/>
                <a:gd name="connsiteX12" fmla="*/ 2074527 w 2197357"/>
                <a:gd name="connsiteY12" fmla="*/ 95534 h 1254701"/>
                <a:gd name="connsiteX13" fmla="*/ 2115470 w 2197357"/>
                <a:gd name="connsiteY13" fmla="*/ 136477 h 1254701"/>
                <a:gd name="connsiteX14" fmla="*/ 2129118 w 2197357"/>
                <a:gd name="connsiteY14" fmla="*/ 177421 h 1254701"/>
                <a:gd name="connsiteX15" fmla="*/ 2170061 w 2197357"/>
                <a:gd name="connsiteY15" fmla="*/ 204716 h 1254701"/>
                <a:gd name="connsiteX16" fmla="*/ 2197357 w 2197357"/>
                <a:gd name="connsiteY16" fmla="*/ 286603 h 1254701"/>
                <a:gd name="connsiteX17" fmla="*/ 2183709 w 2197357"/>
                <a:gd name="connsiteY17" fmla="*/ 477671 h 1254701"/>
                <a:gd name="connsiteX18" fmla="*/ 2156414 w 2197357"/>
                <a:gd name="connsiteY18" fmla="*/ 586854 h 1254701"/>
                <a:gd name="connsiteX19" fmla="*/ 2142766 w 2197357"/>
                <a:gd name="connsiteY19" fmla="*/ 641445 h 1254701"/>
                <a:gd name="connsiteX20" fmla="*/ 2074527 w 2197357"/>
                <a:gd name="connsiteY20" fmla="*/ 723331 h 1254701"/>
                <a:gd name="connsiteX21" fmla="*/ 2019936 w 2197357"/>
                <a:gd name="connsiteY21" fmla="*/ 791570 h 1254701"/>
                <a:gd name="connsiteX22" fmla="*/ 1842515 w 2197357"/>
                <a:gd name="connsiteY22" fmla="*/ 914400 h 1254701"/>
                <a:gd name="connsiteX23" fmla="*/ 1801572 w 2197357"/>
                <a:gd name="connsiteY23" fmla="*/ 928048 h 1254701"/>
                <a:gd name="connsiteX24" fmla="*/ 1746981 w 2197357"/>
                <a:gd name="connsiteY24" fmla="*/ 955343 h 1254701"/>
                <a:gd name="connsiteX25" fmla="*/ 1719685 w 2197357"/>
                <a:gd name="connsiteY25" fmla="*/ 996286 h 1254701"/>
                <a:gd name="connsiteX26" fmla="*/ 1624151 w 2197357"/>
                <a:gd name="connsiteY26" fmla="*/ 1023582 h 1254701"/>
                <a:gd name="connsiteX27" fmla="*/ 1569560 w 2197357"/>
                <a:gd name="connsiteY27" fmla="*/ 1050877 h 1254701"/>
                <a:gd name="connsiteX28" fmla="*/ 1528617 w 2197357"/>
                <a:gd name="connsiteY28" fmla="*/ 1078173 h 1254701"/>
                <a:gd name="connsiteX29" fmla="*/ 1460378 w 2197357"/>
                <a:gd name="connsiteY29" fmla="*/ 1091821 h 1254701"/>
                <a:gd name="connsiteX30" fmla="*/ 1405787 w 2197357"/>
                <a:gd name="connsiteY30" fmla="*/ 1105469 h 1254701"/>
                <a:gd name="connsiteX31" fmla="*/ 1323900 w 2197357"/>
                <a:gd name="connsiteY31" fmla="*/ 1132764 h 1254701"/>
                <a:gd name="connsiteX32" fmla="*/ 1269309 w 2197357"/>
                <a:gd name="connsiteY32" fmla="*/ 1146412 h 1254701"/>
                <a:gd name="connsiteX33" fmla="*/ 1228366 w 2197357"/>
                <a:gd name="connsiteY33" fmla="*/ 1160060 h 1254701"/>
                <a:gd name="connsiteX34" fmla="*/ 982706 w 2197357"/>
                <a:gd name="connsiteY34" fmla="*/ 1187355 h 1254701"/>
                <a:gd name="connsiteX35" fmla="*/ 764342 w 2197357"/>
                <a:gd name="connsiteY35" fmla="*/ 1228298 h 1254701"/>
                <a:gd name="connsiteX36" fmla="*/ 300318 w 2197357"/>
                <a:gd name="connsiteY36" fmla="*/ 1228298 h 1254701"/>
                <a:gd name="connsiteX37" fmla="*/ 204784 w 2197357"/>
                <a:gd name="connsiteY37" fmla="*/ 1201003 h 1254701"/>
                <a:gd name="connsiteX38" fmla="*/ 122897 w 2197357"/>
                <a:gd name="connsiteY38" fmla="*/ 1132764 h 1254701"/>
                <a:gd name="connsiteX39" fmla="*/ 68306 w 2197357"/>
                <a:gd name="connsiteY39" fmla="*/ 1050877 h 1254701"/>
                <a:gd name="connsiteX40" fmla="*/ 41011 w 2197357"/>
                <a:gd name="connsiteY40" fmla="*/ 1009934 h 1254701"/>
                <a:gd name="connsiteX41" fmla="*/ 13715 w 2197357"/>
                <a:gd name="connsiteY41" fmla="*/ 928048 h 1254701"/>
                <a:gd name="connsiteX42" fmla="*/ 13715 w 2197357"/>
                <a:gd name="connsiteY42" fmla="*/ 641445 h 1254701"/>
                <a:gd name="connsiteX43" fmla="*/ 27363 w 2197357"/>
                <a:gd name="connsiteY43" fmla="*/ 600501 h 1254701"/>
                <a:gd name="connsiteX44" fmla="*/ 136545 w 2197357"/>
                <a:gd name="connsiteY44" fmla="*/ 504967 h 1254701"/>
                <a:gd name="connsiteX45" fmla="*/ 177488 w 2197357"/>
                <a:gd name="connsiteY45" fmla="*/ 491319 h 1254701"/>
                <a:gd name="connsiteX46" fmla="*/ 218432 w 2197357"/>
                <a:gd name="connsiteY46" fmla="*/ 464024 h 1254701"/>
                <a:gd name="connsiteX47" fmla="*/ 286670 w 2197357"/>
                <a:gd name="connsiteY47" fmla="*/ 450376 h 1254701"/>
                <a:gd name="connsiteX48" fmla="*/ 368557 w 2197357"/>
                <a:gd name="connsiteY48" fmla="*/ 423080 h 1254701"/>
                <a:gd name="connsiteX49" fmla="*/ 409500 w 2197357"/>
                <a:gd name="connsiteY49" fmla="*/ 395785 h 1254701"/>
                <a:gd name="connsiteX50" fmla="*/ 477739 w 2197357"/>
                <a:gd name="connsiteY50" fmla="*/ 382137 h 1254701"/>
                <a:gd name="connsiteX51" fmla="*/ 518682 w 2197357"/>
                <a:gd name="connsiteY51" fmla="*/ 368489 h 1254701"/>
                <a:gd name="connsiteX52" fmla="*/ 627864 w 2197357"/>
                <a:gd name="connsiteY52" fmla="*/ 341194 h 1254701"/>
                <a:gd name="connsiteX53" fmla="*/ 668808 w 2197357"/>
                <a:gd name="connsiteY53" fmla="*/ 327546 h 1254701"/>
                <a:gd name="connsiteX54" fmla="*/ 764342 w 2197357"/>
                <a:gd name="connsiteY54" fmla="*/ 313898 h 1254701"/>
                <a:gd name="connsiteX55" fmla="*/ 805285 w 2197357"/>
                <a:gd name="connsiteY55" fmla="*/ 300251 h 1254701"/>
                <a:gd name="connsiteX56" fmla="*/ 941763 w 2197357"/>
                <a:gd name="connsiteY56" fmla="*/ 272955 h 1254701"/>
                <a:gd name="connsiteX57" fmla="*/ 1010002 w 2197357"/>
                <a:gd name="connsiteY57" fmla="*/ 259307 h 12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27963" y="3660129"/>
              <a:ext cx="981525" cy="884577"/>
            </a:xfrm>
            <a:custGeom>
              <a:avLst/>
              <a:gdLst>
                <a:gd name="connsiteX0" fmla="*/ 177421 w 947320"/>
                <a:gd name="connsiteY0" fmla="*/ 0 h 846161"/>
                <a:gd name="connsiteX1" fmla="*/ 177421 w 947320"/>
                <a:gd name="connsiteY1" fmla="*/ 0 h 846161"/>
                <a:gd name="connsiteX2" fmla="*/ 81886 w 947320"/>
                <a:gd name="connsiteY2" fmla="*/ 68239 h 846161"/>
                <a:gd name="connsiteX3" fmla="*/ 27295 w 947320"/>
                <a:gd name="connsiteY3" fmla="*/ 191068 h 846161"/>
                <a:gd name="connsiteX4" fmla="*/ 0 w 947320"/>
                <a:gd name="connsiteY4" fmla="*/ 300251 h 846161"/>
                <a:gd name="connsiteX5" fmla="*/ 13648 w 947320"/>
                <a:gd name="connsiteY5" fmla="*/ 614149 h 846161"/>
                <a:gd name="connsiteX6" fmla="*/ 40943 w 947320"/>
                <a:gd name="connsiteY6" fmla="*/ 655092 h 846161"/>
                <a:gd name="connsiteX7" fmla="*/ 81886 w 947320"/>
                <a:gd name="connsiteY7" fmla="*/ 668740 h 846161"/>
                <a:gd name="connsiteX8" fmla="*/ 109182 w 947320"/>
                <a:gd name="connsiteY8" fmla="*/ 709683 h 846161"/>
                <a:gd name="connsiteX9" fmla="*/ 191068 w 947320"/>
                <a:gd name="connsiteY9" fmla="*/ 736979 h 846161"/>
                <a:gd name="connsiteX10" fmla="*/ 232012 w 947320"/>
                <a:gd name="connsiteY10" fmla="*/ 764274 h 846161"/>
                <a:gd name="connsiteX11" fmla="*/ 354842 w 947320"/>
                <a:gd name="connsiteY11" fmla="*/ 805218 h 846161"/>
                <a:gd name="connsiteX12" fmla="*/ 436728 w 947320"/>
                <a:gd name="connsiteY12" fmla="*/ 832513 h 846161"/>
                <a:gd name="connsiteX13" fmla="*/ 477671 w 947320"/>
                <a:gd name="connsiteY13" fmla="*/ 846161 h 846161"/>
                <a:gd name="connsiteX14" fmla="*/ 696036 w 947320"/>
                <a:gd name="connsiteY14" fmla="*/ 832513 h 846161"/>
                <a:gd name="connsiteX15" fmla="*/ 736979 w 947320"/>
                <a:gd name="connsiteY15" fmla="*/ 818865 h 846161"/>
                <a:gd name="connsiteX16" fmla="*/ 818865 w 947320"/>
                <a:gd name="connsiteY16" fmla="*/ 764274 h 846161"/>
                <a:gd name="connsiteX17" fmla="*/ 859809 w 947320"/>
                <a:gd name="connsiteY17" fmla="*/ 736979 h 846161"/>
                <a:gd name="connsiteX18" fmla="*/ 900752 w 947320"/>
                <a:gd name="connsiteY18" fmla="*/ 709683 h 846161"/>
                <a:gd name="connsiteX19" fmla="*/ 928048 w 947320"/>
                <a:gd name="connsiteY19" fmla="*/ 668740 h 846161"/>
                <a:gd name="connsiteX20" fmla="*/ 928048 w 947320"/>
                <a:gd name="connsiteY20" fmla="*/ 395785 h 846161"/>
                <a:gd name="connsiteX21" fmla="*/ 900752 w 947320"/>
                <a:gd name="connsiteY21" fmla="*/ 313898 h 846161"/>
                <a:gd name="connsiteX22" fmla="*/ 859809 w 947320"/>
                <a:gd name="connsiteY22" fmla="*/ 272955 h 846161"/>
                <a:gd name="connsiteX23" fmla="*/ 791570 w 947320"/>
                <a:gd name="connsiteY23" fmla="*/ 163773 h 846161"/>
                <a:gd name="connsiteX24" fmla="*/ 723331 w 947320"/>
                <a:gd name="connsiteY24" fmla="*/ 109182 h 846161"/>
                <a:gd name="connsiteX25" fmla="*/ 600501 w 947320"/>
                <a:gd name="connsiteY25" fmla="*/ 40943 h 846161"/>
                <a:gd name="connsiteX26" fmla="*/ 395785 w 947320"/>
                <a:gd name="connsiteY26" fmla="*/ 27295 h 846161"/>
                <a:gd name="connsiteX27" fmla="*/ 177421 w 947320"/>
                <a:gd name="connsiteY27" fmla="*/ 0 h 846161"/>
                <a:gd name="connsiteX0" fmla="*/ 395785 w 947320"/>
                <a:gd name="connsiteY0" fmla="*/ 28381 h 847247"/>
                <a:gd name="connsiteX1" fmla="*/ 177421 w 947320"/>
                <a:gd name="connsiteY1" fmla="*/ 1086 h 847247"/>
                <a:gd name="connsiteX2" fmla="*/ 81886 w 947320"/>
                <a:gd name="connsiteY2" fmla="*/ 69325 h 847247"/>
                <a:gd name="connsiteX3" fmla="*/ 27295 w 947320"/>
                <a:gd name="connsiteY3" fmla="*/ 192154 h 847247"/>
                <a:gd name="connsiteX4" fmla="*/ 0 w 947320"/>
                <a:gd name="connsiteY4" fmla="*/ 301337 h 847247"/>
                <a:gd name="connsiteX5" fmla="*/ 13648 w 947320"/>
                <a:gd name="connsiteY5" fmla="*/ 615235 h 847247"/>
                <a:gd name="connsiteX6" fmla="*/ 40943 w 947320"/>
                <a:gd name="connsiteY6" fmla="*/ 656178 h 847247"/>
                <a:gd name="connsiteX7" fmla="*/ 81886 w 947320"/>
                <a:gd name="connsiteY7" fmla="*/ 669826 h 847247"/>
                <a:gd name="connsiteX8" fmla="*/ 109182 w 947320"/>
                <a:gd name="connsiteY8" fmla="*/ 710769 h 847247"/>
                <a:gd name="connsiteX9" fmla="*/ 191068 w 947320"/>
                <a:gd name="connsiteY9" fmla="*/ 738065 h 847247"/>
                <a:gd name="connsiteX10" fmla="*/ 232012 w 947320"/>
                <a:gd name="connsiteY10" fmla="*/ 765360 h 847247"/>
                <a:gd name="connsiteX11" fmla="*/ 354842 w 947320"/>
                <a:gd name="connsiteY11" fmla="*/ 806304 h 847247"/>
                <a:gd name="connsiteX12" fmla="*/ 436728 w 947320"/>
                <a:gd name="connsiteY12" fmla="*/ 833599 h 847247"/>
                <a:gd name="connsiteX13" fmla="*/ 477671 w 947320"/>
                <a:gd name="connsiteY13" fmla="*/ 847247 h 847247"/>
                <a:gd name="connsiteX14" fmla="*/ 696036 w 947320"/>
                <a:gd name="connsiteY14" fmla="*/ 833599 h 847247"/>
                <a:gd name="connsiteX15" fmla="*/ 736979 w 947320"/>
                <a:gd name="connsiteY15" fmla="*/ 819951 h 847247"/>
                <a:gd name="connsiteX16" fmla="*/ 818865 w 947320"/>
                <a:gd name="connsiteY16" fmla="*/ 765360 h 847247"/>
                <a:gd name="connsiteX17" fmla="*/ 859809 w 947320"/>
                <a:gd name="connsiteY17" fmla="*/ 738065 h 847247"/>
                <a:gd name="connsiteX18" fmla="*/ 900752 w 947320"/>
                <a:gd name="connsiteY18" fmla="*/ 710769 h 847247"/>
                <a:gd name="connsiteX19" fmla="*/ 928048 w 947320"/>
                <a:gd name="connsiteY19" fmla="*/ 669826 h 847247"/>
                <a:gd name="connsiteX20" fmla="*/ 928048 w 947320"/>
                <a:gd name="connsiteY20" fmla="*/ 396871 h 847247"/>
                <a:gd name="connsiteX21" fmla="*/ 900752 w 947320"/>
                <a:gd name="connsiteY21" fmla="*/ 314984 h 847247"/>
                <a:gd name="connsiteX22" fmla="*/ 859809 w 947320"/>
                <a:gd name="connsiteY22" fmla="*/ 274041 h 847247"/>
                <a:gd name="connsiteX23" fmla="*/ 791570 w 947320"/>
                <a:gd name="connsiteY23" fmla="*/ 164859 h 847247"/>
                <a:gd name="connsiteX24" fmla="*/ 723331 w 947320"/>
                <a:gd name="connsiteY24" fmla="*/ 110268 h 847247"/>
                <a:gd name="connsiteX25" fmla="*/ 600501 w 947320"/>
                <a:gd name="connsiteY25" fmla="*/ 42029 h 847247"/>
                <a:gd name="connsiteX26" fmla="*/ 395785 w 947320"/>
                <a:gd name="connsiteY26" fmla="*/ 28381 h 847247"/>
                <a:gd name="connsiteX0" fmla="*/ 395785 w 947320"/>
                <a:gd name="connsiteY0" fmla="*/ 0 h 818866"/>
                <a:gd name="connsiteX1" fmla="*/ 81886 w 947320"/>
                <a:gd name="connsiteY1" fmla="*/ 40944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  <a:gd name="connsiteX0" fmla="*/ 395785 w 947320"/>
                <a:gd name="connsiteY0" fmla="*/ 0 h 818866"/>
                <a:gd name="connsiteX1" fmla="*/ 150125 w 947320"/>
                <a:gd name="connsiteY1" fmla="*/ 27297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0" name="Straight Arrow Connector 49"/>
            <p:cNvCxnSpPr>
              <a:cxnSpLocks noChangeShapeType="1"/>
              <a:stCxn id="77" idx="2"/>
              <a:endCxn id="76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74" idx="7"/>
              <a:endCxn id="59" idx="2"/>
            </p:cNvCxnSpPr>
            <p:nvPr/>
          </p:nvCxnSpPr>
          <p:spPr bwMode="auto">
            <a:xfrm flipV="1">
              <a:off x="7308092" y="4315581"/>
              <a:ext cx="615120" cy="1571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2" name="Straight Arrow Connector 51"/>
            <p:cNvCxnSpPr>
              <a:cxnSpLocks noChangeShapeType="1"/>
              <a:stCxn id="74" idx="1"/>
              <a:endCxn id="60" idx="5"/>
            </p:cNvCxnSpPr>
            <p:nvPr/>
          </p:nvCxnSpPr>
          <p:spPr bwMode="auto">
            <a:xfrm flipH="1" flipV="1">
              <a:off x="6364887" y="4311919"/>
              <a:ext cx="548623" cy="16077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3" name="Straight Arrow Connector 52"/>
            <p:cNvCxnSpPr>
              <a:cxnSpLocks noChangeShapeType="1"/>
              <a:stCxn id="77" idx="6"/>
              <a:endCxn id="74" idx="2"/>
            </p:cNvCxnSpPr>
            <p:nvPr/>
          </p:nvCxnSpPr>
          <p:spPr bwMode="auto">
            <a:xfrm flipV="1">
              <a:off x="5737779" y="4669286"/>
              <a:ext cx="1094011" cy="3331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0" idx="3"/>
              <a:endCxn id="77" idx="7"/>
            </p:cNvCxnSpPr>
            <p:nvPr/>
          </p:nvCxnSpPr>
          <p:spPr bwMode="auto">
            <a:xfrm flipH="1">
              <a:off x="5656059" y="4311919"/>
              <a:ext cx="292814" cy="49391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77" idx="1"/>
              <a:endCxn id="64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74" idx="5"/>
              <a:endCxn id="71" idx="1"/>
            </p:cNvCxnSpPr>
            <p:nvPr/>
          </p:nvCxnSpPr>
          <p:spPr bwMode="auto">
            <a:xfrm>
              <a:off x="7308092" y="4865881"/>
              <a:ext cx="831688" cy="3483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77" idx="3"/>
              <a:endCxn id="61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2" idx="0"/>
              <a:endCxn id="74" idx="4"/>
            </p:cNvCxnSpPr>
            <p:nvPr/>
          </p:nvCxnSpPr>
          <p:spPr bwMode="auto">
            <a:xfrm flipH="1" flipV="1">
              <a:off x="7110801" y="4947313"/>
              <a:ext cx="213786" cy="586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7923212" y="4037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5862713" y="38372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7030420" y="553425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3" name="Straight Arrow Connector 62"/>
            <p:cNvCxnSpPr>
              <a:cxnSpLocks noChangeShapeType="1"/>
              <a:stCxn id="76" idx="0"/>
              <a:endCxn id="64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5" name="Straight Arrow Connector 64"/>
            <p:cNvCxnSpPr>
              <a:cxnSpLocks noChangeShapeType="1"/>
              <a:stCxn id="71" idx="0"/>
              <a:endCxn id="59" idx="4"/>
            </p:cNvCxnSpPr>
            <p:nvPr/>
          </p:nvCxnSpPr>
          <p:spPr bwMode="auto">
            <a:xfrm flipH="1" flipV="1">
              <a:off x="8233224" y="4593608"/>
              <a:ext cx="114563" cy="53917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76" idx="4"/>
              <a:endCxn id="61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8" name="Straight Arrow Connector 67"/>
            <p:cNvCxnSpPr>
              <a:cxnSpLocks noChangeShapeType="1"/>
              <a:stCxn id="67" idx="5"/>
              <a:endCxn id="76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9272478" y="472913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0" name="Straight Arrow Connector 23"/>
            <p:cNvCxnSpPr>
              <a:cxnSpLocks noChangeShapeType="1"/>
              <a:stCxn id="69" idx="3"/>
              <a:endCxn id="71" idx="6"/>
            </p:cNvCxnSpPr>
            <p:nvPr/>
          </p:nvCxnSpPr>
          <p:spPr bwMode="auto">
            <a:xfrm rot="5400000">
              <a:off x="8896766" y="4948943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053620" y="513278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5904292" y="55389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2" idx="7"/>
              <a:endCxn id="74" idx="3"/>
            </p:cNvCxnSpPr>
            <p:nvPr/>
          </p:nvCxnSpPr>
          <p:spPr bwMode="auto">
            <a:xfrm flipV="1">
              <a:off x="6433516" y="4865881"/>
              <a:ext cx="479994" cy="754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831790" y="4391258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5" name="Straight Arrow Connector 74"/>
            <p:cNvCxnSpPr>
              <a:cxnSpLocks noChangeShapeType="1"/>
              <a:stCxn id="72" idx="6"/>
              <a:endCxn id="62" idx="2"/>
            </p:cNvCxnSpPr>
            <p:nvPr/>
          </p:nvCxnSpPr>
          <p:spPr bwMode="auto">
            <a:xfrm flipV="1">
              <a:off x="6524316" y="5812286"/>
              <a:ext cx="506104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2" name="Straight Arrow Connector 31"/>
            <p:cNvCxnSpPr>
              <a:cxnSpLocks noChangeShapeType="1"/>
              <a:stCxn id="69" idx="2"/>
              <a:endCxn id="71" idx="7"/>
            </p:cNvCxnSpPr>
            <p:nvPr/>
          </p:nvCxnSpPr>
          <p:spPr bwMode="auto">
            <a:xfrm rot="10800000" flipV="1">
              <a:off x="8555794" y="5007159"/>
              <a:ext cx="716684" cy="207059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3" name="Straight Arrow Connector 31"/>
            <p:cNvCxnSpPr>
              <a:cxnSpLocks noChangeShapeType="1"/>
              <a:stCxn id="59" idx="6"/>
              <a:endCxn id="59" idx="0"/>
            </p:cNvCxnSpPr>
            <p:nvPr/>
          </p:nvCxnSpPr>
          <p:spPr bwMode="auto">
            <a:xfrm flipH="1" flipV="1">
              <a:off x="8233224" y="4037554"/>
              <a:ext cx="310012" cy="278027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5" name="Straight Arrow Connector 23"/>
            <p:cNvCxnSpPr>
              <a:cxnSpLocks noChangeShapeType="1"/>
              <a:stCxn id="84" idx="2"/>
              <a:endCxn id="86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7" name="Straight Arrow Connector 31"/>
            <p:cNvCxnSpPr>
              <a:cxnSpLocks noChangeShapeType="1"/>
              <a:stCxn id="84" idx="0"/>
              <a:endCxn id="86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8" name="Straight Arrow Connector 87"/>
            <p:cNvCxnSpPr>
              <a:cxnSpLocks noChangeShapeType="1"/>
              <a:stCxn id="72" idx="1"/>
            </p:cNvCxnSpPr>
            <p:nvPr/>
          </p:nvCxnSpPr>
          <p:spPr bwMode="auto">
            <a:xfrm flipH="1" flipV="1">
              <a:off x="5628763" y="5199023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9977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599296"/>
            <a:ext cx="10363200" cy="820600"/>
          </a:xfrm>
        </p:spPr>
        <p:txBody>
          <a:bodyPr/>
          <a:lstStyle/>
          <a:p>
            <a:r>
              <a:rPr lang="en-US" dirty="0"/>
              <a:t>Bi-Connectivity</a:t>
            </a:r>
          </a:p>
        </p:txBody>
      </p:sp>
      <p:sp>
        <p:nvSpPr>
          <p:cNvPr id="105" name="Text Placeholder 104"/>
          <p:cNvSpPr>
            <a:spLocks noGrp="1"/>
          </p:cNvSpPr>
          <p:nvPr>
            <p:ph type="body" idx="1"/>
          </p:nvPr>
        </p:nvSpPr>
        <p:spPr>
          <a:xfrm>
            <a:off x="912813" y="5526368"/>
            <a:ext cx="10363200" cy="719034"/>
          </a:xfrm>
        </p:spPr>
        <p:txBody>
          <a:bodyPr/>
          <a:lstStyle/>
          <a:p>
            <a:r>
              <a:rPr lang="en-US" dirty="0"/>
              <a:t>Finding the Articulation Points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2662313" y="1752600"/>
            <a:ext cx="6864200" cy="2309700"/>
            <a:chOff x="2662313" y="1752600"/>
            <a:chExt cx="6864200" cy="2309700"/>
          </a:xfrm>
        </p:grpSpPr>
        <p:cxnSp>
          <p:nvCxnSpPr>
            <p:cNvPr id="117" name="Straight Arrow Connector 116"/>
            <p:cNvCxnSpPr>
              <a:cxnSpLocks noChangeShapeType="1"/>
              <a:stCxn id="17" idx="2"/>
              <a:endCxn id="23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" name="Straight Arrow Connector 2"/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7231601" y="2227222"/>
              <a:ext cx="665220" cy="369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" name="Straight Arrow Connector 4"/>
            <p:cNvCxnSpPr>
              <a:cxnSpLocks noChangeShapeType="1"/>
              <a:stCxn id="14" idx="1"/>
              <a:endCxn id="16" idx="5"/>
            </p:cNvCxnSpPr>
            <p:nvPr/>
          </p:nvCxnSpPr>
          <p:spPr bwMode="auto">
            <a:xfrm flipH="1" flipV="1">
              <a:off x="6364887" y="2228269"/>
              <a:ext cx="472132" cy="3688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" name="Straight Arrow Connector 5"/>
            <p:cNvCxnSpPr>
              <a:cxnSpLocks noChangeShapeType="1"/>
              <a:stCxn id="17" idx="6"/>
              <a:endCxn id="14" idx="2"/>
            </p:cNvCxnSpPr>
            <p:nvPr/>
          </p:nvCxnSpPr>
          <p:spPr bwMode="auto">
            <a:xfrm flipV="1">
              <a:off x="5737779" y="2793673"/>
              <a:ext cx="1017520" cy="152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6" idx="3"/>
              <a:endCxn id="17" idx="7"/>
            </p:cNvCxnSpPr>
            <p:nvPr/>
          </p:nvCxnSpPr>
          <p:spPr bwMode="auto">
            <a:xfrm flipH="1">
              <a:off x="5656059" y="2228269"/>
              <a:ext cx="292814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7" idx="1"/>
              <a:endCxn id="22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4" idx="5"/>
              <a:endCxn id="20" idx="1"/>
            </p:cNvCxnSpPr>
            <p:nvPr/>
          </p:nvCxnSpPr>
          <p:spPr bwMode="auto">
            <a:xfrm>
              <a:off x="7231601" y="2990268"/>
              <a:ext cx="802138" cy="36776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7" idx="3"/>
              <a:endCxn id="18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9" idx="0"/>
              <a:endCxn id="14" idx="4"/>
            </p:cNvCxnSpPr>
            <p:nvPr/>
          </p:nvCxnSpPr>
          <p:spPr bwMode="auto">
            <a:xfrm flipH="1" flipV="1">
              <a:off x="7034310" y="3071700"/>
              <a:ext cx="216836" cy="4299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806021" y="1752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862713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956979" y="350160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3" idx="0"/>
              <a:endCxn id="22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0" idx="0"/>
              <a:endCxn id="15" idx="4"/>
            </p:cNvCxnSpPr>
            <p:nvPr/>
          </p:nvCxnSpPr>
          <p:spPr bwMode="auto">
            <a:xfrm flipH="1" flipV="1">
              <a:off x="8116033" y="2308654"/>
              <a:ext cx="125713" cy="967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" name="Straight Arrow Connector 25"/>
            <p:cNvCxnSpPr>
              <a:cxnSpLocks noChangeShapeType="1"/>
              <a:stCxn id="23" idx="4"/>
              <a:endCxn id="18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662313" y="2609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9" name="Straight Arrow Connector 68"/>
            <p:cNvCxnSpPr>
              <a:cxnSpLocks noChangeShapeType="1"/>
              <a:stCxn id="68" idx="6"/>
              <a:endCxn id="23" idx="2"/>
            </p:cNvCxnSpPr>
            <p:nvPr/>
          </p:nvCxnSpPr>
          <p:spPr bwMode="auto">
            <a:xfrm>
              <a:off x="3250647" y="2887828"/>
              <a:ext cx="499732" cy="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8938179" y="24394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4" name="Straight Arrow Connector 93"/>
            <p:cNvCxnSpPr>
              <a:cxnSpLocks noChangeShapeType="1"/>
              <a:stCxn id="93" idx="3"/>
              <a:endCxn id="20" idx="7"/>
            </p:cNvCxnSpPr>
            <p:nvPr/>
          </p:nvCxnSpPr>
          <p:spPr bwMode="auto">
            <a:xfrm flipH="1">
              <a:off x="8449753" y="2914069"/>
              <a:ext cx="574586" cy="4439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47579" y="3276599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5803555" y="35062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7" name="Straight Arrow Connector 106"/>
            <p:cNvCxnSpPr>
              <a:cxnSpLocks noChangeShapeType="1"/>
              <a:stCxn id="106" idx="7"/>
              <a:endCxn id="14" idx="3"/>
            </p:cNvCxnSpPr>
            <p:nvPr/>
          </p:nvCxnSpPr>
          <p:spPr bwMode="auto">
            <a:xfrm flipV="1">
              <a:off x="6332779" y="2990268"/>
              <a:ext cx="504240" cy="5974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755299" y="2515645"/>
              <a:ext cx="558022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1" name="Straight Arrow Connector 110"/>
            <p:cNvCxnSpPr>
              <a:cxnSpLocks noChangeShapeType="1"/>
              <a:stCxn id="106" idx="6"/>
              <a:endCxn id="19" idx="2"/>
            </p:cNvCxnSpPr>
            <p:nvPr/>
          </p:nvCxnSpPr>
          <p:spPr bwMode="auto">
            <a:xfrm flipV="1">
              <a:off x="6423579" y="3779632"/>
              <a:ext cx="533400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218921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2458</Words>
  <Application>Microsoft Office PowerPoint</Application>
  <PresentationFormat>Custom</PresentationFormat>
  <Paragraphs>556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 16x9</vt:lpstr>
      <vt:lpstr>Advanced Graph Algorithms II</vt:lpstr>
      <vt:lpstr>Table of Contents</vt:lpstr>
      <vt:lpstr>Have a Question?</vt:lpstr>
      <vt:lpstr>Strongly-Connected Components</vt:lpstr>
      <vt:lpstr>Strongly-Connected Components</vt:lpstr>
      <vt:lpstr>Strongly-Connected Components</vt:lpstr>
      <vt:lpstr>Kosaraju–Sharir Algorithm</vt:lpstr>
      <vt:lpstr>Kosaraju–Sharir Algorithm</vt:lpstr>
      <vt:lpstr>Bi-Connectivity</vt:lpstr>
      <vt:lpstr>Articulation Points</vt:lpstr>
      <vt:lpstr>Articulation Points – The Slow Algorithm</vt:lpstr>
      <vt:lpstr>Articulation Points – The Fast Algorithm</vt:lpstr>
      <vt:lpstr>Articulation Points – Fast Algorithm</vt:lpstr>
      <vt:lpstr>Finding the Articulation Points</vt:lpstr>
      <vt:lpstr>Max Flow</vt:lpstr>
      <vt:lpstr>Max Flow Problem</vt:lpstr>
      <vt:lpstr>Ford-Fulkerson Max-Flow Algorithm</vt:lpstr>
      <vt:lpstr>Edmonds-Karp Max Flow Algorithm</vt:lpstr>
      <vt:lpstr>Edmonds-Karp – Step #1</vt:lpstr>
      <vt:lpstr>Edmonds-Karp – Step #2</vt:lpstr>
      <vt:lpstr>Edmonds-Karp – Step #3</vt:lpstr>
      <vt:lpstr>Edmonds-Karp – Step #4</vt:lpstr>
      <vt:lpstr>Edmonds-Karp Algorithm</vt:lpstr>
      <vt:lpstr>Terminology</vt:lpstr>
      <vt:lpstr>Dinic/Dinitz Max-Flow Algorithm</vt:lpstr>
      <vt:lpstr>Dinitz Algorithm Pseudocode – 1/3</vt:lpstr>
      <vt:lpstr>Dinitz Algorithm Pseudocode – 2/3</vt:lpstr>
      <vt:lpstr>Dinitz Algorithm Pseudocode – 3/3</vt:lpstr>
      <vt:lpstr>Summary</vt:lpstr>
      <vt:lpstr>Advanced Graph Algorithms II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Graph Algorithms II</dc:title>
  <dc:subject>Software Development Course</dc:subject>
  <dc:creator/>
  <cp:keywords>algorithms, graphs, dynamic programming, combinatorics, recursion, sorting, searching, greedy, SoftUni, Software University, programming, software development, software engineering, course</cp:keywords>
  <dc:description>Course Instances - https://softuni.bg/opencourses/algorithms</dc:description>
  <cp:lastModifiedBy/>
  <cp:revision>1</cp:revision>
  <dcterms:created xsi:type="dcterms:W3CDTF">2014-01-02T17:00:34Z</dcterms:created>
  <dcterms:modified xsi:type="dcterms:W3CDTF">2018-03-30T14:40:11Z</dcterms:modified>
  <cp:category>Algorithms,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