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15B11E-4CD1-4510-9F5E-1BEAFFC672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3200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Цел: </a:t>
            </a:r>
            <a:r>
              <a:rPr lang="bg-BG" dirty="0" smtClean="0"/>
              <a:t>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</a:t>
            </a:r>
            <a:r>
              <a:rPr lang="bg-BG" dirty="0" smtClean="0"/>
              <a:t>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версионизиран обект, осигуряващ максимална гъвкавост при определяне степента на гранулираност на данните в съчетание с простота и универсалност.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(1/3)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създаде модел на среда с йерархично композирани работни пространства, както и да се определят правилата за управление на версия на обекти в тази </a:t>
            </a:r>
            <a:r>
              <a:rPr lang="bg-BG" dirty="0" smtClean="0"/>
              <a:t>среда.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адаптира метод за проследимост на промени, базиран на събития, за среда с модел на йерархично композирани работни пространства</a:t>
            </a:r>
            <a:r>
              <a:rPr lang="bg-BG" dirty="0" smtClean="0"/>
              <a:t>.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bg-BG" dirty="0" smtClean="0"/>
              <a:t>Да се определи терминологията в областта на версионизирането с използването на йерархично композирани работни пространства</a:t>
            </a:r>
            <a:r>
              <a:rPr lang="bg-BG" dirty="0" smtClean="0"/>
              <a:t>.</a:t>
            </a:r>
          </a:p>
          <a:p>
            <a:pPr marL="822960" lvl="1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</a:t>
            </a:r>
            <a:r>
              <a:rPr lang="bg-BG" dirty="0" smtClean="0"/>
              <a:t>задачи (2/3)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създаде методологична рамка за създаване на софтуерни продукти в среда с йерархично композирани работни </a:t>
            </a:r>
            <a:r>
              <a:rPr lang="bg-BG" dirty="0" smtClean="0"/>
              <a:t>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увеличи степента на автоматизация на дейностите при създаване на софтуерни продукти, в следствие на използване на разработените </a:t>
            </a:r>
            <a:r>
              <a:rPr lang="bg-BG" dirty="0" smtClean="0"/>
              <a:t>модели.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и задачи (3/3)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Прърва глава – Управление </a:t>
            </a:r>
            <a:r>
              <a:rPr lang="bg-BG" dirty="0" smtClean="0"/>
              <a:t>на версията при създаването на софтуерни </a:t>
            </a:r>
            <a:r>
              <a:rPr lang="bg-BG" dirty="0" smtClean="0"/>
              <a:t>системи.</a:t>
            </a:r>
          </a:p>
          <a:p>
            <a:r>
              <a:rPr lang="bg-BG" dirty="0" smtClean="0"/>
              <a:t>Втора глава – Модели </a:t>
            </a:r>
            <a:r>
              <a:rPr lang="bg-BG" dirty="0" smtClean="0"/>
              <a:t>за управление на версии в среда с йерархична композиция на работни </a:t>
            </a:r>
            <a:r>
              <a:rPr lang="bg-BG" dirty="0" smtClean="0"/>
              <a:t>пространства.</a:t>
            </a:r>
          </a:p>
          <a:p>
            <a:r>
              <a:rPr lang="bg-BG" dirty="0" smtClean="0"/>
              <a:t>Трета глава – Изследване </a:t>
            </a:r>
            <a:r>
              <a:rPr lang="bg-BG" dirty="0" smtClean="0"/>
              <a:t>на приложимостта на </a:t>
            </a:r>
            <a:r>
              <a:rPr lang="bg-BG" dirty="0" smtClean="0"/>
              <a:t>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</a:t>
            </a:r>
            <a:r>
              <a:rPr lang="bg-BG" smtClean="0"/>
              <a:t>112 позиции.</a:t>
            </a:r>
            <a:endParaRPr lang="bg-BG" dirty="0" smtClean="0"/>
          </a:p>
          <a:p>
            <a:r>
              <a:rPr lang="bg-BG" dirty="0" smtClean="0"/>
              <a:t>Приложение 1 – Описание </a:t>
            </a:r>
            <a:r>
              <a:rPr lang="bg-BG" dirty="0" smtClean="0"/>
              <a:t>на модела на </a:t>
            </a:r>
            <a:r>
              <a:rPr lang="bg-BG" dirty="0" smtClean="0"/>
              <a:t>данните</a:t>
            </a:r>
          </a:p>
          <a:p>
            <a:r>
              <a:rPr lang="bg-BG" dirty="0" smtClean="0"/>
              <a:t>Приложение 2 – Прототип на системата (на диск)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дисертацията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283</TotalTime>
  <Words>270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МОДЕЛИ, БАЗИРАНИ НА ЙЕРАРХИЧНИ КОМПОЗИЦИИ ОТ ПРОСТРАНСТВА, ЗА УПРАВЛЕНИЕ НА СОФТУЕРНИ ВЕРСИИ</vt:lpstr>
      <vt:lpstr>Цели и задачи (1/3)</vt:lpstr>
      <vt:lpstr>Цели и задачи (2/3)</vt:lpstr>
      <vt:lpstr>Цели и задачи (3/3)</vt:lpstr>
      <vt:lpstr>Структура на дисертацията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v</cp:lastModifiedBy>
  <cp:revision>5</cp:revision>
  <dcterms:created xsi:type="dcterms:W3CDTF">2012-10-07T08:35:50Z</dcterms:created>
  <dcterms:modified xsi:type="dcterms:W3CDTF">2012-10-07T13:19:46Z</dcterms:modified>
</cp:coreProperties>
</file>