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5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B86D-3FAF-4029-966F-3C83973A04B7}" type="datetimeFigureOut">
              <a:rPr lang="en-US" smtClean="0"/>
              <a:pPr/>
              <a:t>10/8/2012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15B11E-4CD1-4510-9F5E-1BEAFFC672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B86D-3FAF-4029-966F-3C83973A04B7}" type="datetimeFigureOut">
              <a:rPr lang="en-US" smtClean="0"/>
              <a:pPr/>
              <a:t>10/8/2012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B11E-4CD1-4510-9F5E-1BEAFFC672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B86D-3FAF-4029-966F-3C83973A04B7}" type="datetimeFigureOut">
              <a:rPr lang="en-US" smtClean="0"/>
              <a:pPr/>
              <a:t>10/8/2012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B11E-4CD1-4510-9F5E-1BEAFFC672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C35B86D-3FAF-4029-966F-3C83973A04B7}" type="datetimeFigureOut">
              <a:rPr lang="en-US" smtClean="0"/>
              <a:pPr/>
              <a:t>10/8/2012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5D15B11E-4CD1-4510-9F5E-1BEAFFC672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B86D-3FAF-4029-966F-3C83973A04B7}" type="datetimeFigureOut">
              <a:rPr lang="en-US" smtClean="0"/>
              <a:pPr/>
              <a:t>10/8/2012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B11E-4CD1-4510-9F5E-1BEAFFC672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B86D-3FAF-4029-966F-3C83973A04B7}" type="datetimeFigureOut">
              <a:rPr lang="en-US" smtClean="0"/>
              <a:pPr/>
              <a:t>10/8/2012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B11E-4CD1-4510-9F5E-1BEAFFC672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B11E-4CD1-4510-9F5E-1BEAFFC672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B86D-3FAF-4029-966F-3C83973A04B7}" type="datetimeFigureOut">
              <a:rPr lang="en-US" smtClean="0"/>
              <a:pPr/>
              <a:t>10/8/2012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B86D-3FAF-4029-966F-3C83973A04B7}" type="datetimeFigureOut">
              <a:rPr lang="en-US" smtClean="0"/>
              <a:pPr/>
              <a:t>10/8/2012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B11E-4CD1-4510-9F5E-1BEAFFC672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B86D-3FAF-4029-966F-3C83973A04B7}" type="datetimeFigureOut">
              <a:rPr lang="en-US" smtClean="0"/>
              <a:pPr/>
              <a:t>10/8/2012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B11E-4CD1-4510-9F5E-1BEAFFC672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C35B86D-3FAF-4029-966F-3C83973A04B7}" type="datetimeFigureOut">
              <a:rPr lang="en-US" smtClean="0"/>
              <a:pPr/>
              <a:t>10/8/2012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D15B11E-4CD1-4510-9F5E-1BEAFFC672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B86D-3FAF-4029-966F-3C83973A04B7}" type="datetimeFigureOut">
              <a:rPr lang="en-US" smtClean="0"/>
              <a:pPr/>
              <a:t>10/8/2012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15B11E-4CD1-4510-9F5E-1BEAFFC672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C35B86D-3FAF-4029-966F-3C83973A04B7}" type="datetimeFigureOut">
              <a:rPr lang="en-US" smtClean="0"/>
              <a:pPr/>
              <a:t>10/8/2012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5D15B11E-4CD1-4510-9F5E-1BEAFFC672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Владимир Йотов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sz="3200" dirty="0" smtClean="0"/>
              <a:t>МОДЕЛИ, БАЗИРАНИ НА ЙЕРАРХИЧНИ КОМПОЗИЦИИ ОТ ПРОСТРАНСТВА, ЗА УПРАВЛЕНИЕ НА СОФТУЕРНИ ВЕРСИИ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Jotov, Vl. </a:t>
            </a:r>
            <a:r>
              <a:rPr lang="bg-BG" b="1" dirty="0" smtClean="0"/>
              <a:t>An investigation on the approaches for version control systems</a:t>
            </a:r>
            <a:r>
              <a:rPr lang="bg-BG" dirty="0" smtClean="0"/>
              <a:t>. </a:t>
            </a:r>
            <a:r>
              <a:rPr lang="bg-BG" dirty="0" smtClean="0"/>
              <a:t>CompSysTech’08</a:t>
            </a:r>
            <a:r>
              <a:rPr lang="bg-BG" dirty="0" smtClean="0"/>
              <a:t>, Gabrovo, Bulgaria, 12-13 June, </a:t>
            </a:r>
            <a:r>
              <a:rPr lang="bg-BG" dirty="0" smtClean="0"/>
              <a:t>2008</a:t>
            </a:r>
            <a:r>
              <a:rPr lang="bg-BG" dirty="0" smtClean="0"/>
              <a:t>.</a:t>
            </a:r>
            <a:endParaRPr lang="bg-BG" dirty="0" smtClean="0"/>
          </a:p>
          <a:p>
            <a:r>
              <a:rPr lang="bg-BG" dirty="0" smtClean="0"/>
              <a:t>Jotov, V</a:t>
            </a:r>
            <a:r>
              <a:rPr lang="en-US" dirty="0" smtClean="0"/>
              <a:t>l</a:t>
            </a:r>
            <a:r>
              <a:rPr lang="bg-BG" dirty="0" smtClean="0"/>
              <a:t>. </a:t>
            </a:r>
            <a:r>
              <a:rPr lang="bg-BG" b="1" dirty="0" smtClean="0"/>
              <a:t>Transaction over versioned objects in hierarchical workspace environment</a:t>
            </a:r>
            <a:r>
              <a:rPr lang="bg-BG" dirty="0" smtClean="0"/>
              <a:t>. </a:t>
            </a:r>
            <a:r>
              <a:rPr lang="bg-BG" dirty="0" smtClean="0"/>
              <a:t>International </a:t>
            </a:r>
            <a:r>
              <a:rPr lang="bg-BG" dirty="0" smtClean="0"/>
              <a:t>Conference on Electronics, Computers and Artificial Intelligence – ECAI” 09, 3-5 July, Pitesti, Romania, </a:t>
            </a:r>
            <a:r>
              <a:rPr lang="bg-BG" dirty="0" smtClean="0"/>
              <a:t>2009.</a:t>
            </a:r>
          </a:p>
          <a:p>
            <a:r>
              <a:rPr lang="bg-BG" dirty="0" smtClean="0"/>
              <a:t>Jotov, V</a:t>
            </a:r>
            <a:r>
              <a:rPr lang="en-US" dirty="0" smtClean="0"/>
              <a:t>l</a:t>
            </a:r>
            <a:r>
              <a:rPr lang="bg-BG" dirty="0" smtClean="0"/>
              <a:t>.</a:t>
            </a:r>
            <a:r>
              <a:rPr lang="en-US" dirty="0" smtClean="0"/>
              <a:t>, </a:t>
            </a:r>
            <a:r>
              <a:rPr lang="bg-BG" b="1" dirty="0" smtClean="0"/>
              <a:t>Towards a model of versioning domain</a:t>
            </a:r>
            <a:r>
              <a:rPr lang="bg-BG" dirty="0" smtClean="0"/>
              <a:t>. In: 2009 5th Central and Eastern European Software Engineering Conference in Russia (CEE – SECR), Moscow, 28-29 October, 2009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b="1" cap="all" dirty="0" smtClean="0"/>
              <a:t>Публикации, свързани с дисертационния </a:t>
            </a:r>
            <a:r>
              <a:rPr lang="bg-BG" b="1" cap="all" dirty="0" smtClean="0"/>
              <a:t>труд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Йотов</a:t>
            </a:r>
            <a:r>
              <a:rPr lang="bg-BG" dirty="0" smtClean="0"/>
              <a:t>, В</a:t>
            </a:r>
            <a:r>
              <a:rPr lang="ru-RU" dirty="0" smtClean="0"/>
              <a:t>л</a:t>
            </a:r>
            <a:r>
              <a:rPr lang="bg-BG" dirty="0" smtClean="0"/>
              <a:t>., </a:t>
            </a:r>
            <a:r>
              <a:rPr lang="bg-BG" b="1" dirty="0" smtClean="0"/>
              <a:t>Модел на данните в система за контрол на версии, базирана на йерархични работни прстранства</a:t>
            </a:r>
            <a:r>
              <a:rPr lang="bg-BG" dirty="0" smtClean="0"/>
              <a:t>. </a:t>
            </a:r>
            <a:r>
              <a:rPr lang="bg-BG" dirty="0" smtClean="0"/>
              <a:t>Научна </a:t>
            </a:r>
            <a:r>
              <a:rPr lang="bg-BG" dirty="0" smtClean="0"/>
              <a:t>конференция с международно участие „25 години Педагогически факултет</a:t>
            </a:r>
            <a:r>
              <a:rPr lang="bg-BG" dirty="0" smtClean="0"/>
              <a:t>.,Велико </a:t>
            </a:r>
            <a:r>
              <a:rPr lang="bg-BG" dirty="0" smtClean="0"/>
              <a:t>Търново, </a:t>
            </a:r>
            <a:r>
              <a:rPr lang="bg-BG" dirty="0" smtClean="0"/>
              <a:t>2009.</a:t>
            </a:r>
          </a:p>
          <a:p>
            <a:r>
              <a:rPr lang="bg-BG" dirty="0" smtClean="0"/>
              <a:t>Jotov, V</a:t>
            </a:r>
            <a:r>
              <a:rPr lang="en-US" dirty="0" smtClean="0"/>
              <a:t>l</a:t>
            </a:r>
            <a:r>
              <a:rPr lang="bg-BG" dirty="0" smtClean="0"/>
              <a:t>.</a:t>
            </a:r>
            <a:r>
              <a:rPr lang="en-US" dirty="0" smtClean="0"/>
              <a:t>,</a:t>
            </a:r>
            <a:r>
              <a:rPr lang="bg-BG" dirty="0" smtClean="0"/>
              <a:t> </a:t>
            </a:r>
            <a:r>
              <a:rPr lang="bg-BG" b="1" dirty="0" smtClean="0"/>
              <a:t>Adaptation of Event-Based Traceability Method for Environment with Hierarchal Composed Workspaces</a:t>
            </a:r>
            <a:r>
              <a:rPr lang="bg-BG" dirty="0" smtClean="0"/>
              <a:t>. In: John Atanassov Celebration Days. Internajional Conference Automatics and Inforatics’10. Proceedings,Bulgaria, Sofia, October 3-7, </a:t>
            </a:r>
            <a:r>
              <a:rPr lang="bg-BG" dirty="0" smtClean="0"/>
              <a:t>2010.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b="1" cap="all" dirty="0" smtClean="0"/>
              <a:t>Публикации, свързани с дисертационния </a:t>
            </a:r>
            <a:r>
              <a:rPr lang="bg-BG" b="1" cap="all" dirty="0" smtClean="0"/>
              <a:t>труд (2/3)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Цел: Изследване и създаване на модели за управление на софтуерни версии версии в среда, базирана на йерархично композирани работни пространства, които да послужат за създаването на прототип на система за управление на версии.</a:t>
            </a:r>
          </a:p>
          <a:p>
            <a:r>
              <a:rPr lang="bg-BG" dirty="0" smtClean="0"/>
              <a:t>Задачи:</a:t>
            </a:r>
          </a:p>
          <a:p>
            <a:pPr marL="822960" lvl="1" indent="-457200">
              <a:buFont typeface="+mj-lt"/>
              <a:buAutoNum type="arabicPeriod"/>
            </a:pPr>
            <a:r>
              <a:rPr lang="bg-BG" dirty="0" smtClean="0"/>
              <a:t>Да се създаде модел на версионизиран обект, осигуряващ максимална гъвкавост при определяне степента на гранулираност на данните в съчетание с простота и универсалност.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Цели и задачи (1/3)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0" lvl="1" indent="-457200">
              <a:buFont typeface="+mj-lt"/>
              <a:buAutoNum type="arabicPeriod" startAt="2"/>
            </a:pPr>
            <a:r>
              <a:rPr lang="bg-BG" dirty="0" smtClean="0"/>
              <a:t>Да се създаде модел на среда с йерархично композирани работни пространства, както и да се определят правилата за управление на версия на обекти в тази среда.</a:t>
            </a:r>
          </a:p>
          <a:p>
            <a:pPr marL="822960" lvl="1" indent="-457200">
              <a:buFont typeface="+mj-lt"/>
              <a:buAutoNum type="arabicPeriod" startAt="2"/>
            </a:pPr>
            <a:r>
              <a:rPr lang="bg-BG" dirty="0" smtClean="0"/>
              <a:t>Да се адаптира метод за проследимост на промени, базиран на събития, за среда с модел на йерархично композирани работни пространства.</a:t>
            </a:r>
          </a:p>
          <a:p>
            <a:pPr marL="822960" lvl="1" indent="-457200">
              <a:buFont typeface="+mj-lt"/>
              <a:buAutoNum type="arabicPeriod" startAt="2"/>
            </a:pPr>
            <a:r>
              <a:rPr lang="bg-BG" dirty="0" smtClean="0"/>
              <a:t>Да се определи терминологията в областта на версионизирането с използването на йерархично композирани работни пространства.</a:t>
            </a:r>
          </a:p>
          <a:p>
            <a:pPr marL="822960" lvl="1" indent="-457200">
              <a:buFont typeface="+mj-lt"/>
              <a:buAutoNum type="arabicPeriod" startAt="2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Цели и задачи (2/3)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0" lvl="1" indent="-457200">
              <a:buFont typeface="+mj-lt"/>
              <a:buAutoNum type="arabicPeriod" startAt="5"/>
            </a:pPr>
            <a:r>
              <a:rPr lang="bg-BG" dirty="0" smtClean="0"/>
              <a:t>Да се създаде методологична рамка за създаване на софтуерни продукти в среда с йерархично композирани работни пространства.</a:t>
            </a:r>
          </a:p>
          <a:p>
            <a:pPr marL="822960" lvl="1" indent="-457200">
              <a:buFont typeface="+mj-lt"/>
              <a:buAutoNum type="arabicPeriod" startAt="5"/>
            </a:pPr>
            <a:r>
              <a:rPr lang="bg-BG" dirty="0" smtClean="0"/>
              <a:t>Да се увеличи степента на автоматизация на дейностите при създаване на софтуерни продукти, в следствие на използване на разработените модели.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Цели и задачи (3/3)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Прърва глава – Управление на версията при създаването на софтуерни системи.</a:t>
            </a:r>
          </a:p>
          <a:p>
            <a:r>
              <a:rPr lang="bg-BG" dirty="0" smtClean="0"/>
              <a:t>Втора глава – Модели за управление на версии в среда с йерархична композиция на работни пространства.</a:t>
            </a:r>
          </a:p>
          <a:p>
            <a:r>
              <a:rPr lang="bg-BG" dirty="0" smtClean="0"/>
              <a:t>Трета глава – Изследване на приложимостта на моделите.</a:t>
            </a:r>
          </a:p>
          <a:p>
            <a:r>
              <a:rPr lang="bg-BG" dirty="0" smtClean="0"/>
              <a:t>Заключение</a:t>
            </a:r>
          </a:p>
          <a:p>
            <a:r>
              <a:rPr lang="bg-BG" dirty="0" smtClean="0"/>
              <a:t>Библиография – 112 позиции.</a:t>
            </a:r>
          </a:p>
          <a:p>
            <a:r>
              <a:rPr lang="bg-BG" dirty="0" smtClean="0"/>
              <a:t>Приложение 1 – Описание на модела на данните</a:t>
            </a:r>
          </a:p>
          <a:p>
            <a:r>
              <a:rPr lang="bg-BG" dirty="0" smtClean="0"/>
              <a:t>Приложение 2 – Прототип на </a:t>
            </a:r>
            <a:r>
              <a:rPr lang="bg-BG" dirty="0" smtClean="0"/>
              <a:t>система </a:t>
            </a:r>
            <a:r>
              <a:rPr lang="bg-BG" dirty="0" smtClean="0"/>
              <a:t>(на диск)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Структура на дисертацията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 smtClean="0"/>
              <a:t>Първа глава – </a:t>
            </a:r>
            <a:r>
              <a:rPr lang="bg-BG" sz="3600" dirty="0" smtClean="0"/>
              <a:t>Управление на версията при създаването на софтуерни системи</a:t>
            </a:r>
            <a:endParaRPr lang="en-US"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14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676400"/>
          </a:xfrm>
        </p:spPr>
        <p:txBody>
          <a:bodyPr>
            <a:noAutofit/>
          </a:bodyPr>
          <a:lstStyle/>
          <a:p>
            <a:r>
              <a:rPr lang="bg-BG" sz="3600" dirty="0" smtClean="0"/>
              <a:t>Втора глава – </a:t>
            </a:r>
            <a:r>
              <a:rPr lang="bg-BG" sz="3600" dirty="0" smtClean="0"/>
              <a:t>Модели за управление на версии в среда с йерархична композиция на работни </a:t>
            </a:r>
            <a:r>
              <a:rPr lang="bg-BG" sz="3600" dirty="0" smtClean="0"/>
              <a:t>пространства </a:t>
            </a:r>
            <a:endParaRPr lang="en-US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Трета глава – Изследване на приложимостта на </a:t>
            </a:r>
            <a:r>
              <a:rPr lang="bg-BG" dirty="0" smtClean="0"/>
              <a:t>моделите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Научно-приложни </a:t>
            </a:r>
            <a:r>
              <a:rPr lang="bg-BG" dirty="0" smtClean="0"/>
              <a:t>приноси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297</TotalTime>
  <Words>498</Words>
  <Application>Microsoft Office PowerPoint</Application>
  <PresentationFormat>On-screen Show (4:3)</PresentationFormat>
  <Paragraphs>32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Paper</vt:lpstr>
      <vt:lpstr>МОДЕЛИ, БАЗИРАНИ НА ЙЕРАРХИЧНИ КОМПОЗИЦИИ ОТ ПРОСТРАНСТВА, ЗА УПРАВЛЕНИЕ НА СОФТУЕРНИ ВЕРСИИ</vt:lpstr>
      <vt:lpstr>Цели и задачи (1/3)</vt:lpstr>
      <vt:lpstr>Цели и задачи (2/3)</vt:lpstr>
      <vt:lpstr>Цели и задачи (3/3)</vt:lpstr>
      <vt:lpstr>Структура на дисертацията</vt:lpstr>
      <vt:lpstr>Първа глава – Управление на версията при създаването на софтуерни системи</vt:lpstr>
      <vt:lpstr>Втора глава – Модели за управление на версии в среда с йерархична композиция на работни пространства </vt:lpstr>
      <vt:lpstr>Трета глава – Изследване на приложимостта на моделите</vt:lpstr>
      <vt:lpstr>Научно-приложни приноси</vt:lpstr>
      <vt:lpstr>Публикации, свързани с дисертационния труд</vt:lpstr>
      <vt:lpstr>Публикации, свързани с дисертационния труд (2/3)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</dc:creator>
  <cp:lastModifiedBy>v</cp:lastModifiedBy>
  <cp:revision>7</cp:revision>
  <dcterms:created xsi:type="dcterms:W3CDTF">2012-10-07T08:35:50Z</dcterms:created>
  <dcterms:modified xsi:type="dcterms:W3CDTF">2012-10-08T16:10:27Z</dcterms:modified>
</cp:coreProperties>
</file>