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7"/>
  </p:notesMasterIdLst>
  <p:sldIdLst>
    <p:sldId id="1302" r:id="rId3"/>
    <p:sldId id="1303" r:id="rId4"/>
    <p:sldId id="1301" r:id="rId5"/>
    <p:sldId id="129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585627"/>
            <a:ext cx="5303106" cy="4294705"/>
            <a:chOff x="544021" y="453547"/>
            <a:chExt cx="5303106" cy="429470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453547"/>
              <a:ext cx="4281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7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 ExtraBold" pitchFamily="2" charset="-52"/>
                <a:ea typeface="Montserrat" charset="0"/>
                <a:cs typeface="Montserrat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30310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4000" dirty="0"/>
                <a:t>PROJECT OVERVIEW AND KEY LEARNING OUTCOMES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518691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 AND LEARNING OUTCOMES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228599" y="796380"/>
            <a:ext cx="11811002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We will analyze corporate employee information using Pandas in </a:t>
            </a:r>
            <a:r>
              <a:rPr lang="en-CA" sz="2000" dirty="0" err="1">
                <a:solidFill>
                  <a:schemeClr val="tx1"/>
                </a:solidFill>
              </a:rPr>
              <a:t>Jupyter</a:t>
            </a:r>
            <a:r>
              <a:rPr lang="en-CA" sz="2000" dirty="0">
                <a:solidFill>
                  <a:schemeClr val="tx1"/>
                </a:solidFill>
              </a:rPr>
              <a:t> Notebooks in AWS </a:t>
            </a:r>
            <a:r>
              <a:rPr lang="en-CA" sz="2000" dirty="0" err="1">
                <a:solidFill>
                  <a:schemeClr val="tx1"/>
                </a:solidFill>
              </a:rPr>
              <a:t>SageMaker</a:t>
            </a:r>
            <a:r>
              <a:rPr lang="en-CA" sz="2000" dirty="0">
                <a:solidFill>
                  <a:schemeClr val="tx1"/>
                </a:solidFill>
              </a:rPr>
              <a:t> Studio.</a:t>
            </a: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Select Specific Columns from the </a:t>
            </a:r>
            <a:r>
              <a:rPr lang="en-CA" sz="2000" dirty="0" err="1">
                <a:latin typeface="Montserrat" charset="0"/>
              </a:rPr>
              <a:t>DataFrame</a:t>
            </a:r>
            <a:r>
              <a:rPr lang="en-CA" sz="2000" dirty="0">
                <a:latin typeface="Montserrat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Add/Delete Columns from the </a:t>
            </a:r>
            <a:r>
              <a:rPr lang="en-CA" sz="2000" dirty="0" err="1">
                <a:latin typeface="Montserrat" charset="0"/>
              </a:rPr>
              <a:t>DataFrame</a:t>
            </a:r>
            <a:endParaRPr lang="en-CA" sz="2000" dirty="0">
              <a:latin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Label/integer-based elements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broadcasting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Pandas </a:t>
            </a:r>
            <a:r>
              <a:rPr lang="en-CA" sz="2000" dirty="0" err="1">
                <a:latin typeface="Montserrat" charset="0"/>
              </a:rPr>
              <a:t>DataFrames</a:t>
            </a:r>
            <a:r>
              <a:rPr lang="en-CA" sz="2000" dirty="0">
                <a:latin typeface="Montserrat" charset="0"/>
              </a:rPr>
              <a:t> sorting/ordering</a:t>
            </a: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D4E75-E98D-40E8-8160-D3DC2127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98" y="3620308"/>
            <a:ext cx="5230426" cy="24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585627"/>
            <a:ext cx="4759498" cy="4294705"/>
            <a:chOff x="544021" y="453547"/>
            <a:chExt cx="4759498" cy="429470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453547"/>
              <a:ext cx="4281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7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 ExtraBold" pitchFamily="2" charset="-52"/>
                <a:ea typeface="Montserrat" charset="0"/>
                <a:cs typeface="Montserrat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38973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4000" dirty="0"/>
                <a:t>PROJECT DEMO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2085656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32611" y="5142983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PROJECT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0E1C7-7283-419D-9680-16EAE6AA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1452296"/>
            <a:ext cx="11445551" cy="44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272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69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Montserrat ExtraBold</vt:lpstr>
      <vt:lpstr>Calibri</vt:lpstr>
      <vt:lpstr>Montserrat</vt:lpstr>
      <vt:lpstr>Arial</vt:lpstr>
      <vt:lpstr>Calibri Light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296</cp:revision>
  <dcterms:modified xsi:type="dcterms:W3CDTF">2022-03-25T13:12:06Z</dcterms:modified>
</cp:coreProperties>
</file>