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9"/>
  </p:notesMasterIdLst>
  <p:sldIdLst>
    <p:sldId id="1302" r:id="rId3"/>
    <p:sldId id="1285" r:id="rId4"/>
    <p:sldId id="1301" r:id="rId5"/>
    <p:sldId id="1299" r:id="rId6"/>
    <p:sldId id="1303" r:id="rId7"/>
    <p:sldId id="1320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FF9F1C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585627"/>
            <a:ext cx="5303106" cy="4294705"/>
            <a:chOff x="544021" y="453547"/>
            <a:chExt cx="5303106" cy="429470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2" y="453547"/>
              <a:ext cx="428197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70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 ExtraBold" pitchFamily="2" charset="-52"/>
                <a:ea typeface="Montserrat" charset="0"/>
                <a:cs typeface="Montserrat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303106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4000" dirty="0"/>
                <a:t>PROJECT OVERVIEW AND KEY LEARNING OUTCOMES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1222548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1690370" y="518691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2CC23A"/>
                </a:solidFill>
                <a:latin typeface="Montserra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228598" y="796380"/>
            <a:ext cx="11658602" cy="34778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We will analyze human resources information using Pandas in AWS </a:t>
            </a:r>
            <a:r>
              <a:rPr lang="en-CA" sz="2000" dirty="0" err="1">
                <a:solidFill>
                  <a:schemeClr val="tx1"/>
                </a:solidFill>
              </a:rPr>
              <a:t>SageMaker</a:t>
            </a:r>
            <a:r>
              <a:rPr lang="en-CA" sz="2000" dirty="0">
                <a:solidFill>
                  <a:schemeClr val="tx1"/>
                </a:solidFill>
              </a:rPr>
              <a:t> Studio.</a:t>
            </a: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statistical analysis on real world datasets.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Deal with missing data using 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Change pandas </a:t>
            </a:r>
            <a:r>
              <a:rPr lang="en-CA" sz="2000" dirty="0" err="1">
                <a:latin typeface="Montserrat" charset="0"/>
              </a:rPr>
              <a:t>DataFrame</a:t>
            </a:r>
            <a:r>
              <a:rPr lang="en-CA" sz="2000" dirty="0">
                <a:latin typeface="Montserrat" charset="0"/>
              </a:rPr>
              <a:t> datatypes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Define a function and apply it to a Pandas </a:t>
            </a:r>
            <a:r>
              <a:rPr lang="en-CA" sz="2000" dirty="0" err="1">
                <a:latin typeface="Montserrat" charset="0"/>
              </a:rPr>
              <a:t>DataFrame</a:t>
            </a:r>
            <a:r>
              <a:rPr lang="en-CA" sz="2000" dirty="0">
                <a:latin typeface="Montserrat" charset="0"/>
              </a:rPr>
              <a:t>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Pandas Operations and filtering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Calculate and display correlation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Use seaborn library to show heatmap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20BA1-A48E-43E1-A954-B7846C10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53" y="3774112"/>
            <a:ext cx="5626458" cy="2672452"/>
          </a:xfrm>
          <a:prstGeom prst="rect">
            <a:avLst/>
          </a:prstGeom>
          <a:ln w="5715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354821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5303106" cy="3246605"/>
            <a:chOff x="544021" y="1501647"/>
            <a:chExt cx="5303106" cy="324660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30310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4000" dirty="0"/>
                <a:t>PROJECT DEMO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2066994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34816" y="518691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800" b="1" kern="1200" dirty="0">
                <a:solidFill>
                  <a:srgbClr val="FF9900"/>
                </a:solidFill>
                <a:latin typeface="Montserrat" charset="0"/>
                <a:ea typeface="+mn-ea"/>
                <a:cs typeface="+mn-cs"/>
              </a:rPr>
              <a:t>PROJECT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B29AD-F219-4750-8F28-BE85E7FA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6" y="1169377"/>
            <a:ext cx="10780643" cy="4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544021" y="1633727"/>
            <a:ext cx="5303106" cy="3246605"/>
            <a:chOff x="544021" y="1501647"/>
            <a:chExt cx="5303106" cy="324660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1501647"/>
              <a:ext cx="530310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sz="4000" dirty="0"/>
                <a:t>FINAL CAPSTONE END-OF-DAY PROJECT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544021" y="4040366"/>
              <a:ext cx="47594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itchFamily="2" charset="-52"/>
                <a:ea typeface="Montserrat" charset="0"/>
                <a:cs typeface="Montserrat" charset="0"/>
              </a:endParaRP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620222" y="4040976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5460ED-1B0D-4682-853E-EC6297E8C3D0}"/>
              </a:ext>
            </a:extLst>
          </p:cNvPr>
          <p:cNvSpPr/>
          <p:nvPr/>
        </p:nvSpPr>
        <p:spPr>
          <a:xfrm>
            <a:off x="620222" y="4886324"/>
            <a:ext cx="4066078" cy="228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24B192-C5C9-4707-B2B0-059991822E69}"/>
              </a:ext>
            </a:extLst>
          </p:cNvPr>
          <p:cNvSpPr/>
          <p:nvPr/>
        </p:nvSpPr>
        <p:spPr>
          <a:xfrm>
            <a:off x="620222" y="4883328"/>
            <a:ext cx="2066994" cy="228600"/>
          </a:xfrm>
          <a:prstGeom prst="roundRect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C56CB-7A7A-4F0E-8A4A-6A162998B2D6}"/>
              </a:ext>
            </a:extLst>
          </p:cNvPr>
          <p:cNvSpPr txBox="1"/>
          <p:nvPr/>
        </p:nvSpPr>
        <p:spPr>
          <a:xfrm>
            <a:off x="544022" y="5186917"/>
            <a:ext cx="64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24877-C482-4F61-9BA7-69E9D02CC79C}"/>
              </a:ext>
            </a:extLst>
          </p:cNvPr>
          <p:cNvSpPr txBox="1"/>
          <p:nvPr/>
        </p:nvSpPr>
        <p:spPr>
          <a:xfrm>
            <a:off x="3534872" y="5186917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9F1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ADVANCED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F1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76D5DA7-D9D1-4C8C-97F2-D4E9CF8E1F7C}"/>
              </a:ext>
            </a:extLst>
          </p:cNvPr>
          <p:cNvSpPr/>
          <p:nvPr/>
        </p:nvSpPr>
        <p:spPr>
          <a:xfrm>
            <a:off x="2534816" y="5186917"/>
            <a:ext cx="304800" cy="228600"/>
          </a:xfrm>
          <a:prstGeom prst="triangle">
            <a:avLst/>
          </a:prstGeom>
          <a:solidFill>
            <a:srgbClr val="FF9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4924-7BC2-4DC7-8CF8-C38C8077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1" y="-1"/>
            <a:ext cx="50749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/>
              <a:t>FINAL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FA160-A9FB-4ECC-852F-AB74EAAC4F6D}"/>
              </a:ext>
            </a:extLst>
          </p:cNvPr>
          <p:cNvSpPr txBox="1"/>
          <p:nvPr/>
        </p:nvSpPr>
        <p:spPr>
          <a:xfrm>
            <a:off x="481628" y="821228"/>
            <a:ext cx="117103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this project, we will perform basic Exploratory Data Analysis (EDA) on the Kyphosis disease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Kyphosis is an abnormally excessive convex curvature of the spine.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 contains 81 rows and 4 columns representing data on children who have had corrective spinal surgery.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INPUTS: </a:t>
            </a:r>
            <a:r>
              <a:rPr lang="en-US" sz="1800" dirty="0"/>
              <a:t>1. Age: in months, 2. Number: the number of vertebrae involved, 3. Start: the number of the first (topmost) vertebra operated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OUTPUTS: </a:t>
            </a:r>
            <a:r>
              <a:rPr lang="en-US" sz="1800" dirty="0"/>
              <a:t>Kyphosis which represents a factor with levels absent present indicating if a kyphosis (a type of deformation) was present after the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the “kyphosis.csv" included in the course package, write a python script to perform the following tasks:</a:t>
            </a:r>
          </a:p>
          <a:p>
            <a:r>
              <a:rPr lang="en-US" sz="1800" dirty="0"/>
              <a:t>	 1. Import the “kyphosis.csv" file using Pandas</a:t>
            </a:r>
          </a:p>
          <a:p>
            <a:r>
              <a:rPr lang="en-US" sz="1800" dirty="0"/>
              <a:t>	 2. Perform basic Exploratory Data Analysis (EDA) on the data</a:t>
            </a:r>
          </a:p>
          <a:p>
            <a:r>
              <a:rPr lang="en-US" sz="1800" dirty="0"/>
              <a:t>               3. List the average, minimum and maximum age (in years) considered in this study using 2 methods</a:t>
            </a:r>
          </a:p>
          <a:p>
            <a:r>
              <a:rPr lang="en-US" sz="1800" dirty="0"/>
              <a:t>               4. Plot the correlation matrix </a:t>
            </a:r>
          </a:p>
          <a:p>
            <a:r>
              <a:rPr lang="en-US" sz="1800" dirty="0"/>
              <a:t>               5. Convert the age column datatype from int64 to float64</a:t>
            </a:r>
          </a:p>
          <a:p>
            <a:r>
              <a:rPr lang="en-US" sz="1800" dirty="0"/>
              <a:t>	 6. Define a function that converts age from months to years </a:t>
            </a:r>
          </a:p>
          <a:p>
            <a:r>
              <a:rPr lang="en-US" sz="1800" dirty="0"/>
              <a:t> 	 7. Apply the function to the “Age” column and add the results into a new column entitled “Age in Years” </a:t>
            </a:r>
          </a:p>
          <a:p>
            <a:r>
              <a:rPr lang="en-US" sz="1800" dirty="0"/>
              <a:t>	 8. What are the features of the oldest and youngest child in this study? 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2968656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351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 Light</vt:lpstr>
      <vt:lpstr>Courier New</vt:lpstr>
      <vt:lpstr>Montserrat</vt:lpstr>
      <vt:lpstr>Arial</vt:lpstr>
      <vt:lpstr>Calibri</vt:lpstr>
      <vt:lpstr>Montserrat ExtraBold</vt:lpstr>
      <vt:lpstr>1_Тема Office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301</cp:revision>
  <dcterms:modified xsi:type="dcterms:W3CDTF">2022-04-24T00:49:08Z</dcterms:modified>
</cp:coreProperties>
</file>