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3" r:id="rId7"/>
    <p:sldId id="259"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A97FAB-74A0-4C14-BFF0-97CBDB7C4C8A}" v="548" dt="2023-04-14T09:10:45.114"/>
    <p1510:client id="{BFD89EAA-A396-E292-2165-780070148E41}" v="2" dt="2023-06-01T13:00:10.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Paras" userId="S::victor.paras@etu.unice.fr::a6987287-4c8c-4471-a1f6-0080bab6b406" providerId="AD" clId="Web-{8DA97FAB-74A0-4C14-BFF0-97CBDB7C4C8A}"/>
    <pc:docChg chg="addSld delSld modSld sldOrd addMainMaster delMainMaster">
      <pc:chgData name="Victor Paras" userId="S::victor.paras@etu.unice.fr::a6987287-4c8c-4471-a1f6-0080bab6b406" providerId="AD" clId="Web-{8DA97FAB-74A0-4C14-BFF0-97CBDB7C4C8A}" dt="2023-04-14T09:10:44.645" v="523" actId="20577"/>
      <pc:docMkLst>
        <pc:docMk/>
      </pc:docMkLst>
      <pc:sldChg chg="addSp modSp mod setBg modClrScheme chgLayout">
        <pc:chgData name="Victor Paras" userId="S::victor.paras@etu.unice.fr::a6987287-4c8c-4471-a1f6-0080bab6b406" providerId="AD" clId="Web-{8DA97FAB-74A0-4C14-BFF0-97CBDB7C4C8A}" dt="2023-04-14T09:10:44.645" v="523" actId="20577"/>
        <pc:sldMkLst>
          <pc:docMk/>
          <pc:sldMk cId="3784089036" sldId="256"/>
        </pc:sldMkLst>
        <pc:spChg chg="mod">
          <ac:chgData name="Victor Paras" userId="S::victor.paras@etu.unice.fr::a6987287-4c8c-4471-a1f6-0080bab6b406" providerId="AD" clId="Web-{8DA97FAB-74A0-4C14-BFF0-97CBDB7C4C8A}" dt="2023-04-14T08:45:37.719" v="132" actId="20577"/>
          <ac:spMkLst>
            <pc:docMk/>
            <pc:sldMk cId="3784089036" sldId="256"/>
            <ac:spMk id="2" creationId="{00000000-0000-0000-0000-000000000000}"/>
          </ac:spMkLst>
        </pc:spChg>
        <pc:spChg chg="mod">
          <ac:chgData name="Victor Paras" userId="S::victor.paras@etu.unice.fr::a6987287-4c8c-4471-a1f6-0080bab6b406" providerId="AD" clId="Web-{8DA97FAB-74A0-4C14-BFF0-97CBDB7C4C8A}" dt="2023-04-14T09:10:44.645" v="523" actId="20577"/>
          <ac:spMkLst>
            <pc:docMk/>
            <pc:sldMk cId="3784089036" sldId="256"/>
            <ac:spMk id="3" creationId="{00000000-0000-0000-0000-000000000000}"/>
          </ac:spMkLst>
        </pc:spChg>
        <pc:spChg chg="add mod">
          <ac:chgData name="Victor Paras" userId="S::victor.paras@etu.unice.fr::a6987287-4c8c-4471-a1f6-0080bab6b406" providerId="AD" clId="Web-{8DA97FAB-74A0-4C14-BFF0-97CBDB7C4C8A}" dt="2023-04-14T08:46:56.454" v="150" actId="1076"/>
          <ac:spMkLst>
            <pc:docMk/>
            <pc:sldMk cId="3784089036" sldId="256"/>
            <ac:spMk id="5" creationId="{AACF95A9-4065-D056-1F60-FA4B8C27B2FB}"/>
          </ac:spMkLst>
        </pc:spChg>
        <pc:spChg chg="add">
          <ac:chgData name="Victor Paras" userId="S::victor.paras@etu.unice.fr::a6987287-4c8c-4471-a1f6-0080bab6b406" providerId="AD" clId="Web-{8DA97FAB-74A0-4C14-BFF0-97CBDB7C4C8A}" dt="2023-04-14T08:34:01.209" v="0"/>
          <ac:spMkLst>
            <pc:docMk/>
            <pc:sldMk cId="3784089036" sldId="256"/>
            <ac:spMk id="9" creationId="{2644B391-9BFE-445C-A9EC-F544BB85FBC7}"/>
          </ac:spMkLst>
        </pc:spChg>
        <pc:spChg chg="add">
          <ac:chgData name="Victor Paras" userId="S::victor.paras@etu.unice.fr::a6987287-4c8c-4471-a1f6-0080bab6b406" providerId="AD" clId="Web-{8DA97FAB-74A0-4C14-BFF0-97CBDB7C4C8A}" dt="2023-04-14T08:34:01.209" v="0"/>
          <ac:spMkLst>
            <pc:docMk/>
            <pc:sldMk cId="3784089036" sldId="256"/>
            <ac:spMk id="11" creationId="{80F26E69-87D9-4655-AE7B-280A87AA3CAD}"/>
          </ac:spMkLst>
        </pc:spChg>
        <pc:picChg chg="add">
          <ac:chgData name="Victor Paras" userId="S::victor.paras@etu.unice.fr::a6987287-4c8c-4471-a1f6-0080bab6b406" providerId="AD" clId="Web-{8DA97FAB-74A0-4C14-BFF0-97CBDB7C4C8A}" dt="2023-04-14T08:34:01.209" v="0"/>
          <ac:picMkLst>
            <pc:docMk/>
            <pc:sldMk cId="3784089036" sldId="256"/>
            <ac:picMk id="4" creationId="{A4DB6CFB-7F7A-3157-0AA1-DC619BCC0613}"/>
          </ac:picMkLst>
        </pc:picChg>
        <pc:picChg chg="add mod">
          <ac:chgData name="Victor Paras" userId="S::victor.paras@etu.unice.fr::a6987287-4c8c-4471-a1f6-0080bab6b406" providerId="AD" clId="Web-{8DA97FAB-74A0-4C14-BFF0-97CBDB7C4C8A}" dt="2023-04-14T08:53:24.006" v="281" actId="1076"/>
          <ac:picMkLst>
            <pc:docMk/>
            <pc:sldMk cId="3784089036" sldId="256"/>
            <ac:picMk id="6" creationId="{442D681B-AD0C-60E5-26A4-BC39AE331A2F}"/>
          </ac:picMkLst>
        </pc:picChg>
      </pc:sldChg>
      <pc:sldChg chg="modSp new">
        <pc:chgData name="Victor Paras" userId="S::victor.paras@etu.unice.fr::a6987287-4c8c-4471-a1f6-0080bab6b406" providerId="AD" clId="Web-{8DA97FAB-74A0-4C14-BFF0-97CBDB7C4C8A}" dt="2023-04-14T08:52:00.271" v="241" actId="20577"/>
        <pc:sldMkLst>
          <pc:docMk/>
          <pc:sldMk cId="3162601277" sldId="257"/>
        </pc:sldMkLst>
        <pc:spChg chg="mod">
          <ac:chgData name="Victor Paras" userId="S::victor.paras@etu.unice.fr::a6987287-4c8c-4471-a1f6-0080bab6b406" providerId="AD" clId="Web-{8DA97FAB-74A0-4C14-BFF0-97CBDB7C4C8A}" dt="2023-04-14T08:35:24.601" v="14" actId="20577"/>
          <ac:spMkLst>
            <pc:docMk/>
            <pc:sldMk cId="3162601277" sldId="257"/>
            <ac:spMk id="2" creationId="{A96C84FC-EF6D-6E00-E77D-B218745B3352}"/>
          </ac:spMkLst>
        </pc:spChg>
        <pc:spChg chg="mod">
          <ac:chgData name="Victor Paras" userId="S::victor.paras@etu.unice.fr::a6987287-4c8c-4471-a1f6-0080bab6b406" providerId="AD" clId="Web-{8DA97FAB-74A0-4C14-BFF0-97CBDB7C4C8A}" dt="2023-04-14T08:52:00.271" v="241" actId="20577"/>
          <ac:spMkLst>
            <pc:docMk/>
            <pc:sldMk cId="3162601277" sldId="257"/>
            <ac:spMk id="3" creationId="{CF262E78-E80F-8F75-4F3B-FE00BBEA1679}"/>
          </ac:spMkLst>
        </pc:spChg>
      </pc:sldChg>
      <pc:sldChg chg="modSp new ord">
        <pc:chgData name="Victor Paras" userId="S::victor.paras@etu.unice.fr::a6987287-4c8c-4471-a1f6-0080bab6b406" providerId="AD" clId="Web-{8DA97FAB-74A0-4C14-BFF0-97CBDB7C4C8A}" dt="2023-04-14T09:07:41.784" v="446" actId="20577"/>
        <pc:sldMkLst>
          <pc:docMk/>
          <pc:sldMk cId="1284239258" sldId="258"/>
        </pc:sldMkLst>
        <pc:spChg chg="mod">
          <ac:chgData name="Victor Paras" userId="S::victor.paras@etu.unice.fr::a6987287-4c8c-4471-a1f6-0080bab6b406" providerId="AD" clId="Web-{8DA97FAB-74A0-4C14-BFF0-97CBDB7C4C8A}" dt="2023-04-14T08:36:26.336" v="52" actId="20577"/>
          <ac:spMkLst>
            <pc:docMk/>
            <pc:sldMk cId="1284239258" sldId="258"/>
            <ac:spMk id="2" creationId="{3058BF07-690C-0725-4C87-A759B79E2F0A}"/>
          </ac:spMkLst>
        </pc:spChg>
        <pc:spChg chg="mod">
          <ac:chgData name="Victor Paras" userId="S::victor.paras@etu.unice.fr::a6987287-4c8c-4471-a1f6-0080bab6b406" providerId="AD" clId="Web-{8DA97FAB-74A0-4C14-BFF0-97CBDB7C4C8A}" dt="2023-04-14T09:07:41.784" v="446" actId="20577"/>
          <ac:spMkLst>
            <pc:docMk/>
            <pc:sldMk cId="1284239258" sldId="258"/>
            <ac:spMk id="3" creationId="{0ED7A79B-A3F6-A668-3179-FCF78DD7606A}"/>
          </ac:spMkLst>
        </pc:spChg>
      </pc:sldChg>
      <pc:sldChg chg="addSp modSp new">
        <pc:chgData name="Victor Paras" userId="S::victor.paras@etu.unice.fr::a6987287-4c8c-4471-a1f6-0080bab6b406" providerId="AD" clId="Web-{8DA97FAB-74A0-4C14-BFF0-97CBDB7C4C8A}" dt="2023-04-14T09:08:36.378" v="479" actId="20577"/>
        <pc:sldMkLst>
          <pc:docMk/>
          <pc:sldMk cId="1399350104" sldId="259"/>
        </pc:sldMkLst>
        <pc:spChg chg="mod">
          <ac:chgData name="Victor Paras" userId="S::victor.paras@etu.unice.fr::a6987287-4c8c-4471-a1f6-0080bab6b406" providerId="AD" clId="Web-{8DA97FAB-74A0-4C14-BFF0-97CBDB7C4C8A}" dt="2023-04-14T08:43:05.373" v="71" actId="20577"/>
          <ac:spMkLst>
            <pc:docMk/>
            <pc:sldMk cId="1399350104" sldId="259"/>
            <ac:spMk id="2" creationId="{E084A962-C18F-B801-3851-DACD4493BAE8}"/>
          </ac:spMkLst>
        </pc:spChg>
        <pc:spChg chg="mod">
          <ac:chgData name="Victor Paras" userId="S::victor.paras@etu.unice.fr::a6987287-4c8c-4471-a1f6-0080bab6b406" providerId="AD" clId="Web-{8DA97FAB-74A0-4C14-BFF0-97CBDB7C4C8A}" dt="2023-04-14T09:08:36.378" v="479" actId="20577"/>
          <ac:spMkLst>
            <pc:docMk/>
            <pc:sldMk cId="1399350104" sldId="259"/>
            <ac:spMk id="3" creationId="{24F095F2-B193-5516-82AE-9DB69902B99E}"/>
          </ac:spMkLst>
        </pc:spChg>
        <pc:picChg chg="add mod">
          <ac:chgData name="Victor Paras" userId="S::victor.paras@etu.unice.fr::a6987287-4c8c-4471-a1f6-0080bab6b406" providerId="AD" clId="Web-{8DA97FAB-74A0-4C14-BFF0-97CBDB7C4C8A}" dt="2023-04-14T08:53:32.538" v="283" actId="1076"/>
          <ac:picMkLst>
            <pc:docMk/>
            <pc:sldMk cId="1399350104" sldId="259"/>
            <ac:picMk id="4" creationId="{9E18E29C-242E-0802-D79A-565392B4C9BF}"/>
          </ac:picMkLst>
        </pc:picChg>
      </pc:sldChg>
      <pc:sldChg chg="addSp delSp modSp new ord">
        <pc:chgData name="Victor Paras" userId="S::victor.paras@etu.unice.fr::a6987287-4c8c-4471-a1f6-0080bab6b406" providerId="AD" clId="Web-{8DA97FAB-74A0-4C14-BFF0-97CBDB7C4C8A}" dt="2023-04-14T09:07:23.533" v="441" actId="1076"/>
        <pc:sldMkLst>
          <pc:docMk/>
          <pc:sldMk cId="2482589179" sldId="260"/>
        </pc:sldMkLst>
        <pc:spChg chg="mod">
          <ac:chgData name="Victor Paras" userId="S::victor.paras@etu.unice.fr::a6987287-4c8c-4471-a1f6-0080bab6b406" providerId="AD" clId="Web-{8DA97FAB-74A0-4C14-BFF0-97CBDB7C4C8A}" dt="2023-04-14T08:47:31.861" v="160" actId="20577"/>
          <ac:spMkLst>
            <pc:docMk/>
            <pc:sldMk cId="2482589179" sldId="260"/>
            <ac:spMk id="2" creationId="{A79254E6-E398-7500-1E04-030E99572756}"/>
          </ac:spMkLst>
        </pc:spChg>
        <pc:spChg chg="mod">
          <ac:chgData name="Victor Paras" userId="S::victor.paras@etu.unice.fr::a6987287-4c8c-4471-a1f6-0080bab6b406" providerId="AD" clId="Web-{8DA97FAB-74A0-4C14-BFF0-97CBDB7C4C8A}" dt="2023-04-14T09:04:08.999" v="437" actId="20577"/>
          <ac:spMkLst>
            <pc:docMk/>
            <pc:sldMk cId="2482589179" sldId="260"/>
            <ac:spMk id="3" creationId="{E3A9AB50-49FB-4248-62E2-D333B33BF46F}"/>
          </ac:spMkLst>
        </pc:spChg>
        <pc:picChg chg="add del mod">
          <ac:chgData name="Victor Paras" userId="S::victor.paras@etu.unice.fr::a6987287-4c8c-4471-a1f6-0080bab6b406" providerId="AD" clId="Web-{8DA97FAB-74A0-4C14-BFF0-97CBDB7C4C8A}" dt="2023-04-14T09:02:54.733" v="412"/>
          <ac:picMkLst>
            <pc:docMk/>
            <pc:sldMk cId="2482589179" sldId="260"/>
            <ac:picMk id="4" creationId="{C5CBEAF5-6832-DBAF-2D84-4EA60BD403FA}"/>
          </ac:picMkLst>
        </pc:picChg>
        <pc:picChg chg="add del mod modCrop">
          <ac:chgData name="Victor Paras" userId="S::victor.paras@etu.unice.fr::a6987287-4c8c-4471-a1f6-0080bab6b406" providerId="AD" clId="Web-{8DA97FAB-74A0-4C14-BFF0-97CBDB7C4C8A}" dt="2023-04-14T09:02:53.045" v="411"/>
          <ac:picMkLst>
            <pc:docMk/>
            <pc:sldMk cId="2482589179" sldId="260"/>
            <ac:picMk id="5" creationId="{A3579066-5C47-93AE-FD48-4C3B86946B2C}"/>
          </ac:picMkLst>
        </pc:picChg>
        <pc:picChg chg="add del mod">
          <ac:chgData name="Victor Paras" userId="S::victor.paras@etu.unice.fr::a6987287-4c8c-4471-a1f6-0080bab6b406" providerId="AD" clId="Web-{8DA97FAB-74A0-4C14-BFF0-97CBDB7C4C8A}" dt="2023-04-14T09:03:01.436" v="415"/>
          <ac:picMkLst>
            <pc:docMk/>
            <pc:sldMk cId="2482589179" sldId="260"/>
            <ac:picMk id="6" creationId="{63B2E487-E826-04D1-180F-EE5FA391FA5C}"/>
          </ac:picMkLst>
        </pc:picChg>
        <pc:picChg chg="add mod modCrop">
          <ac:chgData name="Victor Paras" userId="S::victor.paras@etu.unice.fr::a6987287-4c8c-4471-a1f6-0080bab6b406" providerId="AD" clId="Web-{8DA97FAB-74A0-4C14-BFF0-97CBDB7C4C8A}" dt="2023-04-14T09:03:37.468" v="425" actId="1076"/>
          <ac:picMkLst>
            <pc:docMk/>
            <pc:sldMk cId="2482589179" sldId="260"/>
            <ac:picMk id="7" creationId="{4848F943-6AB6-4D55-472D-63B6905857B4}"/>
          </ac:picMkLst>
        </pc:picChg>
        <pc:picChg chg="add mod">
          <ac:chgData name="Victor Paras" userId="S::victor.paras@etu.unice.fr::a6987287-4c8c-4471-a1f6-0080bab6b406" providerId="AD" clId="Web-{8DA97FAB-74A0-4C14-BFF0-97CBDB7C4C8A}" dt="2023-04-14T09:07:23.533" v="441" actId="1076"/>
          <ac:picMkLst>
            <pc:docMk/>
            <pc:sldMk cId="2482589179" sldId="260"/>
            <ac:picMk id="8" creationId="{FA605434-F5F9-A96C-8481-71AAF665D586}"/>
          </ac:picMkLst>
        </pc:picChg>
      </pc:sldChg>
      <pc:sldChg chg="addSp modSp new ord">
        <pc:chgData name="Victor Paras" userId="S::victor.paras@etu.unice.fr::a6987287-4c8c-4471-a1f6-0080bab6b406" providerId="AD" clId="Web-{8DA97FAB-74A0-4C14-BFF0-97CBDB7C4C8A}" dt="2023-04-14T09:02:50.858" v="410" actId="1076"/>
        <pc:sldMkLst>
          <pc:docMk/>
          <pc:sldMk cId="2920503916" sldId="261"/>
        </pc:sldMkLst>
        <pc:spChg chg="mod">
          <ac:chgData name="Victor Paras" userId="S::victor.paras@etu.unice.fr::a6987287-4c8c-4471-a1f6-0080bab6b406" providerId="AD" clId="Web-{8DA97FAB-74A0-4C14-BFF0-97CBDB7C4C8A}" dt="2023-04-14T09:02:17.732" v="400" actId="20577"/>
          <ac:spMkLst>
            <pc:docMk/>
            <pc:sldMk cId="2920503916" sldId="261"/>
            <ac:spMk id="2" creationId="{297E1E3E-0ED5-42F8-F225-F5A27E58AA79}"/>
          </ac:spMkLst>
        </pc:spChg>
        <pc:spChg chg="mod">
          <ac:chgData name="Victor Paras" userId="S::victor.paras@etu.unice.fr::a6987287-4c8c-4471-a1f6-0080bab6b406" providerId="AD" clId="Web-{8DA97FAB-74A0-4C14-BFF0-97CBDB7C4C8A}" dt="2023-04-14T09:02:28.217" v="402" actId="20577"/>
          <ac:spMkLst>
            <pc:docMk/>
            <pc:sldMk cId="2920503916" sldId="261"/>
            <ac:spMk id="3" creationId="{B03C03AA-3B10-9D59-4D72-89B6225514A8}"/>
          </ac:spMkLst>
        </pc:spChg>
        <pc:picChg chg="add mod">
          <ac:chgData name="Victor Paras" userId="S::victor.paras@etu.unice.fr::a6987287-4c8c-4471-a1f6-0080bab6b406" providerId="AD" clId="Web-{8DA97FAB-74A0-4C14-BFF0-97CBDB7C4C8A}" dt="2023-04-14T09:02:50.858" v="410" actId="1076"/>
          <ac:picMkLst>
            <pc:docMk/>
            <pc:sldMk cId="2920503916" sldId="261"/>
            <ac:picMk id="5" creationId="{005E60A9-76CA-3945-42D1-974C612F2A52}"/>
          </ac:picMkLst>
        </pc:picChg>
        <pc:picChg chg="add mod">
          <ac:chgData name="Victor Paras" userId="S::victor.paras@etu.unice.fr::a6987287-4c8c-4471-a1f6-0080bab6b406" providerId="AD" clId="Web-{8DA97FAB-74A0-4C14-BFF0-97CBDB7C4C8A}" dt="2023-04-14T09:02:44.545" v="408" actId="1076"/>
          <ac:picMkLst>
            <pc:docMk/>
            <pc:sldMk cId="2920503916" sldId="261"/>
            <ac:picMk id="7" creationId="{BCEA6892-0981-1EDE-CEC1-BE33D3815548}"/>
          </ac:picMkLst>
        </pc:picChg>
      </pc:sldChg>
      <pc:sldChg chg="delSp modSp new del ord">
        <pc:chgData name="Victor Paras" userId="S::victor.paras@etu.unice.fr::a6987287-4c8c-4471-a1f6-0080bab6b406" providerId="AD" clId="Web-{8DA97FAB-74A0-4C14-BFF0-97CBDB7C4C8A}" dt="2023-04-14T09:09:24.691" v="484"/>
        <pc:sldMkLst>
          <pc:docMk/>
          <pc:sldMk cId="3978195570" sldId="262"/>
        </pc:sldMkLst>
        <pc:spChg chg="mod">
          <ac:chgData name="Victor Paras" userId="S::victor.paras@etu.unice.fr::a6987287-4c8c-4471-a1f6-0080bab6b406" providerId="AD" clId="Web-{8DA97FAB-74A0-4C14-BFF0-97CBDB7C4C8A}" dt="2023-04-14T09:09:21.457" v="483" actId="20577"/>
          <ac:spMkLst>
            <pc:docMk/>
            <pc:sldMk cId="3978195570" sldId="262"/>
            <ac:spMk id="2" creationId="{D81BC781-E808-4239-E731-AA650F344125}"/>
          </ac:spMkLst>
        </pc:spChg>
        <pc:spChg chg="del">
          <ac:chgData name="Victor Paras" userId="S::victor.paras@etu.unice.fr::a6987287-4c8c-4471-a1f6-0080bab6b406" providerId="AD" clId="Web-{8DA97FAB-74A0-4C14-BFF0-97CBDB7C4C8A}" dt="2023-04-14T09:07:49.909" v="449"/>
          <ac:spMkLst>
            <pc:docMk/>
            <pc:sldMk cId="3978195570" sldId="262"/>
            <ac:spMk id="3" creationId="{188773C5-26AE-1642-FF11-E8DD52A229B9}"/>
          </ac:spMkLst>
        </pc:spChg>
      </pc:sldChg>
      <pc:sldChg chg="delSp modSp new ord">
        <pc:chgData name="Victor Paras" userId="S::victor.paras@etu.unice.fr::a6987287-4c8c-4471-a1f6-0080bab6b406" providerId="AD" clId="Web-{8DA97FAB-74A0-4C14-BFF0-97CBDB7C4C8A}" dt="2023-04-14T09:09:57.051" v="491" actId="1076"/>
        <pc:sldMkLst>
          <pc:docMk/>
          <pc:sldMk cId="2212421113" sldId="263"/>
        </pc:sldMkLst>
        <pc:spChg chg="mod">
          <ac:chgData name="Victor Paras" userId="S::victor.paras@etu.unice.fr::a6987287-4c8c-4471-a1f6-0080bab6b406" providerId="AD" clId="Web-{8DA97FAB-74A0-4C14-BFF0-97CBDB7C4C8A}" dt="2023-04-14T09:09:57.051" v="491" actId="1076"/>
          <ac:spMkLst>
            <pc:docMk/>
            <pc:sldMk cId="2212421113" sldId="263"/>
            <ac:spMk id="2" creationId="{DB72F76F-A817-3FBA-FD92-01D9D6396939}"/>
          </ac:spMkLst>
        </pc:spChg>
        <pc:spChg chg="del">
          <ac:chgData name="Victor Paras" userId="S::victor.paras@etu.unice.fr::a6987287-4c8c-4471-a1f6-0080bab6b406" providerId="AD" clId="Web-{8DA97FAB-74A0-4C14-BFF0-97CBDB7C4C8A}" dt="2023-04-14T09:09:45.035" v="488"/>
          <ac:spMkLst>
            <pc:docMk/>
            <pc:sldMk cId="2212421113" sldId="263"/>
            <ac:spMk id="3" creationId="{489AAA99-8E08-878C-9955-B579CD64893F}"/>
          </ac:spMkLst>
        </pc:spChg>
      </pc:sldChg>
      <pc:sldMasterChg chg="del delSldLayout">
        <pc:chgData name="Victor Paras" userId="S::victor.paras@etu.unice.fr::a6987287-4c8c-4471-a1f6-0080bab6b406" providerId="AD" clId="Web-{8DA97FAB-74A0-4C14-BFF0-97CBDB7C4C8A}" dt="2023-04-14T08:34:01.209" v="0"/>
        <pc:sldMasterMkLst>
          <pc:docMk/>
          <pc:sldMasterMk cId="3071127875" sldId="2147483648"/>
        </pc:sldMasterMkLst>
        <pc:sldLayoutChg chg="del">
          <pc:chgData name="Victor Paras" userId="S::victor.paras@etu.unice.fr::a6987287-4c8c-4471-a1f6-0080bab6b406" providerId="AD" clId="Web-{8DA97FAB-74A0-4C14-BFF0-97CBDB7C4C8A}" dt="2023-04-14T08:34:01.209" v="0"/>
          <pc:sldLayoutMkLst>
            <pc:docMk/>
            <pc:sldMasterMk cId="3071127875" sldId="2147483648"/>
            <pc:sldLayoutMk cId="3310491181" sldId="2147483649"/>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3841795644" sldId="2147483650"/>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3466923455" sldId="2147483651"/>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3747632232" sldId="2147483652"/>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2611866596" sldId="2147483653"/>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3395854097" sldId="2147483654"/>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4040201302" sldId="2147483655"/>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2706407263" sldId="2147483656"/>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1610903340" sldId="2147483657"/>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4172787210" sldId="2147483658"/>
          </pc:sldLayoutMkLst>
        </pc:sldLayoutChg>
        <pc:sldLayoutChg chg="del">
          <pc:chgData name="Victor Paras" userId="S::victor.paras@etu.unice.fr::a6987287-4c8c-4471-a1f6-0080bab6b406" providerId="AD" clId="Web-{8DA97FAB-74A0-4C14-BFF0-97CBDB7C4C8A}" dt="2023-04-14T08:34:01.209" v="0"/>
          <pc:sldLayoutMkLst>
            <pc:docMk/>
            <pc:sldMasterMk cId="3071127875" sldId="2147483648"/>
            <pc:sldLayoutMk cId="1902177510" sldId="2147483659"/>
          </pc:sldLayoutMkLst>
        </pc:sldLayoutChg>
      </pc:sldMasterChg>
      <pc:sldMasterChg chg="add replId addSldLayout">
        <pc:chgData name="Victor Paras" userId="S::victor.paras@etu.unice.fr::a6987287-4c8c-4471-a1f6-0080bab6b406" providerId="AD" clId="Web-{8DA97FAB-74A0-4C14-BFF0-97CBDB7C4C8A}" dt="2023-04-14T08:34:01.209" v="0"/>
        <pc:sldMasterMkLst>
          <pc:docMk/>
          <pc:sldMasterMk cId="2341623815" sldId="2147483660"/>
        </pc:sldMasterMkLst>
        <pc:sldLayoutChg chg="add">
          <pc:chgData name="Victor Paras" userId="S::victor.paras@etu.unice.fr::a6987287-4c8c-4471-a1f6-0080bab6b406" providerId="AD" clId="Web-{8DA97FAB-74A0-4C14-BFF0-97CBDB7C4C8A}" dt="2023-04-14T08:34:01.209" v="0"/>
          <pc:sldLayoutMkLst>
            <pc:docMk/>
            <pc:sldMasterMk cId="2341623815" sldId="2147483660"/>
            <pc:sldLayoutMk cId="2358049874" sldId="2147483661"/>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1710000746" sldId="2147483662"/>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667329289" sldId="2147483663"/>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330970078" sldId="2147483664"/>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3536203771" sldId="2147483665"/>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1855687687" sldId="2147483666"/>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1208790761" sldId="2147483667"/>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3729458334" sldId="2147483668"/>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1424920916" sldId="2147483669"/>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3937026297" sldId="2147483670"/>
          </pc:sldLayoutMkLst>
        </pc:sldLayoutChg>
        <pc:sldLayoutChg chg="add replId">
          <pc:chgData name="Victor Paras" userId="S::victor.paras@etu.unice.fr::a6987287-4c8c-4471-a1f6-0080bab6b406" providerId="AD" clId="Web-{8DA97FAB-74A0-4C14-BFF0-97CBDB7C4C8A}" dt="2023-04-14T08:34:01.209" v="0"/>
          <pc:sldLayoutMkLst>
            <pc:docMk/>
            <pc:sldMasterMk cId="2341623815" sldId="2147483660"/>
            <pc:sldLayoutMk cId="1192910242" sldId="2147483671"/>
          </pc:sldLayoutMkLst>
        </pc:sldLayoutChg>
      </pc:sldMasterChg>
    </pc:docChg>
  </pc:docChgLst>
  <pc:docChgLst>
    <pc:chgData name="Victor Paras" userId="S::victor.paras@etu.unice.fr::a6987287-4c8c-4471-a1f6-0080bab6b406" providerId="AD" clId="Web-{BFD89EAA-A396-E292-2165-780070148E41}"/>
    <pc:docChg chg="modSld">
      <pc:chgData name="Victor Paras" userId="S::victor.paras@etu.unice.fr::a6987287-4c8c-4471-a1f6-0080bab6b406" providerId="AD" clId="Web-{BFD89EAA-A396-E292-2165-780070148E41}" dt="2023-06-01T13:00:08.064" v="0" actId="20577"/>
      <pc:docMkLst>
        <pc:docMk/>
      </pc:docMkLst>
      <pc:sldChg chg="modSp">
        <pc:chgData name="Victor Paras" userId="S::victor.paras@etu.unice.fr::a6987287-4c8c-4471-a1f6-0080bab6b406" providerId="AD" clId="Web-{BFD89EAA-A396-E292-2165-780070148E41}" dt="2023-06-01T13:00:08.064" v="0" actId="20577"/>
        <pc:sldMkLst>
          <pc:docMk/>
          <pc:sldMk cId="2482589179" sldId="260"/>
        </pc:sldMkLst>
        <pc:spChg chg="mod">
          <ac:chgData name="Victor Paras" userId="S::victor.paras@etu.unice.fr::a6987287-4c8c-4471-a1f6-0080bab6b406" providerId="AD" clId="Web-{BFD89EAA-A396-E292-2165-780070148E41}" dt="2023-06-01T13:00:08.064" v="0" actId="20577"/>
          <ac:spMkLst>
            <pc:docMk/>
            <pc:sldMk cId="2482589179" sldId="260"/>
            <ac:spMk id="3" creationId="{E3A9AB50-49FB-4248-62E2-D333B33BF4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119291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71000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35804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93702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14249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72945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20879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85568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53620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33097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732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6/1/2023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234162381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it de la connexion réseau sur un arrière-plan blanc">
            <a:extLst>
              <a:ext uri="{FF2B5EF4-FFF2-40B4-BE49-F238E27FC236}">
                <a16:creationId xmlns:a16="http://schemas.microsoft.com/office/drawing/2014/main" id="{A4DB6CFB-7F7A-3157-0AA1-DC619BCC0613}"/>
              </a:ext>
            </a:extLst>
          </p:cNvPr>
          <p:cNvPicPr>
            <a:picLocks noChangeAspect="1"/>
          </p:cNvPicPr>
          <p:nvPr/>
        </p:nvPicPr>
        <p:blipFill rotWithShape="1">
          <a:blip r:embed="rId2"/>
          <a:srcRect t="15605" r="-2" b="-2"/>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re 1"/>
          <p:cNvSpPr>
            <a:spLocks noGrp="1"/>
          </p:cNvSpPr>
          <p:nvPr>
            <p:ph type="ctrTitle"/>
          </p:nvPr>
        </p:nvSpPr>
        <p:spPr>
          <a:xfrm>
            <a:off x="1578316" y="1348844"/>
            <a:ext cx="5409468" cy="3042706"/>
          </a:xfrm>
        </p:spPr>
        <p:txBody>
          <a:bodyPr>
            <a:normAutofit/>
          </a:bodyPr>
          <a:lstStyle/>
          <a:p>
            <a:r>
              <a:rPr lang="fr-FR" sz="6000">
                <a:solidFill>
                  <a:schemeClr val="tx1"/>
                </a:solidFill>
              </a:rPr>
              <a:t>Compteur de jongleS</a:t>
            </a:r>
          </a:p>
        </p:txBody>
      </p:sp>
      <p:sp>
        <p:nvSpPr>
          <p:cNvPr id="3" name="Sous-titre 2"/>
          <p:cNvSpPr>
            <a:spLocks noGrp="1"/>
          </p:cNvSpPr>
          <p:nvPr>
            <p:ph type="subTitle" idx="1"/>
          </p:nvPr>
        </p:nvSpPr>
        <p:spPr>
          <a:xfrm>
            <a:off x="1578316" y="4682061"/>
            <a:ext cx="5409468" cy="950976"/>
          </a:xfrm>
        </p:spPr>
        <p:txBody>
          <a:bodyPr vert="horz" lIns="91440" tIns="45720" rIns="91440" bIns="45720" rtlCol="0" anchor="t">
            <a:normAutofit/>
          </a:bodyPr>
          <a:lstStyle/>
          <a:p>
            <a:r>
              <a:rPr lang="fr-FR" dirty="0">
                <a:solidFill>
                  <a:schemeClr val="tx1"/>
                </a:solidFill>
                <a:latin typeface="Century Schoolbook"/>
              </a:rPr>
              <a:t>Présentation de mi-parcours</a:t>
            </a:r>
          </a:p>
          <a:p>
            <a:r>
              <a:rPr lang="fr-FR" dirty="0">
                <a:solidFill>
                  <a:schemeClr val="tx1"/>
                </a:solidFill>
                <a:latin typeface="Century Schoolbook"/>
              </a:rPr>
              <a:t>UE Communication sans fils</a:t>
            </a:r>
          </a:p>
        </p:txBody>
      </p:sp>
      <p:sp>
        <p:nvSpPr>
          <p:cNvPr id="5" name="ZoneTexte 4">
            <a:extLst>
              <a:ext uri="{FF2B5EF4-FFF2-40B4-BE49-F238E27FC236}">
                <a16:creationId xmlns:a16="http://schemas.microsoft.com/office/drawing/2014/main" id="{AACF95A9-4065-D056-1F60-FA4B8C27B2FB}"/>
              </a:ext>
            </a:extLst>
          </p:cNvPr>
          <p:cNvSpPr txBox="1"/>
          <p:nvPr/>
        </p:nvSpPr>
        <p:spPr>
          <a:xfrm>
            <a:off x="10332761" y="6360754"/>
            <a:ext cx="2601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entury Schoolbook"/>
              </a:rPr>
              <a:t>PARAS Victor</a:t>
            </a:r>
          </a:p>
        </p:txBody>
      </p:sp>
      <p:pic>
        <p:nvPicPr>
          <p:cNvPr id="6" name="Image 6" descr="Une image contenant compétition sportive&#10;&#10;Description générée automatiquement">
            <a:extLst>
              <a:ext uri="{FF2B5EF4-FFF2-40B4-BE49-F238E27FC236}">
                <a16:creationId xmlns:a16="http://schemas.microsoft.com/office/drawing/2014/main" id="{442D681B-AD0C-60E5-26A4-BC39AE331A2F}"/>
              </a:ext>
            </a:extLst>
          </p:cNvPr>
          <p:cNvPicPr>
            <a:picLocks noChangeAspect="1"/>
          </p:cNvPicPr>
          <p:nvPr/>
        </p:nvPicPr>
        <p:blipFill>
          <a:blip r:embed="rId3"/>
          <a:stretch>
            <a:fillRect/>
          </a:stretch>
        </p:blipFill>
        <p:spPr>
          <a:xfrm>
            <a:off x="9344473" y="710870"/>
            <a:ext cx="1971315" cy="1985692"/>
          </a:xfrm>
          <a:prstGeom prst="rect">
            <a:avLst/>
          </a:prstGeom>
        </p:spPr>
      </p:pic>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8BF07-690C-0725-4C87-A759B79E2F0A}"/>
              </a:ext>
            </a:extLst>
          </p:cNvPr>
          <p:cNvSpPr>
            <a:spLocks noGrp="1"/>
          </p:cNvSpPr>
          <p:nvPr>
            <p:ph type="title"/>
          </p:nvPr>
        </p:nvSpPr>
        <p:spPr/>
        <p:txBody>
          <a:bodyPr/>
          <a:lstStyle/>
          <a:p>
            <a:r>
              <a:rPr lang="fr-FR"/>
              <a:t>Sommaire</a:t>
            </a:r>
          </a:p>
        </p:txBody>
      </p:sp>
      <p:sp>
        <p:nvSpPr>
          <p:cNvPr id="3" name="Espace réservé du contenu 2">
            <a:extLst>
              <a:ext uri="{FF2B5EF4-FFF2-40B4-BE49-F238E27FC236}">
                <a16:creationId xmlns:a16="http://schemas.microsoft.com/office/drawing/2014/main" id="{0ED7A79B-A3F6-A668-3179-FCF78DD7606A}"/>
              </a:ext>
            </a:extLst>
          </p:cNvPr>
          <p:cNvSpPr>
            <a:spLocks noGrp="1"/>
          </p:cNvSpPr>
          <p:nvPr>
            <p:ph idx="1"/>
          </p:nvPr>
        </p:nvSpPr>
        <p:spPr/>
        <p:txBody>
          <a:bodyPr vert="horz" lIns="91440" tIns="45720" rIns="91440" bIns="45720" rtlCol="0" anchor="t">
            <a:normAutofit/>
          </a:bodyPr>
          <a:lstStyle/>
          <a:p>
            <a:r>
              <a:rPr lang="fr-FR" dirty="0"/>
              <a:t>Introduction</a:t>
            </a:r>
          </a:p>
          <a:p>
            <a:pPr>
              <a:buClr>
                <a:srgbClr val="262626"/>
              </a:buClr>
            </a:pPr>
            <a:r>
              <a:rPr lang="fr-FR" dirty="0"/>
              <a:t>Matériel utilisé</a:t>
            </a:r>
          </a:p>
          <a:p>
            <a:pPr>
              <a:buClr>
                <a:srgbClr val="262626"/>
              </a:buClr>
            </a:pPr>
            <a:r>
              <a:rPr lang="fr-FR" dirty="0"/>
              <a:t>Avancement du projet</a:t>
            </a:r>
          </a:p>
          <a:p>
            <a:pPr>
              <a:buClr>
                <a:srgbClr val="262626"/>
              </a:buClr>
            </a:pPr>
            <a:endParaRPr lang="fr-FR" dirty="0"/>
          </a:p>
        </p:txBody>
      </p:sp>
    </p:spTree>
    <p:extLst>
      <p:ext uri="{BB962C8B-B14F-4D97-AF65-F5344CB8AC3E}">
        <p14:creationId xmlns:p14="http://schemas.microsoft.com/office/powerpoint/2010/main" val="128423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6C84FC-EF6D-6E00-E77D-B218745B3352}"/>
              </a:ext>
            </a:extLst>
          </p:cNvPr>
          <p:cNvSpPr>
            <a:spLocks noGrp="1"/>
          </p:cNvSpPr>
          <p:nvPr>
            <p:ph type="title"/>
          </p:nvPr>
        </p:nvSpPr>
        <p:spPr/>
        <p:txBody>
          <a:bodyPr/>
          <a:lstStyle/>
          <a:p>
            <a:r>
              <a:rPr lang="fr-FR"/>
              <a:t>Introduction</a:t>
            </a:r>
          </a:p>
        </p:txBody>
      </p:sp>
      <p:sp>
        <p:nvSpPr>
          <p:cNvPr id="3" name="Espace réservé du contenu 2">
            <a:extLst>
              <a:ext uri="{FF2B5EF4-FFF2-40B4-BE49-F238E27FC236}">
                <a16:creationId xmlns:a16="http://schemas.microsoft.com/office/drawing/2014/main" id="{CF262E78-E80F-8F75-4F3B-FE00BBEA1679}"/>
              </a:ext>
            </a:extLst>
          </p:cNvPr>
          <p:cNvSpPr>
            <a:spLocks noGrp="1"/>
          </p:cNvSpPr>
          <p:nvPr>
            <p:ph idx="1"/>
          </p:nvPr>
        </p:nvSpPr>
        <p:spPr/>
        <p:txBody>
          <a:bodyPr vert="horz" lIns="91440" tIns="45720" rIns="91440" bIns="45720" rtlCol="0" anchor="t">
            <a:normAutofit/>
          </a:bodyPr>
          <a:lstStyle/>
          <a:p>
            <a:r>
              <a:rPr lang="fr-FR" dirty="0"/>
              <a:t>Pourquoi ce projet ?</a:t>
            </a:r>
          </a:p>
          <a:p>
            <a:pPr marL="0" indent="0">
              <a:buClr>
                <a:srgbClr val="262626"/>
              </a:buClr>
              <a:buNone/>
            </a:pPr>
            <a:r>
              <a:rPr lang="fr-FR" dirty="0"/>
              <a:t>Compter le nombre de jongle et s'amuser.</a:t>
            </a:r>
          </a:p>
          <a:p>
            <a:pPr>
              <a:buClr>
                <a:srgbClr val="262626"/>
              </a:buClr>
            </a:pPr>
            <a:endParaRPr lang="fr-FR" dirty="0"/>
          </a:p>
          <a:p>
            <a:pPr>
              <a:buClr>
                <a:srgbClr val="262626"/>
              </a:buClr>
            </a:pPr>
            <a:endParaRPr lang="fr-FR" dirty="0"/>
          </a:p>
        </p:txBody>
      </p:sp>
    </p:spTree>
    <p:extLst>
      <p:ext uri="{BB962C8B-B14F-4D97-AF65-F5344CB8AC3E}">
        <p14:creationId xmlns:p14="http://schemas.microsoft.com/office/powerpoint/2010/main" val="316260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254E6-E398-7500-1E04-030E99572756}"/>
              </a:ext>
            </a:extLst>
          </p:cNvPr>
          <p:cNvSpPr>
            <a:spLocks noGrp="1"/>
          </p:cNvSpPr>
          <p:nvPr>
            <p:ph type="title"/>
          </p:nvPr>
        </p:nvSpPr>
        <p:spPr/>
        <p:txBody>
          <a:bodyPr/>
          <a:lstStyle/>
          <a:p>
            <a:r>
              <a:rPr lang="fr-FR"/>
              <a:t>Matériel utilisé</a:t>
            </a:r>
          </a:p>
        </p:txBody>
      </p:sp>
      <p:sp>
        <p:nvSpPr>
          <p:cNvPr id="3" name="Espace réservé du contenu 2">
            <a:extLst>
              <a:ext uri="{FF2B5EF4-FFF2-40B4-BE49-F238E27FC236}">
                <a16:creationId xmlns:a16="http://schemas.microsoft.com/office/drawing/2014/main" id="{E3A9AB50-49FB-4248-62E2-D333B33BF46F}"/>
              </a:ext>
            </a:extLst>
          </p:cNvPr>
          <p:cNvSpPr>
            <a:spLocks noGrp="1"/>
          </p:cNvSpPr>
          <p:nvPr>
            <p:ph idx="1"/>
          </p:nvPr>
        </p:nvSpPr>
        <p:spPr/>
        <p:txBody>
          <a:bodyPr vert="horz" lIns="91440" tIns="45720" rIns="91440" bIns="45720" rtlCol="0" anchor="t">
            <a:normAutofit/>
          </a:bodyPr>
          <a:lstStyle/>
          <a:p>
            <a:r>
              <a:rPr lang="fr-FR" dirty="0"/>
              <a:t>2 kit UCA :</a:t>
            </a:r>
          </a:p>
          <a:p>
            <a:pPr marL="0" indent="0">
              <a:buClr>
                <a:srgbClr val="262626"/>
              </a:buClr>
              <a:buNone/>
            </a:pPr>
            <a:r>
              <a:rPr lang="fr-FR" dirty="0"/>
              <a:t> Il y aura une carte reliée aux capteurs de forces qui permettra d'émettre le signal et une autre carte qui permettra de recevoir les données et afficher le score sur un panneau LED</a:t>
            </a:r>
          </a:p>
          <a:p>
            <a:pPr>
              <a:buClr>
                <a:srgbClr val="262626"/>
              </a:buClr>
            </a:pPr>
            <a:r>
              <a:rPr lang="fr-FR" dirty="0"/>
              <a:t>Plusieurs capteurs de pression/force</a:t>
            </a:r>
          </a:p>
          <a:p>
            <a:pPr marL="0" indent="0">
              <a:buClr>
                <a:srgbClr val="262626"/>
              </a:buClr>
              <a:buNone/>
            </a:pPr>
            <a:endParaRPr lang="fr-FR" dirty="0"/>
          </a:p>
          <a:p>
            <a:pPr>
              <a:buClr>
                <a:srgbClr val="262626"/>
              </a:buClr>
            </a:pPr>
            <a:endParaRPr lang="fr-FR" dirty="0"/>
          </a:p>
          <a:p>
            <a:pPr marL="0" indent="0">
              <a:buClr>
                <a:srgbClr val="262626"/>
              </a:buClr>
              <a:buNone/>
            </a:pPr>
            <a:endParaRPr lang="fr-FR" dirty="0"/>
          </a:p>
          <a:p>
            <a:pPr marL="0" indent="0">
              <a:buNone/>
            </a:pPr>
            <a:endParaRPr lang="fr-FR" dirty="0"/>
          </a:p>
        </p:txBody>
      </p:sp>
      <p:pic>
        <p:nvPicPr>
          <p:cNvPr id="7" name="Image 7" descr="Une image contenant texte&#10;&#10;Description générée automatiquement">
            <a:extLst>
              <a:ext uri="{FF2B5EF4-FFF2-40B4-BE49-F238E27FC236}">
                <a16:creationId xmlns:a16="http://schemas.microsoft.com/office/drawing/2014/main" id="{4848F943-6AB6-4D55-472D-63B6905857B4}"/>
              </a:ext>
            </a:extLst>
          </p:cNvPr>
          <p:cNvPicPr>
            <a:picLocks noChangeAspect="1"/>
          </p:cNvPicPr>
          <p:nvPr/>
        </p:nvPicPr>
        <p:blipFill rotWithShape="1">
          <a:blip r:embed="rId2"/>
          <a:srcRect l="36082" t="58013" r="19588" b="19231"/>
          <a:stretch/>
        </p:blipFill>
        <p:spPr>
          <a:xfrm>
            <a:off x="1072551" y="4028248"/>
            <a:ext cx="4182537" cy="1724137"/>
          </a:xfrm>
          <a:prstGeom prst="rect">
            <a:avLst/>
          </a:prstGeom>
        </p:spPr>
      </p:pic>
      <p:pic>
        <p:nvPicPr>
          <p:cNvPr id="8" name="Image 8" descr="Une image contenant texte, Appareils électroniques, circuit&#10;&#10;Description générée automatiquement">
            <a:extLst>
              <a:ext uri="{FF2B5EF4-FFF2-40B4-BE49-F238E27FC236}">
                <a16:creationId xmlns:a16="http://schemas.microsoft.com/office/drawing/2014/main" id="{FA605434-F5F9-A96C-8481-71AAF665D586}"/>
              </a:ext>
            </a:extLst>
          </p:cNvPr>
          <p:cNvPicPr>
            <a:picLocks noChangeAspect="1"/>
          </p:cNvPicPr>
          <p:nvPr/>
        </p:nvPicPr>
        <p:blipFill>
          <a:blip r:embed="rId3"/>
          <a:stretch>
            <a:fillRect/>
          </a:stretch>
        </p:blipFill>
        <p:spPr>
          <a:xfrm rot="16200000">
            <a:off x="7412966" y="2750389"/>
            <a:ext cx="2743200" cy="3657600"/>
          </a:xfrm>
          <a:prstGeom prst="rect">
            <a:avLst/>
          </a:prstGeom>
        </p:spPr>
      </p:pic>
    </p:spTree>
    <p:extLst>
      <p:ext uri="{BB962C8B-B14F-4D97-AF65-F5344CB8AC3E}">
        <p14:creationId xmlns:p14="http://schemas.microsoft.com/office/powerpoint/2010/main" val="248258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7E1E3E-0ED5-42F8-F225-F5A27E58AA79}"/>
              </a:ext>
            </a:extLst>
          </p:cNvPr>
          <p:cNvSpPr>
            <a:spLocks noGrp="1"/>
          </p:cNvSpPr>
          <p:nvPr>
            <p:ph type="title"/>
          </p:nvPr>
        </p:nvSpPr>
        <p:spPr/>
        <p:txBody>
          <a:bodyPr/>
          <a:lstStyle/>
          <a:p>
            <a:r>
              <a:rPr lang="fr-FR"/>
              <a:t>Matériel utilisé</a:t>
            </a:r>
          </a:p>
        </p:txBody>
      </p:sp>
      <p:sp>
        <p:nvSpPr>
          <p:cNvPr id="3" name="Espace réservé du contenu 2">
            <a:extLst>
              <a:ext uri="{FF2B5EF4-FFF2-40B4-BE49-F238E27FC236}">
                <a16:creationId xmlns:a16="http://schemas.microsoft.com/office/drawing/2014/main" id="{B03C03AA-3B10-9D59-4D72-89B6225514A8}"/>
              </a:ext>
            </a:extLst>
          </p:cNvPr>
          <p:cNvSpPr>
            <a:spLocks noGrp="1"/>
          </p:cNvSpPr>
          <p:nvPr>
            <p:ph idx="1"/>
          </p:nvPr>
        </p:nvSpPr>
        <p:spPr/>
        <p:txBody>
          <a:bodyPr vert="horz" lIns="91440" tIns="45720" rIns="91440" bIns="45720" rtlCol="0" anchor="t">
            <a:normAutofit/>
          </a:bodyPr>
          <a:lstStyle/>
          <a:p>
            <a:r>
              <a:rPr lang="fr-FR" dirty="0">
                <a:latin typeface="Arial"/>
                <a:cs typeface="Arial"/>
              </a:rPr>
              <a:t>Chaussure de foot</a:t>
            </a:r>
            <a:endParaRPr lang="en-US" dirty="0">
              <a:latin typeface="Arial"/>
              <a:cs typeface="Arial"/>
            </a:endParaRPr>
          </a:p>
          <a:p>
            <a:pPr>
              <a:buClr>
                <a:srgbClr val="262626"/>
              </a:buClr>
            </a:pPr>
            <a:r>
              <a:rPr lang="fr-FR" dirty="0">
                <a:latin typeface="Arial"/>
                <a:cs typeface="Arial"/>
              </a:rPr>
              <a:t>Ballon de foot</a:t>
            </a:r>
            <a:endParaRPr lang="en-US" dirty="0">
              <a:latin typeface="Arial"/>
              <a:cs typeface="Arial"/>
            </a:endParaRPr>
          </a:p>
          <a:p>
            <a:pPr>
              <a:buClr>
                <a:srgbClr val="262626"/>
              </a:buClr>
            </a:pPr>
            <a:r>
              <a:rPr lang="fr-FR" dirty="0">
                <a:latin typeface="Arial"/>
                <a:cs typeface="Arial"/>
              </a:rPr>
              <a:t>Partie communication sans fil :</a:t>
            </a:r>
            <a:endParaRPr lang="en-US" dirty="0">
              <a:latin typeface="Arial"/>
              <a:cs typeface="Arial"/>
            </a:endParaRPr>
          </a:p>
          <a:p>
            <a:pPr>
              <a:buClr>
                <a:srgbClr val="262626"/>
              </a:buClr>
            </a:pPr>
            <a:r>
              <a:rPr lang="fr-FR" dirty="0" err="1">
                <a:latin typeface="Arial"/>
                <a:cs typeface="Arial"/>
              </a:rPr>
              <a:t>LaRo</a:t>
            </a:r>
            <a:r>
              <a:rPr lang="fr-FR" dirty="0">
                <a:latin typeface="Arial"/>
                <a:cs typeface="Arial"/>
              </a:rPr>
              <a:t> </a:t>
            </a:r>
            <a:r>
              <a:rPr lang="fr-FR" dirty="0" err="1">
                <a:latin typeface="Arial"/>
                <a:cs typeface="Arial"/>
              </a:rPr>
              <a:t>transmisson</a:t>
            </a:r>
            <a:r>
              <a:rPr lang="fr-FR" dirty="0">
                <a:latin typeface="Arial"/>
                <a:cs typeface="Arial"/>
              </a:rPr>
              <a:t> et code </a:t>
            </a:r>
            <a:r>
              <a:rPr lang="fr-FR" dirty="0" err="1">
                <a:latin typeface="Arial"/>
                <a:cs typeface="Arial"/>
              </a:rPr>
              <a:t>arduino</a:t>
            </a:r>
          </a:p>
          <a:p>
            <a:pPr>
              <a:buClr>
                <a:srgbClr val="262626"/>
              </a:buClr>
            </a:pPr>
            <a:endParaRPr lang="fr-FR" dirty="0"/>
          </a:p>
        </p:txBody>
      </p:sp>
      <p:pic>
        <p:nvPicPr>
          <p:cNvPr id="5" name="Image 5" descr="Une image contenant diagramme&#10;&#10;Description générée automatiquement">
            <a:extLst>
              <a:ext uri="{FF2B5EF4-FFF2-40B4-BE49-F238E27FC236}">
                <a16:creationId xmlns:a16="http://schemas.microsoft.com/office/drawing/2014/main" id="{005E60A9-76CA-3945-42D1-974C612F2A52}"/>
              </a:ext>
            </a:extLst>
          </p:cNvPr>
          <p:cNvPicPr>
            <a:picLocks noChangeAspect="1"/>
          </p:cNvPicPr>
          <p:nvPr/>
        </p:nvPicPr>
        <p:blipFill rotWithShape="1">
          <a:blip r:embed="rId2"/>
          <a:srcRect r="-1604" b="13953"/>
          <a:stretch/>
        </p:blipFill>
        <p:spPr>
          <a:xfrm>
            <a:off x="6923956" y="4880215"/>
            <a:ext cx="3059821" cy="1151736"/>
          </a:xfrm>
          <a:prstGeom prst="rect">
            <a:avLst/>
          </a:prstGeom>
        </p:spPr>
      </p:pic>
      <p:pic>
        <p:nvPicPr>
          <p:cNvPr id="7" name="Image 4" descr="Une image contenant compétition sportive&#10;&#10;Description générée automatiquement">
            <a:extLst>
              <a:ext uri="{FF2B5EF4-FFF2-40B4-BE49-F238E27FC236}">
                <a16:creationId xmlns:a16="http://schemas.microsoft.com/office/drawing/2014/main" id="{BCEA6892-0981-1EDE-CEC1-BE33D3815548}"/>
              </a:ext>
            </a:extLst>
          </p:cNvPr>
          <p:cNvPicPr>
            <a:picLocks noChangeAspect="1"/>
          </p:cNvPicPr>
          <p:nvPr/>
        </p:nvPicPr>
        <p:blipFill>
          <a:blip r:embed="rId3"/>
          <a:stretch>
            <a:fillRect/>
          </a:stretch>
        </p:blipFill>
        <p:spPr>
          <a:xfrm>
            <a:off x="10307757" y="4880304"/>
            <a:ext cx="1151807" cy="1151807"/>
          </a:xfrm>
          <a:prstGeom prst="rect">
            <a:avLst/>
          </a:prstGeom>
        </p:spPr>
      </p:pic>
    </p:spTree>
    <p:extLst>
      <p:ext uri="{BB962C8B-B14F-4D97-AF65-F5344CB8AC3E}">
        <p14:creationId xmlns:p14="http://schemas.microsoft.com/office/powerpoint/2010/main" val="292050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2F76F-A817-3FBA-FD92-01D9D6396939}"/>
              </a:ext>
            </a:extLst>
          </p:cNvPr>
          <p:cNvSpPr>
            <a:spLocks noGrp="1"/>
          </p:cNvSpPr>
          <p:nvPr>
            <p:ph type="title"/>
          </p:nvPr>
        </p:nvSpPr>
        <p:spPr>
          <a:xfrm>
            <a:off x="3252159" y="3014858"/>
            <a:ext cx="5673306" cy="1371600"/>
          </a:xfrm>
        </p:spPr>
        <p:txBody>
          <a:bodyPr/>
          <a:lstStyle/>
          <a:p>
            <a:r>
              <a:rPr lang="fr-FR">
                <a:ea typeface="+mj-lt"/>
                <a:cs typeface="+mj-lt"/>
              </a:rPr>
              <a:t>Avancement du projet</a:t>
            </a:r>
            <a:endParaRPr lang="fr-FR"/>
          </a:p>
          <a:p>
            <a:endParaRPr lang="fr-FR"/>
          </a:p>
        </p:txBody>
      </p:sp>
    </p:spTree>
    <p:extLst>
      <p:ext uri="{BB962C8B-B14F-4D97-AF65-F5344CB8AC3E}">
        <p14:creationId xmlns:p14="http://schemas.microsoft.com/office/powerpoint/2010/main" val="221242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84A962-C18F-B801-3851-DACD4493BAE8}"/>
              </a:ext>
            </a:extLst>
          </p:cNvPr>
          <p:cNvSpPr>
            <a:spLocks noGrp="1"/>
          </p:cNvSpPr>
          <p:nvPr>
            <p:ph type="title"/>
          </p:nvPr>
        </p:nvSpPr>
        <p:spPr/>
        <p:txBody>
          <a:bodyPr/>
          <a:lstStyle/>
          <a:p>
            <a:r>
              <a:rPr lang="fr-FR"/>
              <a:t>Conclusion</a:t>
            </a:r>
          </a:p>
        </p:txBody>
      </p:sp>
      <p:sp>
        <p:nvSpPr>
          <p:cNvPr id="3" name="Espace réservé du contenu 2">
            <a:extLst>
              <a:ext uri="{FF2B5EF4-FFF2-40B4-BE49-F238E27FC236}">
                <a16:creationId xmlns:a16="http://schemas.microsoft.com/office/drawing/2014/main" id="{24F095F2-B193-5516-82AE-9DB69902B99E}"/>
              </a:ext>
            </a:extLst>
          </p:cNvPr>
          <p:cNvSpPr>
            <a:spLocks noGrp="1"/>
          </p:cNvSpPr>
          <p:nvPr>
            <p:ph idx="1"/>
          </p:nvPr>
        </p:nvSpPr>
        <p:spPr/>
        <p:txBody>
          <a:bodyPr vert="horz" lIns="91440" tIns="45720" rIns="91440" bIns="45720" rtlCol="0" anchor="t">
            <a:normAutofit/>
          </a:bodyPr>
          <a:lstStyle/>
          <a:p>
            <a:r>
              <a:rPr lang="fr-FR" dirty="0"/>
              <a:t>Ouverture et tentative d'ajout de mode :</a:t>
            </a:r>
          </a:p>
          <a:p>
            <a:pPr marL="0" indent="0">
              <a:buClr>
                <a:srgbClr val="262626"/>
              </a:buClr>
              <a:buNone/>
            </a:pPr>
            <a:r>
              <a:rPr lang="fr-FR" dirty="0"/>
              <a:t>Mesurer la force de frappe en utilisant le même matériel</a:t>
            </a:r>
          </a:p>
        </p:txBody>
      </p:sp>
      <p:pic>
        <p:nvPicPr>
          <p:cNvPr id="4" name="Image 4" descr="Une image contenant compétition sportive&#10;&#10;Description générée automatiquement">
            <a:extLst>
              <a:ext uri="{FF2B5EF4-FFF2-40B4-BE49-F238E27FC236}">
                <a16:creationId xmlns:a16="http://schemas.microsoft.com/office/drawing/2014/main" id="{9E18E29C-242E-0802-D79A-565392B4C9BF}"/>
              </a:ext>
            </a:extLst>
          </p:cNvPr>
          <p:cNvPicPr>
            <a:picLocks noChangeAspect="1"/>
          </p:cNvPicPr>
          <p:nvPr/>
        </p:nvPicPr>
        <p:blipFill>
          <a:blip r:embed="rId2"/>
          <a:stretch>
            <a:fillRect/>
          </a:stretch>
        </p:blipFill>
        <p:spPr>
          <a:xfrm>
            <a:off x="9862059" y="4779663"/>
            <a:ext cx="1266825" cy="1266825"/>
          </a:xfrm>
          <a:prstGeom prst="rect">
            <a:avLst/>
          </a:prstGeom>
        </p:spPr>
      </p:pic>
    </p:spTree>
    <p:extLst>
      <p:ext uri="{BB962C8B-B14F-4D97-AF65-F5344CB8AC3E}">
        <p14:creationId xmlns:p14="http://schemas.microsoft.com/office/powerpoint/2010/main" val="1399350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SavonVTI</vt:lpstr>
      <vt:lpstr>Compteur de jongleS</vt:lpstr>
      <vt:lpstr>Sommaire</vt:lpstr>
      <vt:lpstr>Introduction</vt:lpstr>
      <vt:lpstr>Matériel utilisé</vt:lpstr>
      <vt:lpstr>Matériel utilisé</vt:lpstr>
      <vt:lpstr>Avancement du projet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140</cp:revision>
  <dcterms:created xsi:type="dcterms:W3CDTF">2023-04-14T08:28:51Z</dcterms:created>
  <dcterms:modified xsi:type="dcterms:W3CDTF">2023-06-01T13:00:18Z</dcterms:modified>
</cp:coreProperties>
</file>