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59" r:id="rId14"/>
    <p:sldId id="26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73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AF713-285C-4239-BAF5-5B912032A3AD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8342E-29B9-47EE-B77B-FC88E6D5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2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5EA31D-7178-499C-A186-9241546B809B}" type="datetime1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9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CC52-4C4F-439A-BD18-E1BEF340D40F}" type="datetime1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0C09-4517-4326-960E-576E89FC840B}" type="datetime1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8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DBA1-5081-488E-A41D-FC4587A5E876}" type="datetime1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82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052F-CD99-44A8-97CA-078FC6DF58B0}" type="datetime1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96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ED6E-3139-48D9-9BC5-D6BE1FA2F1DE}" type="datetime1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6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6189-9018-4E3B-8A99-0BB3876E04BF}" type="datetime1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3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EB7F-57E2-441F-9C8B-9C5E07CA0D45}" type="datetime1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214-857E-484B-AB5C-7C41DFFB129E}" type="datetime1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7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2DE9-91EA-4A2D-A8D6-BB304E2EB353}" type="datetime1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DD4D-FB96-458C-8565-FA858E3E77D4}" type="datetime1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0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D7650D-F038-44BB-A936-5D8D837CA890}" type="datetime1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AWS Gen AI Bootcamp- AWS UG Dehradun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6E6517-4AE9-4D94-AF14-4B926502588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F350-A84B-B9C9-5212-39A5A4BBB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690" y="4901771"/>
            <a:ext cx="7772400" cy="1463040"/>
          </a:xfrm>
          <a:ln w="12700">
            <a:solidFill>
              <a:srgbClr val="C00000"/>
            </a:solidFill>
          </a:ln>
        </p:spPr>
        <p:txBody>
          <a:bodyPr/>
          <a:lstStyle/>
          <a:p>
            <a:r>
              <a:rPr lang="en-US"/>
              <a:t>AWS Gen AI Bootcamp-July 2024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BAE7C-CBEB-1EBB-0469-9A501A9A3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925" y="1418620"/>
            <a:ext cx="8221929" cy="2361414"/>
          </a:xfr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900" b="1" dirty="0"/>
              <a:t>Final Project Presentation</a:t>
            </a:r>
          </a:p>
          <a:p>
            <a:pPr algn="l"/>
            <a:r>
              <a:rPr lang="en-US" b="1" dirty="0"/>
              <a:t>Team Name: </a:t>
            </a:r>
            <a:r>
              <a:rPr lang="en-US" dirty="0"/>
              <a:t>AWSome Champs</a:t>
            </a:r>
          </a:p>
          <a:p>
            <a:pPr algn="l"/>
            <a:r>
              <a:rPr lang="en-US" b="1" dirty="0"/>
              <a:t>Project Title: </a:t>
            </a:r>
            <a:r>
              <a:rPr lang="en-US" dirty="0"/>
              <a:t>Using Amazon Bedrock &amp; Rekognition - Unleashing the Power of Image Comprehension</a:t>
            </a:r>
          </a:p>
          <a:p>
            <a:pPr algn="l"/>
            <a:r>
              <a:rPr lang="en-US" b="1" dirty="0"/>
              <a:t>Team members: </a:t>
            </a:r>
            <a:r>
              <a:rPr lang="en-US" dirty="0"/>
              <a:t>Vijayaraghavan Vashudevan, Abinaya Devi SV, Sumbul Naqvi, Sunil Kumar</a:t>
            </a:r>
            <a:endParaRPr lang="en-IN" dirty="0"/>
          </a:p>
        </p:txBody>
      </p:sp>
      <p:pic>
        <p:nvPicPr>
          <p:cNvPr id="1026" name="Picture 2" descr="AWS User Group Dehradun logo">
            <a:extLst>
              <a:ext uri="{FF2B5EF4-FFF2-40B4-BE49-F238E27FC236}">
                <a16:creationId xmlns:a16="http://schemas.microsoft.com/office/drawing/2014/main" id="{E73E2745-4E75-5B30-0EB2-7422366E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0" y="46807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User Group Madurai | Madurai">
            <a:extLst>
              <a:ext uri="{FF2B5EF4-FFF2-40B4-BE49-F238E27FC236}">
                <a16:creationId xmlns:a16="http://schemas.microsoft.com/office/drawing/2014/main" id="{B27843A7-5E98-9C9E-BF17-7A217503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825" y="4680791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Web Services Logo, symbol, meaning, history, PNG, brand">
            <a:extLst>
              <a:ext uri="{FF2B5EF4-FFF2-40B4-BE49-F238E27FC236}">
                <a16:creationId xmlns:a16="http://schemas.microsoft.com/office/drawing/2014/main" id="{50AB6792-13DA-4BEB-3DD6-BB4EF2F8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851" y="0"/>
            <a:ext cx="2084962" cy="11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mazon Web Services Logo, symbol, meaning, history, PNG, brand">
            <a:extLst>
              <a:ext uri="{FF2B5EF4-FFF2-40B4-BE49-F238E27FC236}">
                <a16:creationId xmlns:a16="http://schemas.microsoft.com/office/drawing/2014/main" id="{90E54E29-5711-D029-0304-0D35A370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038" y="-105205"/>
            <a:ext cx="2084962" cy="11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1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2441-5824-15D7-C42D-6C01C4E4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10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E53337-980B-61D3-0E65-D28CEB63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97DAFF5-FE83-7517-403C-EBBB8F06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3BF6254-3D37-A682-1E11-FF177A8BE3D7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79CEE-7CD1-C552-3D8F-C4229575C82F}"/>
              </a:ext>
            </a:extLst>
          </p:cNvPr>
          <p:cNvSpPr txBox="1"/>
          <p:nvPr/>
        </p:nvSpPr>
        <p:spPr>
          <a:xfrm>
            <a:off x="836990" y="816819"/>
            <a:ext cx="8011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Invoking the generative models using prompt template:</a:t>
            </a: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8DB5A-A80A-8460-C476-CE11D7CD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6" y="1567366"/>
            <a:ext cx="10310663" cy="39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4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2441-5824-15D7-C42D-6C01C4E4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11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E53337-980B-61D3-0E65-D28CEB63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97DAFF5-FE83-7517-403C-EBBB8F06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3BF6254-3D37-A682-1E11-FF177A8BE3D7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79CEE-7CD1-C552-3D8F-C4229575C82F}"/>
              </a:ext>
            </a:extLst>
          </p:cNvPr>
          <p:cNvSpPr txBox="1"/>
          <p:nvPr/>
        </p:nvSpPr>
        <p:spPr>
          <a:xfrm>
            <a:off x="836990" y="816819"/>
            <a:ext cx="8011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Invoking the LLM based on user prompt and LLM Model type:</a:t>
            </a: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85DCC-7D1A-40A4-CD1A-457CFFBA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48" y="1335159"/>
            <a:ext cx="9547980" cy="50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7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2441-5824-15D7-C42D-6C01C4E4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12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E53337-980B-61D3-0E65-D28CEB63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97DAFF5-FE83-7517-403C-EBBB8F06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3BF6254-3D37-A682-1E11-FF177A8BE3D7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79CEE-7CD1-C552-3D8F-C4229575C82F}"/>
              </a:ext>
            </a:extLst>
          </p:cNvPr>
          <p:cNvSpPr txBox="1"/>
          <p:nvPr/>
        </p:nvSpPr>
        <p:spPr>
          <a:xfrm>
            <a:off x="836990" y="816819"/>
            <a:ext cx="861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Use the Amazon Polly to convert generated response to speech:</a:t>
            </a: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D884F-03D9-7ADA-1DA1-B833D7FA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4" y="1701637"/>
            <a:ext cx="10014857" cy="36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0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4A53-B13B-B557-E2EA-D676AD59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C4DE-FCEB-E971-F3A6-FD2C7B47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captioning </a:t>
            </a:r>
          </a:p>
          <a:p>
            <a:r>
              <a:rPr lang="en-IN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Scene summarization</a:t>
            </a:r>
            <a:endParaRPr lang="en-IN" sz="2000" dirty="0">
              <a:solidFill>
                <a:srgbClr val="24242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Metadata generation</a:t>
            </a:r>
          </a:p>
          <a:p>
            <a:r>
              <a:rPr lang="en-IN" sz="20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Search improvement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E999-F13F-0FCB-38D5-067F6850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932A-BF89-4D3C-9871-546F0CB8BC3D}" type="datetime1">
              <a:rPr lang="en-IN" smtClean="0"/>
              <a:t>21-07-2024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F6BDD-699C-EDE4-DB75-A70377CC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07989-9C0A-860E-CB73-D3E386A7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</p:spTree>
    <p:extLst>
      <p:ext uri="{BB962C8B-B14F-4D97-AF65-F5344CB8AC3E}">
        <p14:creationId xmlns:p14="http://schemas.microsoft.com/office/powerpoint/2010/main" val="238053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8E3E-CBBC-FB35-CC20-77517DCB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real-time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0A-C2FB-771E-57DF-4B8EB85B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DD9C-B0B0-93FB-E976-2FBD3559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367-3414-41C7-A4FA-8962B99E9F76}" type="datetime1">
              <a:rPr lang="en-IN" smtClean="0"/>
              <a:t>21-07-2024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DFC46-A3C6-CB55-4CA9-61375D25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14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6E5F4-20F4-8E67-9961-7D328EEC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</p:spTree>
    <p:extLst>
      <p:ext uri="{BB962C8B-B14F-4D97-AF65-F5344CB8AC3E}">
        <p14:creationId xmlns:p14="http://schemas.microsoft.com/office/powerpoint/2010/main" val="234659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ACCE-2BFE-F7AC-D4CB-B66C512A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20132"/>
            <a:ext cx="9720071" cy="548922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8000" dirty="0"/>
              <a:t>Thank You ! </a:t>
            </a:r>
            <a:endParaRPr lang="en-IN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8131-8984-E980-F529-E85FB6CE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DBA1-5081-488E-A41D-FC4587A5E876}" type="datetime1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7149-2044-425D-DC76-1913DBC5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AWS Gen AI Bootcamp- AWS UG Dehradun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CD33-A66D-2658-6F98-3D2DDC6C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4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CBF7-924E-5896-40B5-7709E39D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3383-A01E-FB98-DF18-8B948333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 Problem Statement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 Architecture Diagram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 Real-time use cases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 Comparison with real-time benefits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 References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4CEC-7547-49A9-FF11-0E13F7A6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47DF5-25C4-FFED-7F65-CB47C33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63F9-AD66-9BB0-5287-94CFD74D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E643866-613A-14F4-299D-9AE2B09FCC0F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</p:spTree>
    <p:extLst>
      <p:ext uri="{BB962C8B-B14F-4D97-AF65-F5344CB8AC3E}">
        <p14:creationId xmlns:p14="http://schemas.microsoft.com/office/powerpoint/2010/main" val="18811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CC5B-06D7-1418-FD34-CBD3C656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45B5-19E0-67B3-1BDD-15F7BD6A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 extract labels/concepts from real-life images using Amazon Rekognition, then leveraging Amazon Bedrock large language models(LLMs) to convert those labels into descriptive captions or paragraphs and Amazon Polly to convert them into audio.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86B93-02A5-F56A-0910-85BEEFA0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3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E2ECA1-77E3-E90C-CFFA-C8C31774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455493F-21FB-4ED7-5D76-B263A5B3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CEFBE6A-E4C5-E6D1-E3F3-4D5504A28EF7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</p:spTree>
    <p:extLst>
      <p:ext uri="{BB962C8B-B14F-4D97-AF65-F5344CB8AC3E}">
        <p14:creationId xmlns:p14="http://schemas.microsoft.com/office/powerpoint/2010/main" val="189617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9D08-F310-8924-9A45-C8D3FDF4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8808-08F2-8686-8FE6-16D8318D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4</a:t>
            </a:fld>
            <a:endParaRPr lang="en-IN"/>
          </a:p>
        </p:txBody>
      </p:sp>
      <p:pic>
        <p:nvPicPr>
          <p:cNvPr id="10" name="Content Placeholder 9" descr="A diagram of a diagram&#10;&#10;Description automatically generated">
            <a:extLst>
              <a:ext uri="{FF2B5EF4-FFF2-40B4-BE49-F238E27FC236}">
                <a16:creationId xmlns:a16="http://schemas.microsoft.com/office/drawing/2014/main" id="{0B60BB3A-5478-3F63-FA25-70A9A16F4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30042"/>
            <a:ext cx="9720262" cy="3534640"/>
          </a:xfr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0AEDD34-4EDF-6CDE-883D-A349C701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2271916-4AE1-6CFE-3341-CAD95BAB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F1A0014-96C6-0A5E-5550-B686A5A43736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</p:spTree>
    <p:extLst>
      <p:ext uri="{BB962C8B-B14F-4D97-AF65-F5344CB8AC3E}">
        <p14:creationId xmlns:p14="http://schemas.microsoft.com/office/powerpoint/2010/main" val="159918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EBB-D03A-130D-381E-C603847B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8F71-5E30-42F8-8BA2-B2526E70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Pre-requisite libraries required: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358E-E955-83D6-5BCA-15D44C4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754CC-10C8-C802-54C7-FAD5DE95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33" y="2762654"/>
            <a:ext cx="5076480" cy="2856894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EB3C4C-1419-1227-7912-C2F3EA51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F2636FC-C6B6-41B2-E038-4DF7D97A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53AC86B-3BFD-400F-21AB-684929EA13BF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</p:spTree>
    <p:extLst>
      <p:ext uri="{BB962C8B-B14F-4D97-AF65-F5344CB8AC3E}">
        <p14:creationId xmlns:p14="http://schemas.microsoft.com/office/powerpoint/2010/main" val="257745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358E-E955-83D6-5BCA-15D44C4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6</a:t>
            </a:fld>
            <a:endParaRPr lang="en-IN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400F93E-89D7-8BDF-5748-FB6079AD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5626FB3A-821E-81F5-2826-21B15B6A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BCDB3B1-C1ED-56C8-2D28-97D2AB459E2C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414285-7834-E5DE-41E9-87D8580CDB32}"/>
              </a:ext>
            </a:extLst>
          </p:cNvPr>
          <p:cNvSpPr txBox="1"/>
          <p:nvPr/>
        </p:nvSpPr>
        <p:spPr>
          <a:xfrm>
            <a:off x="836990" y="838591"/>
            <a:ext cx="8011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Initialization of Amazon Bedrock and Amazon Polly services: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2AF92-4C97-C44F-D13A-B3642E815FA6}"/>
              </a:ext>
            </a:extLst>
          </p:cNvPr>
          <p:cNvSpPr txBox="1"/>
          <p:nvPr/>
        </p:nvSpPr>
        <p:spPr>
          <a:xfrm>
            <a:off x="728133" y="1622364"/>
            <a:ext cx="4203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Amazon Bedrock: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84AF73-2407-3FDB-CACC-8AFCE4B7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90" y="2818027"/>
            <a:ext cx="4584487" cy="2631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73CD66-C2DF-9896-AFED-F83E023A91D5}"/>
              </a:ext>
            </a:extLst>
          </p:cNvPr>
          <p:cNvSpPr txBox="1"/>
          <p:nvPr/>
        </p:nvSpPr>
        <p:spPr>
          <a:xfrm>
            <a:off x="7260773" y="1622364"/>
            <a:ext cx="4203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Amazon Polly: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34253C-7AE4-CC68-D385-826BA907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91" y="2814193"/>
            <a:ext cx="5057178" cy="26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6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2441-5824-15D7-C42D-6C01C4E4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7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E53337-980B-61D3-0E65-D28CEB63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97DAFF5-FE83-7517-403C-EBBB8F06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3BF6254-3D37-A682-1E11-FF177A8BE3D7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79CEE-7CD1-C552-3D8F-C4229575C82F}"/>
              </a:ext>
            </a:extLst>
          </p:cNvPr>
          <p:cNvSpPr txBox="1"/>
          <p:nvPr/>
        </p:nvSpPr>
        <p:spPr>
          <a:xfrm>
            <a:off x="836990" y="816819"/>
            <a:ext cx="8011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Image Analyzer in Amazon Rekognition:</a:t>
            </a: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8CD81B-4C5B-16BE-C7DB-AE1EEC72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12" y="1370699"/>
            <a:ext cx="7509489" cy="50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2441-5824-15D7-C42D-6C01C4E4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8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E53337-980B-61D3-0E65-D28CEB63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97DAFF5-FE83-7517-403C-EBBB8F06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3BF6254-3D37-A682-1E11-FF177A8BE3D7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79CEE-7CD1-C552-3D8F-C4229575C82F}"/>
              </a:ext>
            </a:extLst>
          </p:cNvPr>
          <p:cNvSpPr txBox="1"/>
          <p:nvPr/>
        </p:nvSpPr>
        <p:spPr>
          <a:xfrm>
            <a:off x="836990" y="816819"/>
            <a:ext cx="8011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Image Analyzer in Amazon Rekognition:</a:t>
            </a: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8CD81B-4C5B-16BE-C7DB-AE1EEC72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12" y="1370699"/>
            <a:ext cx="7509489" cy="50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0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2441-5824-15D7-C42D-6C01C4E4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517-4AE9-4D94-AF14-4B9265025888}" type="slidenum">
              <a:rPr lang="en-IN" smtClean="0"/>
              <a:t>9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E53337-980B-61D3-0E65-D28CEB63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5159" y="6510528"/>
            <a:ext cx="2154142" cy="274320"/>
          </a:xfrm>
        </p:spPr>
        <p:txBody>
          <a:bodyPr/>
          <a:lstStyle/>
          <a:p>
            <a:fld id="{B357452D-C476-475A-B9B8-3BE6D5D0C4E8}" type="datetime1">
              <a:rPr lang="en-IN" smtClean="0"/>
              <a:t>21-07-2024</a:t>
            </a:fld>
            <a:endParaRPr lang="en-IN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97DAFF5-FE83-7517-403C-EBBB8F06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IN" dirty="0"/>
              <a:t>AWS Gen AI Bootcamp- AWS UG MADURAI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3BF6254-3D37-A682-1E11-FF177A8BE3D7}"/>
              </a:ext>
            </a:extLst>
          </p:cNvPr>
          <p:cNvSpPr txBox="1">
            <a:spLocks/>
          </p:cNvSpPr>
          <p:nvPr/>
        </p:nvSpPr>
        <p:spPr>
          <a:xfrm>
            <a:off x="-3827826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 Gen AI Bootcamp- AWS UG Dehradun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79CEE-7CD1-C552-3D8F-C4229575C82F}"/>
              </a:ext>
            </a:extLst>
          </p:cNvPr>
          <p:cNvSpPr txBox="1"/>
          <p:nvPr/>
        </p:nvSpPr>
        <p:spPr>
          <a:xfrm>
            <a:off x="836990" y="816819"/>
            <a:ext cx="8011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Invoking the generative models using prompt template:</a:t>
            </a: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48BEC-E211-3FA1-2AD8-87062C711352}"/>
              </a:ext>
            </a:extLst>
          </p:cNvPr>
          <p:cNvSpPr txBox="1"/>
          <p:nvPr/>
        </p:nvSpPr>
        <p:spPr>
          <a:xfrm>
            <a:off x="913190" y="1459078"/>
            <a:ext cx="4203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Prompt Template: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E869F-F545-FBAA-A21D-0DBBD4BF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90" y="2013555"/>
            <a:ext cx="7726841" cy="3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54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353</TotalTime>
  <Words>404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source-serif-pro</vt:lpstr>
      <vt:lpstr>Times New Roman</vt:lpstr>
      <vt:lpstr>Tw Cen MT</vt:lpstr>
      <vt:lpstr>Tw Cen MT Condensed</vt:lpstr>
      <vt:lpstr>Wingdings</vt:lpstr>
      <vt:lpstr>Wingdings 3</vt:lpstr>
      <vt:lpstr>Integral</vt:lpstr>
      <vt:lpstr>AWS Gen AI Bootcamp-July 2024</vt:lpstr>
      <vt:lpstr>Table of content</vt:lpstr>
      <vt:lpstr>Problem Statement </vt:lpstr>
      <vt:lpstr>Architecture Diagram</vt:lpstr>
      <vt:lpstr>Code 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Real-time use cases</vt:lpstr>
      <vt:lpstr>Comparison with real-time 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Kumar CSE</dc:creator>
  <cp:lastModifiedBy>Vijayaraghavan V</cp:lastModifiedBy>
  <cp:revision>6</cp:revision>
  <dcterms:created xsi:type="dcterms:W3CDTF">2024-07-21T05:21:00Z</dcterms:created>
  <dcterms:modified xsi:type="dcterms:W3CDTF">2024-07-21T13:20:13Z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2024-07-21T08:50:33Z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1a0ec62a-a169-4c8b-a037-7e1c5caeee90</vt:lpwstr>
  </property>
  <property fmtid="{D5CDD505-2E9C-101B-9397-08002B2CF9AE}" pid="7" name="MSIP_Label_defa4170-0d19-0005-0004-bc88714345d2_ActionId">
    <vt:lpwstr>2cc9b110-92d4-42ea-8245-dd49b40e6709</vt:lpwstr>
  </property>
  <property fmtid="{D5CDD505-2E9C-101B-9397-08002B2CF9AE}" pid="8" name="MSIP_Label_defa4170-0d19-0005-0004-bc88714345d2_ContentBits">
    <vt:lpwstr>0</vt:lpwstr>
  </property>
</Properties>
</file>