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097-1234-48DE-A046-D959132E1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A54E0-65C4-49DC-B6E5-424979FF0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8DF0-7F9E-42B8-859E-B1FDC09B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F49-E235-46F5-9099-D6F06D172E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D35C-4FC1-4BBF-8369-7C502DEC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D47F-B27A-4BFD-8B5B-63DF227A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D457-C48A-409A-8AB7-B58F5BFB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73C2-F09D-42CA-9CAB-ABD02481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E8709-AA25-4BD1-A473-8159C2EF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201C-335B-4845-B477-3EDDA2D3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F49-E235-46F5-9099-D6F06D172E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903B5-91CD-46C1-9EA9-A9DE8703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A5F0-9699-4477-B25A-EC5540E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D457-C48A-409A-8AB7-B58F5BFB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D2393-66CE-4AC4-B2D6-D37A2CE72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DA8F2-0D0B-4A36-8999-8185A8D67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3B31-8331-4201-A6BE-110A59C2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F49-E235-46F5-9099-D6F06D172E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DA162-6CC7-42B2-B7F6-070E6A20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479D-4136-48A4-8C70-9E5B31BC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D457-C48A-409A-8AB7-B58F5BFB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12AB-B116-4490-9913-43E848B5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1D14-E626-4195-9672-A1E1900D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C8D6-6428-4390-A5D4-3A44EAE2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F49-E235-46F5-9099-D6F06D172E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FDB4-01F6-4BD0-ADE8-869A8E61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B1AA-F7E4-4767-BD06-8C30F614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D457-C48A-409A-8AB7-B58F5BFB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4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3F55-FE49-454F-AAE9-8E2ED2E8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A0C21-DE18-4813-9098-AE206BBB2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8F07E-95A9-477F-BC98-61587878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F49-E235-46F5-9099-D6F06D172E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141F-D3ED-4B46-A4B8-06AF0695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E87B-B2F2-4E65-A870-5C2BC0AF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D457-C48A-409A-8AB7-B58F5BFB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DFA9-8698-412F-BCA3-B370F92C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7292-CA88-41FC-B857-D09B4D1BF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9D5D5-128B-4917-8D52-5B6783BC5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E0313-74B8-402D-878A-95176153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F49-E235-46F5-9099-D6F06D172E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596D0-9A03-44C5-9BB6-6F84C0C9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810FC-2FB4-410D-BD59-42683B3B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D457-C48A-409A-8AB7-B58F5BFB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8A65-91D1-4961-9A07-7B732CF2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B8DE-5D8A-47C2-BEA6-E8889857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5FEB4-CA7E-4314-B099-7C2C50C2B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FD42B-C62E-40B7-AE41-FAB52B94D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4C7C9-53FC-4341-BE25-1DA62A230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C79F8-0CAB-4073-881C-72701AA7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F49-E235-46F5-9099-D6F06D172E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40E14-5473-4F76-8665-20FBBF2C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AA52B-A4E4-4544-B5F4-ECA7EED7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D457-C48A-409A-8AB7-B58F5BFB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560-E2CF-4576-A9D5-1BA05566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A85B6-6734-4422-878D-6106B8D0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F49-E235-46F5-9099-D6F06D172E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5E406-CFAD-4D39-B105-157BA453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AE7FC-444A-4D1F-B554-2B37257B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D457-C48A-409A-8AB7-B58F5BFB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6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055-DA44-454E-A29F-D9ACE0AD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F49-E235-46F5-9099-D6F06D172E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B2C5D-F080-4E5C-8E5A-37E2D45E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5EC7B-5F60-41C0-9402-B0389AB3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D457-C48A-409A-8AB7-B58F5BFB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7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186D-4E1F-491F-8D5F-175814EE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0FA4-BAA0-42F0-AE6D-6A9B0864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E5DC6-0B6D-4908-B333-D8ED4426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995D4-5E02-4C2D-B9C3-A5755EEB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F49-E235-46F5-9099-D6F06D172E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BD939-E9B3-48DF-891B-87D80151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F1FA-71A8-4D9D-8DF9-91630439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D457-C48A-409A-8AB7-B58F5BFB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FF48-EBDD-4D34-A3FE-C33F3911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26A58-79F8-4C4F-996B-237EBFFE0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A906D-2369-4A69-A90F-F4C5C110A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B5EDC-699D-485C-9EA3-B3CD46DF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F49-E235-46F5-9099-D6F06D172E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EB9FB-1D4E-42EE-B23F-E6AB85E5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D7F22-C28F-4897-810B-B5807484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D457-C48A-409A-8AB7-B58F5BFB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5E41E-D0B5-4153-878B-BFF5E992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13AF-8178-429C-BA09-81569368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0370-3227-42EB-9942-A2F4B71A3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E0F49-E235-46F5-9099-D6F06D172EC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F585-171B-42F9-8A58-E3CC0A3E1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E1E7-5D68-4C38-B920-2610D93D2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D457-C48A-409A-8AB7-B58F5BFB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D84CE-D2DA-43A0-9C13-0D90403DE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9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Sanchez</dc:creator>
  <cp:lastModifiedBy>Victor Sanchez</cp:lastModifiedBy>
  <cp:revision>2</cp:revision>
  <dcterms:created xsi:type="dcterms:W3CDTF">2019-11-12T21:42:31Z</dcterms:created>
  <dcterms:modified xsi:type="dcterms:W3CDTF">2019-11-12T21:44:01Z</dcterms:modified>
</cp:coreProperties>
</file>