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7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FC67-7392-421C-9EDB-563E73D7D9C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18CE-9CD8-4748-9701-FB3DE652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C++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MADAL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62262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 Shrestha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5725636"/>
            <a:ext cx="499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 Bahadur Shahi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67100" cy="12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2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SDL.h 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SDL_Window, SDL_Surface, SDL_Event, SDL_PollEvent, SDL_QUIT, 	SDL_LoadBMP(file), SDL_BlitSurface(),SDL_MOUSEBUTTONDOWN, 	SDL_GetMouseState, SDL_KEYDOWN, SDL_UpdateWindowSurface, 	SDL_DestroyWindow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SDL_mixer.h</a:t>
            </a:r>
          </a:p>
          <a:p>
            <a:pPr marL="457200" lvl="1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Mix_OpenAudio(44100,MIX_DEFAULT_FORMAT,2,2048), 	Mix_LoadWAV(filename), Mix_PlayChannel(-1,var,0)</a:t>
            </a:r>
          </a:p>
          <a:p>
            <a:pPr marL="914400" lvl="2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1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1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Peculiar approach to conserve our culture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improve the sound clarity &amp; UI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3050004"/>
            <a:ext cx="3676314" cy="3693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7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6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MADAL is the digital version of real life Madal.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Madal is the most popular hand drum in Nepal.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DirectMedia Layer (SDL)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3881682"/>
            <a:ext cx="3485957" cy="2295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60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 is rich in culture and tradition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96" y="2816348"/>
            <a:ext cx="6231004" cy="404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52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Responsibility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Modernizing our culture and tradition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040648"/>
            <a:ext cx="5753100" cy="3817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19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Madal in Digital World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new generation to use Madal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88834"/>
            <a:ext cx="5209924" cy="3469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00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and Preserve culture &amp; tradition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3184663"/>
            <a:ext cx="4254500" cy="3533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89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&amp;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anthropologist to preserve our culture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creative musicians.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17" y="2612643"/>
            <a:ext cx="5435283" cy="4130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4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&amp;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Record any beats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Noticeable noise in sound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1" y="2734341"/>
            <a:ext cx="7327900" cy="4123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57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Madal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of OOP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DirectMedia Layer (SDL)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448">
            <a:off x="5494426" y="3257693"/>
            <a:ext cx="6742882" cy="378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5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234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Presentation on C++ Project MADAL</vt:lpstr>
      <vt:lpstr>Introduction</vt:lpstr>
      <vt:lpstr>Problem Statement</vt:lpstr>
      <vt:lpstr>Problem Statement</vt:lpstr>
      <vt:lpstr>Objectives</vt:lpstr>
      <vt:lpstr>Objectives</vt:lpstr>
      <vt:lpstr>Scope &amp; Limitation</vt:lpstr>
      <vt:lpstr>Scope &amp; Limitation</vt:lpstr>
      <vt:lpstr>Implementation</vt:lpstr>
      <vt:lpstr>Implementation</vt:lpstr>
      <vt:lpstr>PowerPoint Presentation</vt:lpstr>
      <vt:lpstr>Conclusion &amp;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C++ Project MADAL</dc:title>
  <dc:creator>vijay shrestha</dc:creator>
  <cp:lastModifiedBy>Vijay Shrestha</cp:lastModifiedBy>
  <cp:revision>21</cp:revision>
  <dcterms:created xsi:type="dcterms:W3CDTF">2016-06-17T12:53:29Z</dcterms:created>
  <dcterms:modified xsi:type="dcterms:W3CDTF">2022-10-18T22:32:59Z</dcterms:modified>
</cp:coreProperties>
</file>