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74" r:id="rId17"/>
    <p:sldId id="273" r:id="rId18"/>
    <p:sldId id="275" r:id="rId19"/>
    <p:sldId id="259" r:id="rId20"/>
    <p:sldId id="276" r:id="rId21"/>
    <p:sldId id="260" r:id="rId22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3"/>
    <a:srgbClr val="005395"/>
    <a:srgbClr val="FF6600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0" autoAdjust="0"/>
    <p:restoredTop sz="90736" autoAdjust="0"/>
  </p:normalViewPr>
  <p:slideViewPr>
    <p:cSldViewPr snapToGrid="0" showGuides="1">
      <p:cViewPr>
        <p:scale>
          <a:sx n="75" d="100"/>
          <a:sy n="75" d="100"/>
        </p:scale>
        <p:origin x="-294" y="66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173"/>
        <p:guide orient="horz" pos="101"/>
        <p:guide orient="horz" pos="417"/>
        <p:guide pos="272"/>
        <p:guide pos="5520"/>
        <p:guide pos="4469"/>
        <p:guide pos="3418"/>
        <p:guide pos="2298"/>
        <p:guide pos="2695"/>
        <p:guide pos="3215"/>
        <p:guide pos="2975"/>
      </p:guideLst>
    </p:cSldViewPr>
  </p:slideViewPr>
  <p:outlineViewPr>
    <p:cViewPr varScale="1">
      <p:scale>
        <a:sx n="170" d="200"/>
        <a:sy n="170" d="2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19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2" custLinFactY="-8406" custLinFactNeighborX="-6089" custLinFactNeighborY="-100000">
        <dgm:presLayoutVars>
          <dgm:chMax val="0"/>
          <dgm:chPref val="0"/>
          <dgm:bulletEnabled val="1"/>
        </dgm:presLayoutVars>
      </dgm:prSet>
      <dgm:spPr/>
    </dgm:pt>
    <dgm:pt modelId="{D7666DF6-C7E0-4A5D-BF2D-776C8A8F9969}" type="pres">
      <dgm:prSet presAssocID="{42AC46EF-2BDC-4A34-8C4F-87B0A072290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C391126-E9D8-4100-9003-16AB1BBFDB29}" type="pres">
      <dgm:prSet presAssocID="{B31EE61E-2323-46E6-B0AA-A33A72353BA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1EC21F39-E376-4DE4-AB63-CBE9FD4D5600}" type="presOf" srcId="{1BE7C584-E50D-400E-9430-F358180057E3}" destId="{85CBB969-60D0-45CB-9284-C0058B0E62C6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03240E0E-9970-445B-80F6-9CFE43F67F1F}" type="presOf" srcId="{2D0052AE-17A1-4737-B221-36F5DEC3AF48}" destId="{4C391126-E9D8-4100-9003-16AB1BBFDB29}" srcOrd="0" destOrd="1" presId="urn:microsoft.com/office/officeart/2005/8/layout/hList1"/>
    <dgm:cxn modelId="{C86BDA84-5E41-493C-8879-3FBE4812F1D9}" type="presOf" srcId="{03BDDCA6-AE02-4D1F-8A12-7EDE1E48B34E}" destId="{4C391126-E9D8-4100-9003-16AB1BBFDB29}" srcOrd="0" destOrd="0" presId="urn:microsoft.com/office/officeart/2005/8/layout/hList1"/>
    <dgm:cxn modelId="{2B62D66E-A00B-414C-931D-2BA57B9B124D}" srcId="{1BE7C584-E50D-400E-9430-F358180057E3}" destId="{B31EE61E-2323-46E6-B0AA-A33A72353BA3}" srcOrd="1" destOrd="0" parTransId="{5B934CCF-C4A0-436D-B357-02F75C895780}" sibTransId="{B2CB08C1-A5A9-4999-B46E-EA1313A6050D}"/>
    <dgm:cxn modelId="{FA09A302-3A93-4D92-B3EE-F811EA126DF1}" type="presOf" srcId="{B31EE61E-2323-46E6-B0AA-A33A72353BA3}" destId="{AC319963-1DDC-45C5-B00A-DF376C45E6E4}" srcOrd="0" destOrd="0" presId="urn:microsoft.com/office/officeart/2005/8/layout/hList1"/>
    <dgm:cxn modelId="{54082945-718F-4B81-97D6-2463C85AC24F}" type="presOf" srcId="{42AC46EF-2BDC-4A34-8C4F-87B0A0722903}" destId="{9104E443-64AF-4ADD-86B9-4BD8326C793B}" srcOrd="0" destOrd="0" presId="urn:microsoft.com/office/officeart/2005/8/layout/hList1"/>
    <dgm:cxn modelId="{98384F99-2781-4FE3-A8E7-236EDBB825E3}" type="presOf" srcId="{A5143EB7-EE79-4AB2-BCB4-4E91FD03E54D}" destId="{D7666DF6-C7E0-4A5D-BF2D-776C8A8F9969}" srcOrd="0" destOrd="1" presId="urn:microsoft.com/office/officeart/2005/8/layout/hList1"/>
    <dgm:cxn modelId="{A1B075A8-81E3-4A46-A810-CA9C5CB732F7}" type="presOf" srcId="{06FFC3BF-C1FF-4303-AFA0-ED45E7092604}" destId="{D7666DF6-C7E0-4A5D-BF2D-776C8A8F9969}" srcOrd="0" destOrd="0" presId="urn:microsoft.com/office/officeart/2005/8/layout/hList1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1BBB3127-3465-4C1A-873A-B51946F8BE46}" type="presParOf" srcId="{85CBB969-60D0-45CB-9284-C0058B0E62C6}" destId="{59305E10-543E-4D7B-BB89-E6F412893E85}" srcOrd="0" destOrd="0" presId="urn:microsoft.com/office/officeart/2005/8/layout/hList1"/>
    <dgm:cxn modelId="{25B1261D-AE12-4D7C-BF31-D7B8186F6467}" type="presParOf" srcId="{59305E10-543E-4D7B-BB89-E6F412893E85}" destId="{9104E443-64AF-4ADD-86B9-4BD8326C793B}" srcOrd="0" destOrd="0" presId="urn:microsoft.com/office/officeart/2005/8/layout/hList1"/>
    <dgm:cxn modelId="{C7D9EAD0-C5D3-47E1-BBED-4C2C9655568E}" type="presParOf" srcId="{59305E10-543E-4D7B-BB89-E6F412893E85}" destId="{D7666DF6-C7E0-4A5D-BF2D-776C8A8F9969}" srcOrd="1" destOrd="0" presId="urn:microsoft.com/office/officeart/2005/8/layout/hList1"/>
    <dgm:cxn modelId="{E1DD941F-2BD8-47F6-9215-FB86232FC8F6}" type="presParOf" srcId="{85CBB969-60D0-45CB-9284-C0058B0E62C6}" destId="{1BFCF10F-5699-4A9A-B45C-FBFD5CBC5B99}" srcOrd="1" destOrd="0" presId="urn:microsoft.com/office/officeart/2005/8/layout/hList1"/>
    <dgm:cxn modelId="{10251ED3-4937-4E49-87D1-647E8029DC6E}" type="presParOf" srcId="{85CBB969-60D0-45CB-9284-C0058B0E62C6}" destId="{7983CFD6-0649-4226-AD2D-1A459F09268F}" srcOrd="2" destOrd="0" presId="urn:microsoft.com/office/officeart/2005/8/layout/hList1"/>
    <dgm:cxn modelId="{66DC8257-C3B5-44F0-9F82-1CDB5F840C93}" type="presParOf" srcId="{7983CFD6-0649-4226-AD2D-1A459F09268F}" destId="{AC319963-1DDC-45C5-B00A-DF376C45E6E4}" srcOrd="0" destOrd="0" presId="urn:microsoft.com/office/officeart/2005/8/layout/hList1"/>
    <dgm:cxn modelId="{6864C0FC-9C2E-4DDB-8BCC-75E2FDD23A61}" type="presParOf" srcId="{7983CFD6-0649-4226-AD2D-1A459F09268F}" destId="{4C391126-E9D8-4100-9003-16AB1BBFDB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7632921B-4A93-4CEE-BB73-6918ECD18AC5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4692EFC-06A4-40BB-BE45-123F951EA5CC}" type="parTrans" cxnId="{15FD9237-A352-4B7D-A70B-CF38ACF970CD}">
      <dgm:prSet/>
      <dgm:spPr/>
      <dgm:t>
        <a:bodyPr/>
        <a:lstStyle/>
        <a:p>
          <a:endParaRPr lang="de-CH"/>
        </a:p>
      </dgm:t>
    </dgm:pt>
    <dgm:pt modelId="{8DCE59A9-3DA1-4DD3-9634-E5CC3DC595B7}" type="sibTrans" cxnId="{15FD9237-A352-4B7D-A70B-CF38ACF970CD}">
      <dgm:prSet/>
      <dgm:spPr/>
      <dgm:t>
        <a:bodyPr/>
        <a:lstStyle/>
        <a:p>
          <a:endParaRPr lang="de-CH"/>
        </a:p>
      </dgm:t>
    </dgm:pt>
    <dgm:pt modelId="{91BA8CC9-16FF-4A71-895E-908048DD3A8F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7D81542E-8649-405F-9D9D-7FA8CCDBDCB4}" type="parTrans" cxnId="{C157ECD7-A5F7-4464-A116-FF698A321F70}">
      <dgm:prSet/>
      <dgm:spPr/>
      <dgm:t>
        <a:bodyPr/>
        <a:lstStyle/>
        <a:p>
          <a:endParaRPr lang="de-CH"/>
        </a:p>
      </dgm:t>
    </dgm:pt>
    <dgm:pt modelId="{03F4121F-43C4-4743-B533-C9A4FE07CC3A}" type="sibTrans" cxnId="{C157ECD7-A5F7-4464-A116-FF698A321F70}">
      <dgm:prSet/>
      <dgm:spPr/>
      <dgm:t>
        <a:bodyPr/>
        <a:lstStyle/>
        <a:p>
          <a:endParaRPr lang="de-CH"/>
        </a:p>
      </dgm:t>
    </dgm:pt>
    <dgm:pt modelId="{A61AE8CB-B7B4-4998-AFA1-AF8443BD8674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BD2BC92-8CA2-4CFB-B663-24D85DD87510}" type="parTrans" cxnId="{E19BA1FF-16A4-459E-9885-83DFB5ECE516}">
      <dgm:prSet/>
      <dgm:spPr/>
      <dgm:t>
        <a:bodyPr/>
        <a:lstStyle/>
        <a:p>
          <a:endParaRPr lang="de-CH"/>
        </a:p>
      </dgm:t>
    </dgm:pt>
    <dgm:pt modelId="{B246B938-C6D9-4FC7-A472-337C6ABAAD11}" type="sibTrans" cxnId="{E19BA1FF-16A4-459E-9885-83DFB5ECE516}">
      <dgm:prSet/>
      <dgm:spPr/>
      <dgm:t>
        <a:bodyPr/>
        <a:lstStyle/>
        <a:p>
          <a:endParaRPr lang="de-CH"/>
        </a:p>
      </dgm:t>
    </dgm:pt>
    <dgm:pt modelId="{DCC4E312-1409-4CC4-9624-1CE6651672DB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9AD41948-6EAC-4503-8B68-BE78614C9A4B}" type="parTrans" cxnId="{2C77F475-D1F5-4963-9E6C-D504F2D4F1ED}">
      <dgm:prSet/>
      <dgm:spPr/>
      <dgm:t>
        <a:bodyPr/>
        <a:lstStyle/>
        <a:p>
          <a:endParaRPr lang="de-CH"/>
        </a:p>
      </dgm:t>
    </dgm:pt>
    <dgm:pt modelId="{FE9A0B1E-1094-4CD3-9591-3D9A24ADFC66}" type="sibTrans" cxnId="{2C77F475-D1F5-4963-9E6C-D504F2D4F1ED}">
      <dgm:prSet/>
      <dgm:spPr/>
      <dgm:t>
        <a:bodyPr/>
        <a:lstStyle/>
        <a:p>
          <a:endParaRPr lang="de-CH"/>
        </a:p>
      </dgm:t>
    </dgm:pt>
    <dgm:pt modelId="{F322D771-A2C9-4D37-9E0D-F22F466B64CE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69A7881-0B1A-4A76-B46C-1225BE669592}" type="parTrans" cxnId="{17595AD6-604A-490C-B04F-60EE9C4517A7}">
      <dgm:prSet/>
      <dgm:spPr/>
      <dgm:t>
        <a:bodyPr/>
        <a:lstStyle/>
        <a:p>
          <a:endParaRPr lang="de-CH"/>
        </a:p>
      </dgm:t>
    </dgm:pt>
    <dgm:pt modelId="{21BEDEF5-B257-4F7D-ABF8-5DAA870DED31}" type="sibTrans" cxnId="{17595AD6-604A-490C-B04F-60EE9C4517A7}">
      <dgm:prSet/>
      <dgm:spPr/>
      <dgm:t>
        <a:bodyPr/>
        <a:lstStyle/>
        <a:p>
          <a:endParaRPr lang="de-CH"/>
        </a:p>
      </dgm:t>
    </dgm:pt>
    <dgm:pt modelId="{682A2E24-45B1-4B8C-960A-F18686445B0D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A1AC07D2-E200-41E2-9E99-CF7B474DB263}" type="parTrans" cxnId="{E5CCBD1B-83FC-4B38-86F0-FAB1F5F78D49}">
      <dgm:prSet/>
      <dgm:spPr/>
      <dgm:t>
        <a:bodyPr/>
        <a:lstStyle/>
        <a:p>
          <a:endParaRPr lang="de-CH"/>
        </a:p>
      </dgm:t>
    </dgm:pt>
    <dgm:pt modelId="{CC80ACB1-F566-49CF-8333-1C4E083CCF55}" type="sibTrans" cxnId="{E5CCBD1B-83FC-4B38-86F0-FAB1F5F78D4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4" custLinFactNeighborX="-166" custLinFactNeighborY="-2849">
        <dgm:presLayoutVars>
          <dgm:chMax val="0"/>
          <dgm:chPref val="0"/>
          <dgm:bulletEnabled val="1"/>
        </dgm:presLayoutVars>
      </dgm:prSet>
      <dgm:spPr/>
    </dgm:pt>
    <dgm:pt modelId="{D7666DF6-C7E0-4A5D-BF2D-776C8A8F9969}" type="pres">
      <dgm:prSet presAssocID="{42AC46EF-2BDC-4A34-8C4F-87B0A072290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864AAAC6-FC87-4477-99FC-C129A0BD027E}" type="pres">
      <dgm:prSet presAssocID="{7632921B-4A93-4CEE-BB73-6918ECD18AC5}" presName="composite" presStyleCnt="0"/>
      <dgm:spPr/>
    </dgm:pt>
    <dgm:pt modelId="{270DD4B2-A129-49CE-8B00-B05E01863FA3}" type="pres">
      <dgm:prSet presAssocID="{7632921B-4A93-4CEE-BB73-6918ECD18AC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7435FA6-4727-4132-BBE0-4DE02D2C8EAF}" type="pres">
      <dgm:prSet presAssocID="{7632921B-4A93-4CEE-BB73-6918ECD18AC5}" presName="desTx" presStyleLbl="alignAccFollowNode1" presStyleIdx="1" presStyleCnt="4">
        <dgm:presLayoutVars>
          <dgm:bulletEnabled val="1"/>
        </dgm:presLayoutVars>
      </dgm:prSet>
      <dgm:spPr/>
    </dgm:pt>
    <dgm:pt modelId="{86F8788C-8320-4CEB-918A-183F4466A557}" type="pres">
      <dgm:prSet presAssocID="{8DCE59A9-3DA1-4DD3-9634-E5CC3DC595B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C391126-E9D8-4100-9003-16AB1BBFDB29}" type="pres">
      <dgm:prSet presAssocID="{B31EE61E-2323-46E6-B0AA-A33A72353BA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56A0BF-9D8D-4D69-A663-B4B4415E4930}" type="pres">
      <dgm:prSet presAssocID="{B2CB08C1-A5A9-4999-B46E-EA1313A6050D}" presName="space" presStyleCnt="0"/>
      <dgm:spPr/>
    </dgm:pt>
    <dgm:pt modelId="{03FC82AE-696D-42FB-A2BC-DF2F687C977F}" type="pres">
      <dgm:prSet presAssocID="{DCC4E312-1409-4CC4-9624-1CE6651672DB}" presName="composite" presStyleCnt="0"/>
      <dgm:spPr/>
    </dgm:pt>
    <dgm:pt modelId="{13825E9C-DD54-41CF-A3F1-0B8BA6191C01}" type="pres">
      <dgm:prSet presAssocID="{DCC4E312-1409-4CC4-9624-1CE6651672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3604184-63BA-477F-BA07-2A15A0207516}" type="pres">
      <dgm:prSet presAssocID="{DCC4E312-1409-4CC4-9624-1CE6651672D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19BA1FF-16A4-459E-9885-83DFB5ECE516}" srcId="{7632921B-4A93-4CEE-BB73-6918ECD18AC5}" destId="{A61AE8CB-B7B4-4998-AFA1-AF8443BD8674}" srcOrd="1" destOrd="0" parTransId="{BBD2BC92-8CA2-4CFB-B663-24D85DD87510}" sibTransId="{B246B938-C6D9-4FC7-A472-337C6ABAAD11}"/>
    <dgm:cxn modelId="{7DD6FB02-7418-4E95-B30C-05C8DA0B0A9F}" type="presOf" srcId="{DCC4E312-1409-4CC4-9624-1CE6651672DB}" destId="{13825E9C-DD54-41CF-A3F1-0B8BA6191C01}" srcOrd="0" destOrd="0" presId="urn:microsoft.com/office/officeart/2005/8/layout/hList1"/>
    <dgm:cxn modelId="{2A02C653-E3AE-448C-A88C-32E02663BB33}" type="presOf" srcId="{7632921B-4A93-4CEE-BB73-6918ECD18AC5}" destId="{270DD4B2-A129-49CE-8B00-B05E01863FA3}" srcOrd="0" destOrd="0" presId="urn:microsoft.com/office/officeart/2005/8/layout/hList1"/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F751474F-110A-4451-BEFD-1E05745EC7F5}" type="presOf" srcId="{F322D771-A2C9-4D37-9E0D-F22F466B64CE}" destId="{03604184-63BA-477F-BA07-2A15A0207516}" srcOrd="0" destOrd="0" presId="urn:microsoft.com/office/officeart/2005/8/layout/hList1"/>
    <dgm:cxn modelId="{15FD9237-A352-4B7D-A70B-CF38ACF970CD}" srcId="{1BE7C584-E50D-400E-9430-F358180057E3}" destId="{7632921B-4A93-4CEE-BB73-6918ECD18AC5}" srcOrd="1" destOrd="0" parTransId="{B4692EFC-06A4-40BB-BE45-123F951EA5CC}" sibTransId="{8DCE59A9-3DA1-4DD3-9634-E5CC3DC595B7}"/>
    <dgm:cxn modelId="{6867D54F-C330-411C-89A1-1AA7882D4429}" type="presOf" srcId="{682A2E24-45B1-4B8C-960A-F18686445B0D}" destId="{03604184-63BA-477F-BA07-2A15A0207516}" srcOrd="0" destOrd="1" presId="urn:microsoft.com/office/officeart/2005/8/layout/hList1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E5CCBD1B-83FC-4B38-86F0-FAB1F5F78D49}" srcId="{DCC4E312-1409-4CC4-9624-1CE6651672DB}" destId="{682A2E24-45B1-4B8C-960A-F18686445B0D}" srcOrd="1" destOrd="0" parTransId="{A1AC07D2-E200-41E2-9E99-CF7B474DB263}" sibTransId="{CC80ACB1-F566-49CF-8333-1C4E083CCF55}"/>
    <dgm:cxn modelId="{C157ECD7-A5F7-4464-A116-FF698A321F70}" srcId="{7632921B-4A93-4CEE-BB73-6918ECD18AC5}" destId="{91BA8CC9-16FF-4A71-895E-908048DD3A8F}" srcOrd="0" destOrd="0" parTransId="{7D81542E-8649-405F-9D9D-7FA8CCDBDCB4}" sibTransId="{03F4121F-43C4-4743-B533-C9A4FE07CC3A}"/>
    <dgm:cxn modelId="{2C77F475-D1F5-4963-9E6C-D504F2D4F1ED}" srcId="{1BE7C584-E50D-400E-9430-F358180057E3}" destId="{DCC4E312-1409-4CC4-9624-1CE6651672DB}" srcOrd="3" destOrd="0" parTransId="{9AD41948-6EAC-4503-8B68-BE78614C9A4B}" sibTransId="{FE9A0B1E-1094-4CD3-9591-3D9A24ADFC66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82E8A9F9-8344-4BBE-9064-0A3BAE5EB8FD}" type="presOf" srcId="{B31EE61E-2323-46E6-B0AA-A33A72353BA3}" destId="{AC319963-1DDC-45C5-B00A-DF376C45E6E4}" srcOrd="0" destOrd="0" presId="urn:microsoft.com/office/officeart/2005/8/layout/hList1"/>
    <dgm:cxn modelId="{2DF43DA6-FA07-4C25-A6A3-6D2210352563}" type="presOf" srcId="{03BDDCA6-AE02-4D1F-8A12-7EDE1E48B34E}" destId="{4C391126-E9D8-4100-9003-16AB1BBFDB29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27CF372D-7004-40BD-8491-9DB1BC49E123}" type="presOf" srcId="{91BA8CC9-16FF-4A71-895E-908048DD3A8F}" destId="{97435FA6-4727-4132-BBE0-4DE02D2C8EAF}" srcOrd="0" destOrd="0" presId="urn:microsoft.com/office/officeart/2005/8/layout/hList1"/>
    <dgm:cxn modelId="{8D33391D-A45D-4AD2-9F60-A96A8C130E0F}" type="presOf" srcId="{2D0052AE-17A1-4737-B221-36F5DEC3AF48}" destId="{4C391126-E9D8-4100-9003-16AB1BBFDB29}" srcOrd="0" destOrd="1" presId="urn:microsoft.com/office/officeart/2005/8/layout/hList1"/>
    <dgm:cxn modelId="{59CA183D-6541-4C16-87AF-DD334B575626}" type="presOf" srcId="{1BE7C584-E50D-400E-9430-F358180057E3}" destId="{85CBB969-60D0-45CB-9284-C0058B0E62C6}" srcOrd="0" destOrd="0" presId="urn:microsoft.com/office/officeart/2005/8/layout/hList1"/>
    <dgm:cxn modelId="{4EDBB635-2738-4486-BC40-A4CF2664526D}" type="presOf" srcId="{06FFC3BF-C1FF-4303-AFA0-ED45E7092604}" destId="{D7666DF6-C7E0-4A5D-BF2D-776C8A8F9969}" srcOrd="0" destOrd="0" presId="urn:microsoft.com/office/officeart/2005/8/layout/hList1"/>
    <dgm:cxn modelId="{0376588E-5FFA-45E6-AF6F-DF44BA3DBD62}" type="presOf" srcId="{42AC46EF-2BDC-4A34-8C4F-87B0A0722903}" destId="{9104E443-64AF-4ADD-86B9-4BD8326C793B}" srcOrd="0" destOrd="0" presId="urn:microsoft.com/office/officeart/2005/8/layout/hList1"/>
    <dgm:cxn modelId="{F41FFE57-9548-4767-8954-B4EA612FFC75}" type="presOf" srcId="{A61AE8CB-B7B4-4998-AFA1-AF8443BD8674}" destId="{97435FA6-4727-4132-BBE0-4DE02D2C8EAF}" srcOrd="0" destOrd="1" presId="urn:microsoft.com/office/officeart/2005/8/layout/hList1"/>
    <dgm:cxn modelId="{2B62D66E-A00B-414C-931D-2BA57B9B124D}" srcId="{1BE7C584-E50D-400E-9430-F358180057E3}" destId="{B31EE61E-2323-46E6-B0AA-A33A72353BA3}" srcOrd="2" destOrd="0" parTransId="{5B934CCF-C4A0-436D-B357-02F75C895780}" sibTransId="{B2CB08C1-A5A9-4999-B46E-EA1313A6050D}"/>
    <dgm:cxn modelId="{17595AD6-604A-490C-B04F-60EE9C4517A7}" srcId="{DCC4E312-1409-4CC4-9624-1CE6651672DB}" destId="{F322D771-A2C9-4D37-9E0D-F22F466B64CE}" srcOrd="0" destOrd="0" parTransId="{B69A7881-0B1A-4A76-B46C-1225BE669592}" sibTransId="{21BEDEF5-B257-4F7D-ABF8-5DAA870DED31}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F65A1334-AFFB-41FD-BBF0-299826331C0C}" type="presOf" srcId="{A5143EB7-EE79-4AB2-BCB4-4E91FD03E54D}" destId="{D7666DF6-C7E0-4A5D-BF2D-776C8A8F9969}" srcOrd="0" destOrd="1" presId="urn:microsoft.com/office/officeart/2005/8/layout/hList1"/>
    <dgm:cxn modelId="{5C63A6C9-4CBA-4759-9AD2-F9E688D24805}" type="presParOf" srcId="{85CBB969-60D0-45CB-9284-C0058B0E62C6}" destId="{59305E10-543E-4D7B-BB89-E6F412893E85}" srcOrd="0" destOrd="0" presId="urn:microsoft.com/office/officeart/2005/8/layout/hList1"/>
    <dgm:cxn modelId="{D9B88D83-9227-453A-9B12-4D84783972C6}" type="presParOf" srcId="{59305E10-543E-4D7B-BB89-E6F412893E85}" destId="{9104E443-64AF-4ADD-86B9-4BD8326C793B}" srcOrd="0" destOrd="0" presId="urn:microsoft.com/office/officeart/2005/8/layout/hList1"/>
    <dgm:cxn modelId="{8B1FC816-586C-424D-80AD-BE95F60ABDBF}" type="presParOf" srcId="{59305E10-543E-4D7B-BB89-E6F412893E85}" destId="{D7666DF6-C7E0-4A5D-BF2D-776C8A8F9969}" srcOrd="1" destOrd="0" presId="urn:microsoft.com/office/officeart/2005/8/layout/hList1"/>
    <dgm:cxn modelId="{EE625E10-3727-464E-9AF7-E542F6C58E5D}" type="presParOf" srcId="{85CBB969-60D0-45CB-9284-C0058B0E62C6}" destId="{1BFCF10F-5699-4A9A-B45C-FBFD5CBC5B99}" srcOrd="1" destOrd="0" presId="urn:microsoft.com/office/officeart/2005/8/layout/hList1"/>
    <dgm:cxn modelId="{1120A5E3-167C-4BCD-AA7A-E8783494488C}" type="presParOf" srcId="{85CBB969-60D0-45CB-9284-C0058B0E62C6}" destId="{864AAAC6-FC87-4477-99FC-C129A0BD027E}" srcOrd="2" destOrd="0" presId="urn:microsoft.com/office/officeart/2005/8/layout/hList1"/>
    <dgm:cxn modelId="{7791F9A3-CC3C-42CF-BD3B-55A2B5E6B167}" type="presParOf" srcId="{864AAAC6-FC87-4477-99FC-C129A0BD027E}" destId="{270DD4B2-A129-49CE-8B00-B05E01863FA3}" srcOrd="0" destOrd="0" presId="urn:microsoft.com/office/officeart/2005/8/layout/hList1"/>
    <dgm:cxn modelId="{0718B05D-4B32-41C7-AB1E-6B804B5CF6A2}" type="presParOf" srcId="{864AAAC6-FC87-4477-99FC-C129A0BD027E}" destId="{97435FA6-4727-4132-BBE0-4DE02D2C8EAF}" srcOrd="1" destOrd="0" presId="urn:microsoft.com/office/officeart/2005/8/layout/hList1"/>
    <dgm:cxn modelId="{0C32AD85-FFD7-4357-9A9F-C14192699118}" type="presParOf" srcId="{85CBB969-60D0-45CB-9284-C0058B0E62C6}" destId="{86F8788C-8320-4CEB-918A-183F4466A557}" srcOrd="3" destOrd="0" presId="urn:microsoft.com/office/officeart/2005/8/layout/hList1"/>
    <dgm:cxn modelId="{ACBC5DD3-35CE-40B7-AB0C-6BE39B5416F8}" type="presParOf" srcId="{85CBB969-60D0-45CB-9284-C0058B0E62C6}" destId="{7983CFD6-0649-4226-AD2D-1A459F09268F}" srcOrd="4" destOrd="0" presId="urn:microsoft.com/office/officeart/2005/8/layout/hList1"/>
    <dgm:cxn modelId="{C9E37C0C-17B5-4D27-8B10-5D35B139BC4C}" type="presParOf" srcId="{7983CFD6-0649-4226-AD2D-1A459F09268F}" destId="{AC319963-1DDC-45C5-B00A-DF376C45E6E4}" srcOrd="0" destOrd="0" presId="urn:microsoft.com/office/officeart/2005/8/layout/hList1"/>
    <dgm:cxn modelId="{F91F77FF-E597-4573-A114-CBF6EAC6AC37}" type="presParOf" srcId="{7983CFD6-0649-4226-AD2D-1A459F09268F}" destId="{4C391126-E9D8-4100-9003-16AB1BBFDB29}" srcOrd="1" destOrd="0" presId="urn:microsoft.com/office/officeart/2005/8/layout/hList1"/>
    <dgm:cxn modelId="{4A9278D5-B8AE-40A4-BD86-74FAB7AC9BBB}" type="presParOf" srcId="{85CBB969-60D0-45CB-9284-C0058B0E62C6}" destId="{1D56A0BF-9D8D-4D69-A663-B4B4415E4930}" srcOrd="5" destOrd="0" presId="urn:microsoft.com/office/officeart/2005/8/layout/hList1"/>
    <dgm:cxn modelId="{37B30E68-9298-4E55-ACDB-23C35F2FD6B6}" type="presParOf" srcId="{85CBB969-60D0-45CB-9284-C0058B0E62C6}" destId="{03FC82AE-696D-42FB-A2BC-DF2F687C977F}" srcOrd="6" destOrd="0" presId="urn:microsoft.com/office/officeart/2005/8/layout/hList1"/>
    <dgm:cxn modelId="{5832AA80-B3D6-4A31-9E74-2BEEF4CA23A2}" type="presParOf" srcId="{03FC82AE-696D-42FB-A2BC-DF2F687C977F}" destId="{13825E9C-DD54-41CF-A3F1-0B8BA6191C01}" srcOrd="0" destOrd="0" presId="urn:microsoft.com/office/officeart/2005/8/layout/hList1"/>
    <dgm:cxn modelId="{28A92CED-5250-478C-9ABA-C5411970D424}" type="presParOf" srcId="{03FC82AE-696D-42FB-A2BC-DF2F687C977F}" destId="{03604184-63BA-477F-BA07-2A15A0207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0" y="0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Jack</a:t>
          </a:r>
          <a:endParaRPr lang="de-CH" sz="2400" kern="1200" dirty="0"/>
        </a:p>
      </dsp:txBody>
      <dsp:txXfrm>
        <a:off x="0" y="0"/>
        <a:ext cx="2919784" cy="691200"/>
      </dsp:txXfrm>
    </dsp:sp>
    <dsp:sp modelId="{D7666DF6-C7E0-4A5D-BF2D-776C8A8F9969}">
      <dsp:nvSpPr>
        <dsp:cNvPr id="0" name=""/>
        <dsp:cNvSpPr/>
      </dsp:nvSpPr>
      <dsp:spPr>
        <a:xfrm>
          <a:off x="30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Amanda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Rosie</a:t>
          </a:r>
          <a:endParaRPr lang="de-CH" sz="2400" kern="1200" dirty="0"/>
        </a:p>
      </dsp:txBody>
      <dsp:txXfrm>
        <a:off x="30" y="702797"/>
        <a:ext cx="2919784" cy="1054080"/>
      </dsp:txXfrm>
    </dsp:sp>
    <dsp:sp modelId="{AC319963-1DDC-45C5-B00A-DF376C45E6E4}">
      <dsp:nvSpPr>
        <dsp:cNvPr id="0" name=""/>
        <dsp:cNvSpPr/>
      </dsp:nvSpPr>
      <dsp:spPr>
        <a:xfrm>
          <a:off x="3328584" y="11596"/>
          <a:ext cx="291978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Amanda</a:t>
          </a:r>
          <a:endParaRPr lang="de-CH" sz="2400" kern="1200" dirty="0"/>
        </a:p>
      </dsp:txBody>
      <dsp:txXfrm>
        <a:off x="3328584" y="11596"/>
        <a:ext cx="2919784" cy="691200"/>
      </dsp:txXfrm>
    </dsp:sp>
    <dsp:sp modelId="{4C391126-E9D8-4100-9003-16AB1BBFDB29}">
      <dsp:nvSpPr>
        <dsp:cNvPr id="0" name=""/>
        <dsp:cNvSpPr/>
      </dsp:nvSpPr>
      <dsp:spPr>
        <a:xfrm>
          <a:off x="3328584" y="702797"/>
          <a:ext cx="2919784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Jack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John</a:t>
          </a:r>
          <a:endParaRPr lang="de-CH" sz="2400" kern="1200" dirty="0"/>
        </a:p>
      </dsp:txBody>
      <dsp:txXfrm>
        <a:off x="3328584" y="702797"/>
        <a:ext cx="2919784" cy="10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E443-64AF-4ADD-86B9-4BD8326C793B}">
      <dsp:nvSpPr>
        <dsp:cNvPr id="0" name=""/>
        <dsp:cNvSpPr/>
      </dsp:nvSpPr>
      <dsp:spPr>
        <a:xfrm>
          <a:off x="4" y="177807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" y="177807"/>
        <a:ext cx="1412602" cy="547200"/>
      </dsp:txXfrm>
    </dsp:sp>
    <dsp:sp modelId="{D7666DF6-C7E0-4A5D-BF2D-776C8A8F9969}">
      <dsp:nvSpPr>
        <dsp:cNvPr id="0" name=""/>
        <dsp:cNvSpPr/>
      </dsp:nvSpPr>
      <dsp:spPr>
        <a:xfrm>
          <a:off x="2349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2349" y="740596"/>
        <a:ext cx="1412602" cy="834480"/>
      </dsp:txXfrm>
    </dsp:sp>
    <dsp:sp modelId="{270DD4B2-A129-49CE-8B00-B05E01863FA3}">
      <dsp:nvSpPr>
        <dsp:cNvPr id="0" name=""/>
        <dsp:cNvSpPr/>
      </dsp:nvSpPr>
      <dsp:spPr>
        <a:xfrm>
          <a:off x="1612715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1612715" y="193396"/>
        <a:ext cx="1412602" cy="547200"/>
      </dsp:txXfrm>
    </dsp:sp>
    <dsp:sp modelId="{97435FA6-4727-4132-BBE0-4DE02D2C8EAF}">
      <dsp:nvSpPr>
        <dsp:cNvPr id="0" name=""/>
        <dsp:cNvSpPr/>
      </dsp:nvSpPr>
      <dsp:spPr>
        <a:xfrm>
          <a:off x="1612715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Amanda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1612715" y="740596"/>
        <a:ext cx="1412602" cy="834480"/>
      </dsp:txXfrm>
    </dsp:sp>
    <dsp:sp modelId="{AC319963-1DDC-45C5-B00A-DF376C45E6E4}">
      <dsp:nvSpPr>
        <dsp:cNvPr id="0" name=""/>
        <dsp:cNvSpPr/>
      </dsp:nvSpPr>
      <dsp:spPr>
        <a:xfrm>
          <a:off x="3223082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Amanda</a:t>
          </a:r>
          <a:endParaRPr lang="de-CH" sz="1900" kern="1200" dirty="0"/>
        </a:p>
      </dsp:txBody>
      <dsp:txXfrm>
        <a:off x="3223082" y="193396"/>
        <a:ext cx="1412602" cy="547200"/>
      </dsp:txXfrm>
    </dsp:sp>
    <dsp:sp modelId="{4C391126-E9D8-4100-9003-16AB1BBFDB29}">
      <dsp:nvSpPr>
        <dsp:cNvPr id="0" name=""/>
        <dsp:cNvSpPr/>
      </dsp:nvSpPr>
      <dsp:spPr>
        <a:xfrm>
          <a:off x="3223082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</dsp:txBody>
      <dsp:txXfrm>
        <a:off x="3223082" y="740596"/>
        <a:ext cx="1412602" cy="834480"/>
      </dsp:txXfrm>
    </dsp:sp>
    <dsp:sp modelId="{13825E9C-DD54-41CF-A3F1-0B8BA6191C01}">
      <dsp:nvSpPr>
        <dsp:cNvPr id="0" name=""/>
        <dsp:cNvSpPr/>
      </dsp:nvSpPr>
      <dsp:spPr>
        <a:xfrm>
          <a:off x="4833448" y="193396"/>
          <a:ext cx="14126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Rosie</a:t>
          </a:r>
          <a:endParaRPr lang="de-CH" sz="1900" kern="1200" dirty="0"/>
        </a:p>
      </dsp:txBody>
      <dsp:txXfrm>
        <a:off x="4833448" y="193396"/>
        <a:ext cx="1412602" cy="547200"/>
      </dsp:txXfrm>
    </dsp:sp>
    <dsp:sp modelId="{03604184-63BA-477F-BA07-2A15A0207516}">
      <dsp:nvSpPr>
        <dsp:cNvPr id="0" name=""/>
        <dsp:cNvSpPr/>
      </dsp:nvSpPr>
      <dsp:spPr>
        <a:xfrm>
          <a:off x="4833448" y="740596"/>
          <a:ext cx="141260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John</a:t>
          </a:r>
          <a:endParaRPr lang="de-C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900" kern="1200" dirty="0" smtClean="0"/>
            <a:t>Jack</a:t>
          </a:r>
          <a:endParaRPr lang="de-CH" sz="1900" kern="1200" dirty="0"/>
        </a:p>
      </dsp:txBody>
      <dsp:txXfrm>
        <a:off x="4833448" y="740596"/>
        <a:ext cx="1412602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15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Imfeld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Sonntag, 14. Dezember 2014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862AB-DB0E-4AB6-A196-7A9757B5D5D5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DC03E-1051-4A9F-A814-9D467E3FC61E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1C182-9011-41AD-B7AB-8AB2C2994CAE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4ED-AD98-40BC-B9DB-CFCB917B845A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F31F7-A41E-4D39-81A1-53A33384BAD1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9D2B4C2A-971D-45BE-BF51-D2352592CAB5}" type="datetime2">
              <a:rPr lang="de-DE" smtClean="0"/>
              <a:pPr/>
              <a:t>Sonntag, 14. Dezember 2014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dirty="0" smtClean="0"/>
              <a:t>Departement/Institut/Gruppe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Stable</a:t>
            </a:r>
            <a:r>
              <a:rPr lang="de-CH" dirty="0" smtClean="0"/>
              <a:t> </a:t>
            </a:r>
            <a:r>
              <a:rPr lang="de-CH" dirty="0" err="1" smtClean="0"/>
              <a:t>Marriage</a:t>
            </a:r>
            <a:r>
              <a:rPr lang="de-CH" dirty="0" smtClean="0"/>
              <a:t> Problem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241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4886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86508" y="4518500"/>
            <a:ext cx="2552092" cy="5996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877408" y="4518500"/>
            <a:ext cx="2552092" cy="5996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4076700" y="3606800"/>
            <a:ext cx="660400" cy="6858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/>
                            </a:rPr>
                            <m:t>2+2+2+1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CH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CH" sz="2800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CH" sz="280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de-CH" sz="280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sz="2800" b="0" i="1" dirty="0" smtClean="0">
                          <a:latin typeface="Cambria Math"/>
                          <a:ea typeface="Cambria Math"/>
                        </a:rPr>
                        <m:t>0.875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81818" b="-469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60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Preference </a:t>
            </a:r>
            <a:r>
              <a:rPr lang="de-CH" dirty="0" err="1" smtClean="0"/>
              <a:t>changes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616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105385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6579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71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2797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906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sp>
        <p:nvSpPr>
          <p:cNvPr id="7" name="Abgerundetes Rechteck 6"/>
          <p:cNvSpPr/>
          <p:nvPr/>
        </p:nvSpPr>
        <p:spPr bwMode="auto">
          <a:xfrm>
            <a:off x="6007100" y="2698750"/>
            <a:ext cx="2146300" cy="3746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1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775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3771900" y="4178300"/>
            <a:ext cx="1270000" cy="1219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3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62819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90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81194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8116"/>
              </p:ext>
            </p:extLst>
          </p:nvPr>
        </p:nvGraphicFramePr>
        <p:xfrm>
          <a:off x="977900" y="4143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Abgerundetes Rechteck 10"/>
          <p:cNvSpPr/>
          <p:nvPr/>
        </p:nvSpPr>
        <p:spPr bwMode="auto">
          <a:xfrm>
            <a:off x="2743200" y="4178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Pfeil nach unten 11"/>
          <p:cNvSpPr/>
          <p:nvPr/>
        </p:nvSpPr>
        <p:spPr bwMode="auto">
          <a:xfrm>
            <a:off x="3022600" y="3175000"/>
            <a:ext cx="596900" cy="558800"/>
          </a:xfrm>
          <a:prstGeom prst="downArrow">
            <a:avLst/>
          </a:prstGeom>
          <a:solidFill>
            <a:srgbClr val="2A6A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8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instabilities</a:t>
            </a:r>
            <a:endParaRPr lang="de-CH" dirty="0" smtClean="0"/>
          </a:p>
          <a:p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singles</a:t>
            </a:r>
            <a:endParaRPr lang="de-CH" dirty="0" smtClean="0"/>
          </a:p>
          <a:p>
            <a:r>
              <a:rPr lang="de-CH" dirty="0" err="1" smtClean="0"/>
              <a:t>Optimality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7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751013"/>
            <a:ext cx="6243084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99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 smtClean="0"/>
          </a:p>
          <a:p>
            <a:r>
              <a:rPr lang="de-CH" dirty="0" err="1" smtClean="0"/>
              <a:t>Results</a:t>
            </a:r>
            <a:endParaRPr lang="de-CH" dirty="0" smtClean="0"/>
          </a:p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47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2" y="1751013"/>
            <a:ext cx="6118456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45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47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15294"/>
            <a:ext cx="6146800" cy="46101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230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Gale, Shapley (1962)</a:t>
            </a:r>
          </a:p>
          <a:p>
            <a:r>
              <a:rPr lang="de-CH" dirty="0" smtClean="0"/>
              <a:t>Nobel </a:t>
            </a:r>
            <a:r>
              <a:rPr lang="de-CH" dirty="0" err="1" smtClean="0"/>
              <a:t>Prize</a:t>
            </a:r>
            <a:r>
              <a:rPr lang="de-CH" dirty="0" smtClean="0"/>
              <a:t> in Economics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0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men propose to their favorite </a:t>
            </a:r>
            <a:r>
              <a:rPr lang="en-US" dirty="0" smtClean="0"/>
              <a:t>women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omen react</a:t>
            </a:r>
          </a:p>
          <a:p>
            <a:pPr lvl="1"/>
            <a:r>
              <a:rPr lang="en-US" dirty="0" smtClean="0"/>
              <a:t>women </a:t>
            </a:r>
            <a:r>
              <a:rPr lang="en-US" dirty="0"/>
              <a:t>accept their favorite suitor or their only suitor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woman has a </a:t>
            </a:r>
            <a:r>
              <a:rPr lang="en-US" dirty="0" smtClean="0"/>
              <a:t>fiancé </a:t>
            </a:r>
            <a:r>
              <a:rPr lang="en-US" dirty="0"/>
              <a:t>and a suitor, she chooses the one she likes better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woman rejects a man, then the next woman on the rejected man’s list is </a:t>
            </a:r>
            <a:r>
              <a:rPr lang="en-US" dirty="0" smtClean="0"/>
              <a:t>his new favorite</a:t>
            </a:r>
          </a:p>
          <a:p>
            <a:r>
              <a:rPr lang="en-US" dirty="0"/>
              <a:t>r</a:t>
            </a:r>
            <a:r>
              <a:rPr lang="en-US" dirty="0" smtClean="0"/>
              <a:t>epeat until all men and women are engaged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980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set of marriages </a:t>
            </a:r>
            <a:r>
              <a:rPr lang="en-US" i="1" dirty="0" smtClean="0"/>
              <a:t>is called </a:t>
            </a:r>
            <a:r>
              <a:rPr lang="en-US" i="1" dirty="0"/>
              <a:t>unstable if under it there are a man and a woman who are not married to each </a:t>
            </a:r>
            <a:r>
              <a:rPr lang="en-US" i="1" dirty="0" smtClean="0"/>
              <a:t>other but </a:t>
            </a:r>
            <a:r>
              <a:rPr lang="en-US" i="1" dirty="0"/>
              <a:t>prefer each other to their actual </a:t>
            </a:r>
            <a:r>
              <a:rPr lang="en-US" i="1" dirty="0" smtClean="0"/>
              <a:t>mates.</a:t>
            </a:r>
            <a:endParaRPr lang="de-CH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400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21021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21408" y="5077300"/>
            <a:ext cx="2919784" cy="6912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12308" y="5077300"/>
            <a:ext cx="2919784" cy="6912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3962400" y="3898900"/>
            <a:ext cx="851508" cy="8890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13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stable assignment is called optimal if every </a:t>
            </a:r>
            <a:r>
              <a:rPr lang="en-US" i="1" dirty="0" smtClean="0"/>
              <a:t>man </a:t>
            </a:r>
            <a:r>
              <a:rPr lang="en-US" i="1" dirty="0"/>
              <a:t>is at least as </a:t>
            </a:r>
            <a:r>
              <a:rPr lang="en-US" i="1" dirty="0" smtClean="0"/>
              <a:t>well off </a:t>
            </a:r>
            <a:r>
              <a:rPr lang="en-US" i="1" dirty="0"/>
              <a:t>under it as under any other assignment</a:t>
            </a:r>
            <a:r>
              <a:rPr lang="en-US" i="1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292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optimality index: </a:t>
            </a:r>
            <a:r>
              <a:rPr lang="en-US" dirty="0"/>
              <a:t>sum over all ranks of the </a:t>
            </a:r>
            <a:r>
              <a:rPr lang="en-US" dirty="0" smtClean="0"/>
              <a:t>actual partners </a:t>
            </a:r>
            <a:r>
              <a:rPr lang="en-US" dirty="0"/>
              <a:t>in the preference list of their respective partners, divided by two times the </a:t>
            </a:r>
            <a:r>
              <a:rPr lang="en-US" dirty="0" smtClean="0"/>
              <a:t>number of </a:t>
            </a:r>
            <a:r>
              <a:rPr lang="en-US" dirty="0"/>
              <a:t>men/women squared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681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Bildschirmpräsentation (4:3)</PresentationFormat>
  <Paragraphs>403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Master CC ETH Zürich</vt:lpstr>
      <vt:lpstr>Stable Marriage Problem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Tabea Imfeld</cp:lastModifiedBy>
  <cp:revision>268</cp:revision>
  <cp:lastPrinted>2008-03-19T15:04:09Z</cp:lastPrinted>
  <dcterms:modified xsi:type="dcterms:W3CDTF">2014-12-14T12:57:39Z</dcterms:modified>
</cp:coreProperties>
</file>