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3" r:id="rId16"/>
    <p:sldId id="274" r:id="rId17"/>
    <p:sldId id="273" r:id="rId18"/>
    <p:sldId id="275" r:id="rId19"/>
    <p:sldId id="287" r:id="rId20"/>
    <p:sldId id="259" r:id="rId21"/>
    <p:sldId id="276" r:id="rId22"/>
    <p:sldId id="284" r:id="rId23"/>
    <p:sldId id="277" r:id="rId24"/>
    <p:sldId id="285" r:id="rId25"/>
    <p:sldId id="286" r:id="rId26"/>
    <p:sldId id="280" r:id="rId27"/>
    <p:sldId id="279" r:id="rId28"/>
    <p:sldId id="278" r:id="rId29"/>
    <p:sldId id="260" r:id="rId30"/>
    <p:sldId id="283" r:id="rId31"/>
    <p:sldId id="281" r:id="rId32"/>
    <p:sldId id="282" r:id="rId33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3">
          <p15:clr>
            <a:srgbClr val="A4A3A4"/>
          </p15:clr>
        </p15:guide>
        <p15:guide id="2" orient="horz" pos="299">
          <p15:clr>
            <a:srgbClr val="A4A3A4"/>
          </p15:clr>
        </p15:guide>
        <p15:guide id="3" orient="horz" pos="2074">
          <p15:clr>
            <a:srgbClr val="A4A3A4"/>
          </p15:clr>
        </p15:guide>
        <p15:guide id="4" orient="horz" pos="4144">
          <p15:clr>
            <a:srgbClr val="A4A3A4"/>
          </p15:clr>
        </p15:guide>
        <p15:guide id="5" orient="horz" pos="699">
          <p15:clr>
            <a:srgbClr val="A4A3A4"/>
          </p15:clr>
        </p15:guide>
        <p15:guide id="6" orient="horz" pos="1173">
          <p15:clr>
            <a:srgbClr val="A4A3A4"/>
          </p15:clr>
        </p15:guide>
        <p15:guide id="7" orient="horz" pos="101">
          <p15:clr>
            <a:srgbClr val="A4A3A4"/>
          </p15:clr>
        </p15:guide>
        <p15:guide id="8" orient="horz" pos="417">
          <p15:clr>
            <a:srgbClr val="A4A3A4"/>
          </p15:clr>
        </p15:guide>
        <p15:guide id="9" pos="272">
          <p15:clr>
            <a:srgbClr val="A4A3A4"/>
          </p15:clr>
        </p15:guide>
        <p15:guide id="10" pos="5520">
          <p15:clr>
            <a:srgbClr val="A4A3A4"/>
          </p15:clr>
        </p15:guide>
        <p15:guide id="11" pos="4469">
          <p15:clr>
            <a:srgbClr val="A4A3A4"/>
          </p15:clr>
        </p15:guide>
        <p15:guide id="12" pos="3418">
          <p15:clr>
            <a:srgbClr val="A4A3A4"/>
          </p15:clr>
        </p15:guide>
        <p15:guide id="13" pos="2298">
          <p15:clr>
            <a:srgbClr val="A4A3A4"/>
          </p15:clr>
        </p15:guide>
        <p15:guide id="14" pos="2695">
          <p15:clr>
            <a:srgbClr val="A4A3A4"/>
          </p15:clr>
        </p15:guide>
        <p15:guide id="15" pos="3215">
          <p15:clr>
            <a:srgbClr val="A4A3A4"/>
          </p15:clr>
        </p15:guide>
        <p15:guide id="16" pos="2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A6AB3"/>
    <a:srgbClr val="005395"/>
    <a:srgbClr val="FF6600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0" autoAdjust="0"/>
    <p:restoredTop sz="90736" autoAdjust="0"/>
  </p:normalViewPr>
  <p:slideViewPr>
    <p:cSldViewPr snapToGrid="0" showGuides="1">
      <p:cViewPr varScale="1">
        <p:scale>
          <a:sx n="81" d="100"/>
          <a:sy n="81" d="100"/>
        </p:scale>
        <p:origin x="1382" y="53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173"/>
        <p:guide orient="horz" pos="101"/>
        <p:guide orient="horz" pos="417"/>
        <p:guide pos="272"/>
        <p:guide pos="5520"/>
        <p:guide pos="4469"/>
        <p:guide pos="3418"/>
        <p:guide pos="2298"/>
        <p:guide pos="2695"/>
        <p:guide pos="3215"/>
        <p:guide pos="2975"/>
      </p:guideLst>
    </p:cSldViewPr>
  </p:slideViewPr>
  <p:outlineViewPr>
    <p:cViewPr varScale="1">
      <p:scale>
        <a:sx n="170" d="200"/>
        <a:sy n="170" d="2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19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2" custLinFactY="-8406" custLinFactNeighborX="-608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1EC21F39-E376-4DE4-AB63-CBE9FD4D5600}" type="presOf" srcId="{1BE7C584-E50D-400E-9430-F358180057E3}" destId="{85CBB969-60D0-45CB-9284-C0058B0E62C6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03240E0E-9970-445B-80F6-9CFE43F67F1F}" type="presOf" srcId="{2D0052AE-17A1-4737-B221-36F5DEC3AF48}" destId="{4C391126-E9D8-4100-9003-16AB1BBFDB29}" srcOrd="0" destOrd="1" presId="urn:microsoft.com/office/officeart/2005/8/layout/hList1"/>
    <dgm:cxn modelId="{C86BDA84-5E41-493C-8879-3FBE4812F1D9}" type="presOf" srcId="{03BDDCA6-AE02-4D1F-8A12-7EDE1E48B34E}" destId="{4C391126-E9D8-4100-9003-16AB1BBFDB29}" srcOrd="0" destOrd="0" presId="urn:microsoft.com/office/officeart/2005/8/layout/hList1"/>
    <dgm:cxn modelId="{2B62D66E-A00B-414C-931D-2BA57B9B124D}" srcId="{1BE7C584-E50D-400E-9430-F358180057E3}" destId="{B31EE61E-2323-46E6-B0AA-A33A72353BA3}" srcOrd="1" destOrd="0" parTransId="{5B934CCF-C4A0-436D-B357-02F75C895780}" sibTransId="{B2CB08C1-A5A9-4999-B46E-EA1313A6050D}"/>
    <dgm:cxn modelId="{FA09A302-3A93-4D92-B3EE-F811EA126DF1}" type="presOf" srcId="{B31EE61E-2323-46E6-B0AA-A33A72353BA3}" destId="{AC319963-1DDC-45C5-B00A-DF376C45E6E4}" srcOrd="0" destOrd="0" presId="urn:microsoft.com/office/officeart/2005/8/layout/hList1"/>
    <dgm:cxn modelId="{54082945-718F-4B81-97D6-2463C85AC24F}" type="presOf" srcId="{42AC46EF-2BDC-4A34-8C4F-87B0A0722903}" destId="{9104E443-64AF-4ADD-86B9-4BD8326C793B}" srcOrd="0" destOrd="0" presId="urn:microsoft.com/office/officeart/2005/8/layout/hList1"/>
    <dgm:cxn modelId="{98384F99-2781-4FE3-A8E7-236EDBB825E3}" type="presOf" srcId="{A5143EB7-EE79-4AB2-BCB4-4E91FD03E54D}" destId="{D7666DF6-C7E0-4A5D-BF2D-776C8A8F9969}" srcOrd="0" destOrd="1" presId="urn:microsoft.com/office/officeart/2005/8/layout/hList1"/>
    <dgm:cxn modelId="{A1B075A8-81E3-4A46-A810-CA9C5CB732F7}" type="presOf" srcId="{06FFC3BF-C1FF-4303-AFA0-ED45E7092604}" destId="{D7666DF6-C7E0-4A5D-BF2D-776C8A8F9969}" srcOrd="0" destOrd="0" presId="urn:microsoft.com/office/officeart/2005/8/layout/hList1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1BBB3127-3465-4C1A-873A-B51946F8BE46}" type="presParOf" srcId="{85CBB969-60D0-45CB-9284-C0058B0E62C6}" destId="{59305E10-543E-4D7B-BB89-E6F412893E85}" srcOrd="0" destOrd="0" presId="urn:microsoft.com/office/officeart/2005/8/layout/hList1"/>
    <dgm:cxn modelId="{25B1261D-AE12-4D7C-BF31-D7B8186F6467}" type="presParOf" srcId="{59305E10-543E-4D7B-BB89-E6F412893E85}" destId="{9104E443-64AF-4ADD-86B9-4BD8326C793B}" srcOrd="0" destOrd="0" presId="urn:microsoft.com/office/officeart/2005/8/layout/hList1"/>
    <dgm:cxn modelId="{C7D9EAD0-C5D3-47E1-BBED-4C2C9655568E}" type="presParOf" srcId="{59305E10-543E-4D7B-BB89-E6F412893E85}" destId="{D7666DF6-C7E0-4A5D-BF2D-776C8A8F9969}" srcOrd="1" destOrd="0" presId="urn:microsoft.com/office/officeart/2005/8/layout/hList1"/>
    <dgm:cxn modelId="{E1DD941F-2BD8-47F6-9215-FB86232FC8F6}" type="presParOf" srcId="{85CBB969-60D0-45CB-9284-C0058B0E62C6}" destId="{1BFCF10F-5699-4A9A-B45C-FBFD5CBC5B99}" srcOrd="1" destOrd="0" presId="urn:microsoft.com/office/officeart/2005/8/layout/hList1"/>
    <dgm:cxn modelId="{10251ED3-4937-4E49-87D1-647E8029DC6E}" type="presParOf" srcId="{85CBB969-60D0-45CB-9284-C0058B0E62C6}" destId="{7983CFD6-0649-4226-AD2D-1A459F09268F}" srcOrd="2" destOrd="0" presId="urn:microsoft.com/office/officeart/2005/8/layout/hList1"/>
    <dgm:cxn modelId="{66DC8257-C3B5-44F0-9F82-1CDB5F840C93}" type="presParOf" srcId="{7983CFD6-0649-4226-AD2D-1A459F09268F}" destId="{AC319963-1DDC-45C5-B00A-DF376C45E6E4}" srcOrd="0" destOrd="0" presId="urn:microsoft.com/office/officeart/2005/8/layout/hList1"/>
    <dgm:cxn modelId="{6864C0FC-9C2E-4DDB-8BCC-75E2FDD23A61}" type="presParOf" srcId="{7983CFD6-0649-4226-AD2D-1A459F09268F}" destId="{4C391126-E9D8-4100-9003-16AB1BBFDB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E7C584-E50D-400E-9430-F358180057E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2AC46EF-2BDC-4A34-8C4F-87B0A0722903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BE6F8359-9564-4996-AD8D-8F184856E7B8}" type="parTrans" cxnId="{25ACB4E7-64C5-4626-824F-9B310C85DE68}">
      <dgm:prSet/>
      <dgm:spPr/>
      <dgm:t>
        <a:bodyPr/>
        <a:lstStyle/>
        <a:p>
          <a:endParaRPr lang="de-CH"/>
        </a:p>
      </dgm:t>
    </dgm:pt>
    <dgm:pt modelId="{64F4D9FC-0BCC-4C1D-89E6-64D0AD8E5BA7}" type="sibTrans" cxnId="{25ACB4E7-64C5-4626-824F-9B310C85DE68}">
      <dgm:prSet/>
      <dgm:spPr/>
      <dgm:t>
        <a:bodyPr/>
        <a:lstStyle/>
        <a:p>
          <a:endParaRPr lang="de-CH"/>
        </a:p>
      </dgm:t>
    </dgm:pt>
    <dgm:pt modelId="{06FFC3BF-C1FF-4303-AFA0-ED45E7092604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DE0AB927-D794-4EA6-9CC2-C39F922855F4}" type="parTrans" cxnId="{BCAC0512-FAAF-4ABE-9698-2082F4A54E04}">
      <dgm:prSet/>
      <dgm:spPr/>
      <dgm:t>
        <a:bodyPr/>
        <a:lstStyle/>
        <a:p>
          <a:endParaRPr lang="de-CH"/>
        </a:p>
      </dgm:t>
    </dgm:pt>
    <dgm:pt modelId="{BBB59784-DFE0-4F4C-9D26-167096D44E1B}" type="sibTrans" cxnId="{BCAC0512-FAAF-4ABE-9698-2082F4A54E04}">
      <dgm:prSet/>
      <dgm:spPr/>
      <dgm:t>
        <a:bodyPr/>
        <a:lstStyle/>
        <a:p>
          <a:endParaRPr lang="de-CH"/>
        </a:p>
      </dgm:t>
    </dgm:pt>
    <dgm:pt modelId="{A5143EB7-EE79-4AB2-BCB4-4E91FD03E54D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892EA3C-BFC5-4E53-9E24-5131FF6AF708}" type="parTrans" cxnId="{A4DA5A0D-0102-4FE3-A4E7-BC35BA0E3BDD}">
      <dgm:prSet/>
      <dgm:spPr/>
      <dgm:t>
        <a:bodyPr/>
        <a:lstStyle/>
        <a:p>
          <a:endParaRPr lang="de-CH"/>
        </a:p>
      </dgm:t>
    </dgm:pt>
    <dgm:pt modelId="{070D8873-B881-4CD0-8791-0483F5343331}" type="sibTrans" cxnId="{A4DA5A0D-0102-4FE3-A4E7-BC35BA0E3BDD}">
      <dgm:prSet/>
      <dgm:spPr/>
      <dgm:t>
        <a:bodyPr/>
        <a:lstStyle/>
        <a:p>
          <a:endParaRPr lang="de-CH"/>
        </a:p>
      </dgm:t>
    </dgm:pt>
    <dgm:pt modelId="{B31EE61E-2323-46E6-B0AA-A33A72353BA3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5B934CCF-C4A0-436D-B357-02F75C895780}" type="parTrans" cxnId="{2B62D66E-A00B-414C-931D-2BA57B9B124D}">
      <dgm:prSet/>
      <dgm:spPr/>
      <dgm:t>
        <a:bodyPr/>
        <a:lstStyle/>
        <a:p>
          <a:endParaRPr lang="de-CH"/>
        </a:p>
      </dgm:t>
    </dgm:pt>
    <dgm:pt modelId="{B2CB08C1-A5A9-4999-B46E-EA1313A6050D}" type="sibTrans" cxnId="{2B62D66E-A00B-414C-931D-2BA57B9B124D}">
      <dgm:prSet/>
      <dgm:spPr/>
      <dgm:t>
        <a:bodyPr/>
        <a:lstStyle/>
        <a:p>
          <a:endParaRPr lang="de-CH"/>
        </a:p>
      </dgm:t>
    </dgm:pt>
    <dgm:pt modelId="{03BDDCA6-AE02-4D1F-8A12-7EDE1E48B34E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536C8030-D8BF-4D58-8973-8886C01BDC53}" type="parTrans" cxnId="{380B4706-671D-4A3A-BFAD-887E15AB8E5E}">
      <dgm:prSet/>
      <dgm:spPr/>
      <dgm:t>
        <a:bodyPr/>
        <a:lstStyle/>
        <a:p>
          <a:endParaRPr lang="de-CH"/>
        </a:p>
      </dgm:t>
    </dgm:pt>
    <dgm:pt modelId="{CB548CDF-AF11-4789-83C6-F6F7579D95AD}" type="sibTrans" cxnId="{380B4706-671D-4A3A-BFAD-887E15AB8E5E}">
      <dgm:prSet/>
      <dgm:spPr/>
      <dgm:t>
        <a:bodyPr/>
        <a:lstStyle/>
        <a:p>
          <a:endParaRPr lang="de-CH"/>
        </a:p>
      </dgm:t>
    </dgm:pt>
    <dgm:pt modelId="{2D0052AE-17A1-4737-B221-36F5DEC3AF48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F79E1B54-74F7-43C7-9CED-11A832B56B51}" type="parTrans" cxnId="{7C68D1BD-ADFC-4DA5-B88F-D6F90E236DB9}">
      <dgm:prSet/>
      <dgm:spPr/>
      <dgm:t>
        <a:bodyPr/>
        <a:lstStyle/>
        <a:p>
          <a:endParaRPr lang="de-CH"/>
        </a:p>
      </dgm:t>
    </dgm:pt>
    <dgm:pt modelId="{CD4A66AC-73AC-4B6D-81AA-FA9677059F47}" type="sibTrans" cxnId="{7C68D1BD-ADFC-4DA5-B88F-D6F90E236DB9}">
      <dgm:prSet/>
      <dgm:spPr/>
      <dgm:t>
        <a:bodyPr/>
        <a:lstStyle/>
        <a:p>
          <a:endParaRPr lang="de-CH"/>
        </a:p>
      </dgm:t>
    </dgm:pt>
    <dgm:pt modelId="{7632921B-4A93-4CEE-BB73-6918ECD18AC5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4692EFC-06A4-40BB-BE45-123F951EA5CC}" type="parTrans" cxnId="{15FD9237-A352-4B7D-A70B-CF38ACF970CD}">
      <dgm:prSet/>
      <dgm:spPr/>
      <dgm:t>
        <a:bodyPr/>
        <a:lstStyle/>
        <a:p>
          <a:endParaRPr lang="de-CH"/>
        </a:p>
      </dgm:t>
    </dgm:pt>
    <dgm:pt modelId="{8DCE59A9-3DA1-4DD3-9634-E5CC3DC595B7}" type="sibTrans" cxnId="{15FD9237-A352-4B7D-A70B-CF38ACF970CD}">
      <dgm:prSet/>
      <dgm:spPr/>
      <dgm:t>
        <a:bodyPr/>
        <a:lstStyle/>
        <a:p>
          <a:endParaRPr lang="de-CH"/>
        </a:p>
      </dgm:t>
    </dgm:pt>
    <dgm:pt modelId="{91BA8CC9-16FF-4A71-895E-908048DD3A8F}">
      <dgm:prSet phldrT="[Text]"/>
      <dgm:spPr/>
      <dgm:t>
        <a:bodyPr/>
        <a:lstStyle/>
        <a:p>
          <a:r>
            <a:rPr lang="de-CH" dirty="0" smtClean="0"/>
            <a:t>Amanda</a:t>
          </a:r>
          <a:endParaRPr lang="de-CH" dirty="0"/>
        </a:p>
      </dgm:t>
    </dgm:pt>
    <dgm:pt modelId="{7D81542E-8649-405F-9D9D-7FA8CCDBDCB4}" type="parTrans" cxnId="{C157ECD7-A5F7-4464-A116-FF698A321F70}">
      <dgm:prSet/>
      <dgm:spPr/>
      <dgm:t>
        <a:bodyPr/>
        <a:lstStyle/>
        <a:p>
          <a:endParaRPr lang="de-CH"/>
        </a:p>
      </dgm:t>
    </dgm:pt>
    <dgm:pt modelId="{03F4121F-43C4-4743-B533-C9A4FE07CC3A}" type="sibTrans" cxnId="{C157ECD7-A5F7-4464-A116-FF698A321F70}">
      <dgm:prSet/>
      <dgm:spPr/>
      <dgm:t>
        <a:bodyPr/>
        <a:lstStyle/>
        <a:p>
          <a:endParaRPr lang="de-CH"/>
        </a:p>
      </dgm:t>
    </dgm:pt>
    <dgm:pt modelId="{A61AE8CB-B7B4-4998-AFA1-AF8443BD8674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BBD2BC92-8CA2-4CFB-B663-24D85DD87510}" type="parTrans" cxnId="{E19BA1FF-16A4-459E-9885-83DFB5ECE516}">
      <dgm:prSet/>
      <dgm:spPr/>
      <dgm:t>
        <a:bodyPr/>
        <a:lstStyle/>
        <a:p>
          <a:endParaRPr lang="de-CH"/>
        </a:p>
      </dgm:t>
    </dgm:pt>
    <dgm:pt modelId="{B246B938-C6D9-4FC7-A472-337C6ABAAD11}" type="sibTrans" cxnId="{E19BA1FF-16A4-459E-9885-83DFB5ECE516}">
      <dgm:prSet/>
      <dgm:spPr/>
      <dgm:t>
        <a:bodyPr/>
        <a:lstStyle/>
        <a:p>
          <a:endParaRPr lang="de-CH"/>
        </a:p>
      </dgm:t>
    </dgm:pt>
    <dgm:pt modelId="{DCC4E312-1409-4CC4-9624-1CE6651672DB}">
      <dgm:prSet phldrT="[Text]"/>
      <dgm:spPr/>
      <dgm:t>
        <a:bodyPr/>
        <a:lstStyle/>
        <a:p>
          <a:r>
            <a:rPr lang="de-CH" dirty="0" smtClean="0"/>
            <a:t>Rosie</a:t>
          </a:r>
          <a:endParaRPr lang="de-CH" dirty="0"/>
        </a:p>
      </dgm:t>
    </dgm:pt>
    <dgm:pt modelId="{9AD41948-6EAC-4503-8B68-BE78614C9A4B}" type="parTrans" cxnId="{2C77F475-D1F5-4963-9E6C-D504F2D4F1ED}">
      <dgm:prSet/>
      <dgm:spPr/>
      <dgm:t>
        <a:bodyPr/>
        <a:lstStyle/>
        <a:p>
          <a:endParaRPr lang="de-CH"/>
        </a:p>
      </dgm:t>
    </dgm:pt>
    <dgm:pt modelId="{FE9A0B1E-1094-4CD3-9591-3D9A24ADFC66}" type="sibTrans" cxnId="{2C77F475-D1F5-4963-9E6C-D504F2D4F1ED}">
      <dgm:prSet/>
      <dgm:spPr/>
      <dgm:t>
        <a:bodyPr/>
        <a:lstStyle/>
        <a:p>
          <a:endParaRPr lang="de-CH"/>
        </a:p>
      </dgm:t>
    </dgm:pt>
    <dgm:pt modelId="{F322D771-A2C9-4D37-9E0D-F22F466B64CE}">
      <dgm:prSet phldrT="[Text]"/>
      <dgm:spPr/>
      <dgm:t>
        <a:bodyPr/>
        <a:lstStyle/>
        <a:p>
          <a:r>
            <a:rPr lang="de-CH" dirty="0" smtClean="0"/>
            <a:t>John</a:t>
          </a:r>
          <a:endParaRPr lang="de-CH" dirty="0"/>
        </a:p>
      </dgm:t>
    </dgm:pt>
    <dgm:pt modelId="{B69A7881-0B1A-4A76-B46C-1225BE669592}" type="parTrans" cxnId="{17595AD6-604A-490C-B04F-60EE9C4517A7}">
      <dgm:prSet/>
      <dgm:spPr/>
      <dgm:t>
        <a:bodyPr/>
        <a:lstStyle/>
        <a:p>
          <a:endParaRPr lang="de-CH"/>
        </a:p>
      </dgm:t>
    </dgm:pt>
    <dgm:pt modelId="{21BEDEF5-B257-4F7D-ABF8-5DAA870DED31}" type="sibTrans" cxnId="{17595AD6-604A-490C-B04F-60EE9C4517A7}">
      <dgm:prSet/>
      <dgm:spPr/>
      <dgm:t>
        <a:bodyPr/>
        <a:lstStyle/>
        <a:p>
          <a:endParaRPr lang="de-CH"/>
        </a:p>
      </dgm:t>
    </dgm:pt>
    <dgm:pt modelId="{682A2E24-45B1-4B8C-960A-F18686445B0D}">
      <dgm:prSet phldrT="[Text]"/>
      <dgm:spPr/>
      <dgm:t>
        <a:bodyPr/>
        <a:lstStyle/>
        <a:p>
          <a:r>
            <a:rPr lang="de-CH" dirty="0" smtClean="0"/>
            <a:t>Jack</a:t>
          </a:r>
          <a:endParaRPr lang="de-CH" dirty="0"/>
        </a:p>
      </dgm:t>
    </dgm:pt>
    <dgm:pt modelId="{A1AC07D2-E200-41E2-9E99-CF7B474DB263}" type="parTrans" cxnId="{E5CCBD1B-83FC-4B38-86F0-FAB1F5F78D49}">
      <dgm:prSet/>
      <dgm:spPr/>
      <dgm:t>
        <a:bodyPr/>
        <a:lstStyle/>
        <a:p>
          <a:endParaRPr lang="de-CH"/>
        </a:p>
      </dgm:t>
    </dgm:pt>
    <dgm:pt modelId="{CC80ACB1-F566-49CF-8333-1C4E083CCF55}" type="sibTrans" cxnId="{E5CCBD1B-83FC-4B38-86F0-FAB1F5F78D49}">
      <dgm:prSet/>
      <dgm:spPr/>
      <dgm:t>
        <a:bodyPr/>
        <a:lstStyle/>
        <a:p>
          <a:endParaRPr lang="de-CH"/>
        </a:p>
      </dgm:t>
    </dgm:pt>
    <dgm:pt modelId="{85CBB969-60D0-45CB-9284-C0058B0E62C6}" type="pres">
      <dgm:prSet presAssocID="{1BE7C584-E50D-400E-9430-F358180057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CH"/>
        </a:p>
      </dgm:t>
    </dgm:pt>
    <dgm:pt modelId="{59305E10-543E-4D7B-BB89-E6F412893E85}" type="pres">
      <dgm:prSet presAssocID="{42AC46EF-2BDC-4A34-8C4F-87B0A0722903}" presName="composite" presStyleCnt="0"/>
      <dgm:spPr/>
    </dgm:pt>
    <dgm:pt modelId="{9104E443-64AF-4ADD-86B9-4BD8326C793B}" type="pres">
      <dgm:prSet presAssocID="{42AC46EF-2BDC-4A34-8C4F-87B0A0722903}" presName="parTx" presStyleLbl="alignNode1" presStyleIdx="0" presStyleCnt="4" custLinFactNeighborX="-166" custLinFactNeighborY="-28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D7666DF6-C7E0-4A5D-BF2D-776C8A8F9969}" type="pres">
      <dgm:prSet presAssocID="{42AC46EF-2BDC-4A34-8C4F-87B0A072290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BFCF10F-5699-4A9A-B45C-FBFD5CBC5B99}" type="pres">
      <dgm:prSet presAssocID="{64F4D9FC-0BCC-4C1D-89E6-64D0AD8E5BA7}" presName="space" presStyleCnt="0"/>
      <dgm:spPr/>
    </dgm:pt>
    <dgm:pt modelId="{864AAAC6-FC87-4477-99FC-C129A0BD027E}" type="pres">
      <dgm:prSet presAssocID="{7632921B-4A93-4CEE-BB73-6918ECD18AC5}" presName="composite" presStyleCnt="0"/>
      <dgm:spPr/>
    </dgm:pt>
    <dgm:pt modelId="{270DD4B2-A129-49CE-8B00-B05E01863FA3}" type="pres">
      <dgm:prSet presAssocID="{7632921B-4A93-4CEE-BB73-6918ECD18AC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97435FA6-4727-4132-BBE0-4DE02D2C8EAF}" type="pres">
      <dgm:prSet presAssocID="{7632921B-4A93-4CEE-BB73-6918ECD18AC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86F8788C-8320-4CEB-918A-183F4466A557}" type="pres">
      <dgm:prSet presAssocID="{8DCE59A9-3DA1-4DD3-9634-E5CC3DC595B7}" presName="space" presStyleCnt="0"/>
      <dgm:spPr/>
    </dgm:pt>
    <dgm:pt modelId="{7983CFD6-0649-4226-AD2D-1A459F09268F}" type="pres">
      <dgm:prSet presAssocID="{B31EE61E-2323-46E6-B0AA-A33A72353BA3}" presName="composite" presStyleCnt="0"/>
      <dgm:spPr/>
    </dgm:pt>
    <dgm:pt modelId="{AC319963-1DDC-45C5-B00A-DF376C45E6E4}" type="pres">
      <dgm:prSet presAssocID="{B31EE61E-2323-46E6-B0AA-A33A72353B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4C391126-E9D8-4100-9003-16AB1BBFDB29}" type="pres">
      <dgm:prSet presAssocID="{B31EE61E-2323-46E6-B0AA-A33A72353BA3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D56A0BF-9D8D-4D69-A663-B4B4415E4930}" type="pres">
      <dgm:prSet presAssocID="{B2CB08C1-A5A9-4999-B46E-EA1313A6050D}" presName="space" presStyleCnt="0"/>
      <dgm:spPr/>
    </dgm:pt>
    <dgm:pt modelId="{03FC82AE-696D-42FB-A2BC-DF2F687C977F}" type="pres">
      <dgm:prSet presAssocID="{DCC4E312-1409-4CC4-9624-1CE6651672DB}" presName="composite" presStyleCnt="0"/>
      <dgm:spPr/>
    </dgm:pt>
    <dgm:pt modelId="{13825E9C-DD54-41CF-A3F1-0B8BA6191C01}" type="pres">
      <dgm:prSet presAssocID="{DCC4E312-1409-4CC4-9624-1CE6651672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CH"/>
        </a:p>
      </dgm:t>
    </dgm:pt>
    <dgm:pt modelId="{03604184-63BA-477F-BA07-2A15A0207516}" type="pres">
      <dgm:prSet presAssocID="{DCC4E312-1409-4CC4-9624-1CE6651672D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H"/>
        </a:p>
      </dgm:t>
    </dgm:pt>
  </dgm:ptLst>
  <dgm:cxnLst>
    <dgm:cxn modelId="{E19BA1FF-16A4-459E-9885-83DFB5ECE516}" srcId="{7632921B-4A93-4CEE-BB73-6918ECD18AC5}" destId="{A61AE8CB-B7B4-4998-AFA1-AF8443BD8674}" srcOrd="1" destOrd="0" parTransId="{BBD2BC92-8CA2-4CFB-B663-24D85DD87510}" sibTransId="{B246B938-C6D9-4FC7-A472-337C6ABAAD11}"/>
    <dgm:cxn modelId="{7DD6FB02-7418-4E95-B30C-05C8DA0B0A9F}" type="presOf" srcId="{DCC4E312-1409-4CC4-9624-1CE6651672DB}" destId="{13825E9C-DD54-41CF-A3F1-0B8BA6191C01}" srcOrd="0" destOrd="0" presId="urn:microsoft.com/office/officeart/2005/8/layout/hList1"/>
    <dgm:cxn modelId="{2A02C653-E3AE-448C-A88C-32E02663BB33}" type="presOf" srcId="{7632921B-4A93-4CEE-BB73-6918ECD18AC5}" destId="{270DD4B2-A129-49CE-8B00-B05E01863FA3}" srcOrd="0" destOrd="0" presId="urn:microsoft.com/office/officeart/2005/8/layout/hList1"/>
    <dgm:cxn modelId="{15FD9237-A352-4B7D-A70B-CF38ACF970CD}" srcId="{1BE7C584-E50D-400E-9430-F358180057E3}" destId="{7632921B-4A93-4CEE-BB73-6918ECD18AC5}" srcOrd="1" destOrd="0" parTransId="{B4692EFC-06A4-40BB-BE45-123F951EA5CC}" sibTransId="{8DCE59A9-3DA1-4DD3-9634-E5CC3DC595B7}"/>
    <dgm:cxn modelId="{25ACB4E7-64C5-4626-824F-9B310C85DE68}" srcId="{1BE7C584-E50D-400E-9430-F358180057E3}" destId="{42AC46EF-2BDC-4A34-8C4F-87B0A0722903}" srcOrd="0" destOrd="0" parTransId="{BE6F8359-9564-4996-AD8D-8F184856E7B8}" sibTransId="{64F4D9FC-0BCC-4C1D-89E6-64D0AD8E5BA7}"/>
    <dgm:cxn modelId="{F751474F-110A-4451-BEFD-1E05745EC7F5}" type="presOf" srcId="{F322D771-A2C9-4D37-9E0D-F22F466B64CE}" destId="{03604184-63BA-477F-BA07-2A15A0207516}" srcOrd="0" destOrd="0" presId="urn:microsoft.com/office/officeart/2005/8/layout/hList1"/>
    <dgm:cxn modelId="{6867D54F-C330-411C-89A1-1AA7882D4429}" type="presOf" srcId="{682A2E24-45B1-4B8C-960A-F18686445B0D}" destId="{03604184-63BA-477F-BA07-2A15A0207516}" srcOrd="0" destOrd="1" presId="urn:microsoft.com/office/officeart/2005/8/layout/hList1"/>
    <dgm:cxn modelId="{E5CCBD1B-83FC-4B38-86F0-FAB1F5F78D49}" srcId="{DCC4E312-1409-4CC4-9624-1CE6651672DB}" destId="{682A2E24-45B1-4B8C-960A-F18686445B0D}" srcOrd="1" destOrd="0" parTransId="{A1AC07D2-E200-41E2-9E99-CF7B474DB263}" sibTransId="{CC80ACB1-F566-49CF-8333-1C4E083CCF55}"/>
    <dgm:cxn modelId="{C157ECD7-A5F7-4464-A116-FF698A321F70}" srcId="{7632921B-4A93-4CEE-BB73-6918ECD18AC5}" destId="{91BA8CC9-16FF-4A71-895E-908048DD3A8F}" srcOrd="0" destOrd="0" parTransId="{7D81542E-8649-405F-9D9D-7FA8CCDBDCB4}" sibTransId="{03F4121F-43C4-4743-B533-C9A4FE07CC3A}"/>
    <dgm:cxn modelId="{BCAC0512-FAAF-4ABE-9698-2082F4A54E04}" srcId="{42AC46EF-2BDC-4A34-8C4F-87B0A0722903}" destId="{06FFC3BF-C1FF-4303-AFA0-ED45E7092604}" srcOrd="0" destOrd="0" parTransId="{DE0AB927-D794-4EA6-9CC2-C39F922855F4}" sibTransId="{BBB59784-DFE0-4F4C-9D26-167096D44E1B}"/>
    <dgm:cxn modelId="{2C77F475-D1F5-4963-9E6C-D504F2D4F1ED}" srcId="{1BE7C584-E50D-400E-9430-F358180057E3}" destId="{DCC4E312-1409-4CC4-9624-1CE6651672DB}" srcOrd="3" destOrd="0" parTransId="{9AD41948-6EAC-4503-8B68-BE78614C9A4B}" sibTransId="{FE9A0B1E-1094-4CD3-9591-3D9A24ADFC66}"/>
    <dgm:cxn modelId="{7C68D1BD-ADFC-4DA5-B88F-D6F90E236DB9}" srcId="{B31EE61E-2323-46E6-B0AA-A33A72353BA3}" destId="{2D0052AE-17A1-4737-B221-36F5DEC3AF48}" srcOrd="1" destOrd="0" parTransId="{F79E1B54-74F7-43C7-9CED-11A832B56B51}" sibTransId="{CD4A66AC-73AC-4B6D-81AA-FA9677059F47}"/>
    <dgm:cxn modelId="{82E8A9F9-8344-4BBE-9064-0A3BAE5EB8FD}" type="presOf" srcId="{B31EE61E-2323-46E6-B0AA-A33A72353BA3}" destId="{AC319963-1DDC-45C5-B00A-DF376C45E6E4}" srcOrd="0" destOrd="0" presId="urn:microsoft.com/office/officeart/2005/8/layout/hList1"/>
    <dgm:cxn modelId="{2DF43DA6-FA07-4C25-A6A3-6D2210352563}" type="presOf" srcId="{03BDDCA6-AE02-4D1F-8A12-7EDE1E48B34E}" destId="{4C391126-E9D8-4100-9003-16AB1BBFDB29}" srcOrd="0" destOrd="0" presId="urn:microsoft.com/office/officeart/2005/8/layout/hList1"/>
    <dgm:cxn modelId="{380B4706-671D-4A3A-BFAD-887E15AB8E5E}" srcId="{B31EE61E-2323-46E6-B0AA-A33A72353BA3}" destId="{03BDDCA6-AE02-4D1F-8A12-7EDE1E48B34E}" srcOrd="0" destOrd="0" parTransId="{536C8030-D8BF-4D58-8973-8886C01BDC53}" sibTransId="{CB548CDF-AF11-4789-83C6-F6F7579D95AD}"/>
    <dgm:cxn modelId="{27CF372D-7004-40BD-8491-9DB1BC49E123}" type="presOf" srcId="{91BA8CC9-16FF-4A71-895E-908048DD3A8F}" destId="{97435FA6-4727-4132-BBE0-4DE02D2C8EAF}" srcOrd="0" destOrd="0" presId="urn:microsoft.com/office/officeart/2005/8/layout/hList1"/>
    <dgm:cxn modelId="{8D33391D-A45D-4AD2-9F60-A96A8C130E0F}" type="presOf" srcId="{2D0052AE-17A1-4737-B221-36F5DEC3AF48}" destId="{4C391126-E9D8-4100-9003-16AB1BBFDB29}" srcOrd="0" destOrd="1" presId="urn:microsoft.com/office/officeart/2005/8/layout/hList1"/>
    <dgm:cxn modelId="{59CA183D-6541-4C16-87AF-DD334B575626}" type="presOf" srcId="{1BE7C584-E50D-400E-9430-F358180057E3}" destId="{85CBB969-60D0-45CB-9284-C0058B0E62C6}" srcOrd="0" destOrd="0" presId="urn:microsoft.com/office/officeart/2005/8/layout/hList1"/>
    <dgm:cxn modelId="{4EDBB635-2738-4486-BC40-A4CF2664526D}" type="presOf" srcId="{06FFC3BF-C1FF-4303-AFA0-ED45E7092604}" destId="{D7666DF6-C7E0-4A5D-BF2D-776C8A8F9969}" srcOrd="0" destOrd="0" presId="urn:microsoft.com/office/officeart/2005/8/layout/hList1"/>
    <dgm:cxn modelId="{0376588E-5FFA-45E6-AF6F-DF44BA3DBD62}" type="presOf" srcId="{42AC46EF-2BDC-4A34-8C4F-87B0A0722903}" destId="{9104E443-64AF-4ADD-86B9-4BD8326C793B}" srcOrd="0" destOrd="0" presId="urn:microsoft.com/office/officeart/2005/8/layout/hList1"/>
    <dgm:cxn modelId="{F41FFE57-9548-4767-8954-B4EA612FFC75}" type="presOf" srcId="{A61AE8CB-B7B4-4998-AFA1-AF8443BD8674}" destId="{97435FA6-4727-4132-BBE0-4DE02D2C8EAF}" srcOrd="0" destOrd="1" presId="urn:microsoft.com/office/officeart/2005/8/layout/hList1"/>
    <dgm:cxn modelId="{2B62D66E-A00B-414C-931D-2BA57B9B124D}" srcId="{1BE7C584-E50D-400E-9430-F358180057E3}" destId="{B31EE61E-2323-46E6-B0AA-A33A72353BA3}" srcOrd="2" destOrd="0" parTransId="{5B934CCF-C4A0-436D-B357-02F75C895780}" sibTransId="{B2CB08C1-A5A9-4999-B46E-EA1313A6050D}"/>
    <dgm:cxn modelId="{17595AD6-604A-490C-B04F-60EE9C4517A7}" srcId="{DCC4E312-1409-4CC4-9624-1CE6651672DB}" destId="{F322D771-A2C9-4D37-9E0D-F22F466B64CE}" srcOrd="0" destOrd="0" parTransId="{B69A7881-0B1A-4A76-B46C-1225BE669592}" sibTransId="{21BEDEF5-B257-4F7D-ABF8-5DAA870DED31}"/>
    <dgm:cxn modelId="{A4DA5A0D-0102-4FE3-A4E7-BC35BA0E3BDD}" srcId="{42AC46EF-2BDC-4A34-8C4F-87B0A0722903}" destId="{A5143EB7-EE79-4AB2-BCB4-4E91FD03E54D}" srcOrd="1" destOrd="0" parTransId="{B892EA3C-BFC5-4E53-9E24-5131FF6AF708}" sibTransId="{070D8873-B881-4CD0-8791-0483F5343331}"/>
    <dgm:cxn modelId="{F65A1334-AFFB-41FD-BBF0-299826331C0C}" type="presOf" srcId="{A5143EB7-EE79-4AB2-BCB4-4E91FD03E54D}" destId="{D7666DF6-C7E0-4A5D-BF2D-776C8A8F9969}" srcOrd="0" destOrd="1" presId="urn:microsoft.com/office/officeart/2005/8/layout/hList1"/>
    <dgm:cxn modelId="{5C63A6C9-4CBA-4759-9AD2-F9E688D24805}" type="presParOf" srcId="{85CBB969-60D0-45CB-9284-C0058B0E62C6}" destId="{59305E10-543E-4D7B-BB89-E6F412893E85}" srcOrd="0" destOrd="0" presId="urn:microsoft.com/office/officeart/2005/8/layout/hList1"/>
    <dgm:cxn modelId="{D9B88D83-9227-453A-9B12-4D84783972C6}" type="presParOf" srcId="{59305E10-543E-4D7B-BB89-E6F412893E85}" destId="{9104E443-64AF-4ADD-86B9-4BD8326C793B}" srcOrd="0" destOrd="0" presId="urn:microsoft.com/office/officeart/2005/8/layout/hList1"/>
    <dgm:cxn modelId="{8B1FC816-586C-424D-80AD-BE95F60ABDBF}" type="presParOf" srcId="{59305E10-543E-4D7B-BB89-E6F412893E85}" destId="{D7666DF6-C7E0-4A5D-BF2D-776C8A8F9969}" srcOrd="1" destOrd="0" presId="urn:microsoft.com/office/officeart/2005/8/layout/hList1"/>
    <dgm:cxn modelId="{EE625E10-3727-464E-9AF7-E542F6C58E5D}" type="presParOf" srcId="{85CBB969-60D0-45CB-9284-C0058B0E62C6}" destId="{1BFCF10F-5699-4A9A-B45C-FBFD5CBC5B99}" srcOrd="1" destOrd="0" presId="urn:microsoft.com/office/officeart/2005/8/layout/hList1"/>
    <dgm:cxn modelId="{1120A5E3-167C-4BCD-AA7A-E8783494488C}" type="presParOf" srcId="{85CBB969-60D0-45CB-9284-C0058B0E62C6}" destId="{864AAAC6-FC87-4477-99FC-C129A0BD027E}" srcOrd="2" destOrd="0" presId="urn:microsoft.com/office/officeart/2005/8/layout/hList1"/>
    <dgm:cxn modelId="{7791F9A3-CC3C-42CF-BD3B-55A2B5E6B167}" type="presParOf" srcId="{864AAAC6-FC87-4477-99FC-C129A0BD027E}" destId="{270DD4B2-A129-49CE-8B00-B05E01863FA3}" srcOrd="0" destOrd="0" presId="urn:microsoft.com/office/officeart/2005/8/layout/hList1"/>
    <dgm:cxn modelId="{0718B05D-4B32-41C7-AB1E-6B804B5CF6A2}" type="presParOf" srcId="{864AAAC6-FC87-4477-99FC-C129A0BD027E}" destId="{97435FA6-4727-4132-BBE0-4DE02D2C8EAF}" srcOrd="1" destOrd="0" presId="urn:microsoft.com/office/officeart/2005/8/layout/hList1"/>
    <dgm:cxn modelId="{0C32AD85-FFD7-4357-9A9F-C14192699118}" type="presParOf" srcId="{85CBB969-60D0-45CB-9284-C0058B0E62C6}" destId="{86F8788C-8320-4CEB-918A-183F4466A557}" srcOrd="3" destOrd="0" presId="urn:microsoft.com/office/officeart/2005/8/layout/hList1"/>
    <dgm:cxn modelId="{ACBC5DD3-35CE-40B7-AB0C-6BE39B5416F8}" type="presParOf" srcId="{85CBB969-60D0-45CB-9284-C0058B0E62C6}" destId="{7983CFD6-0649-4226-AD2D-1A459F09268F}" srcOrd="4" destOrd="0" presId="urn:microsoft.com/office/officeart/2005/8/layout/hList1"/>
    <dgm:cxn modelId="{C9E37C0C-17B5-4D27-8B10-5D35B139BC4C}" type="presParOf" srcId="{7983CFD6-0649-4226-AD2D-1A459F09268F}" destId="{AC319963-1DDC-45C5-B00A-DF376C45E6E4}" srcOrd="0" destOrd="0" presId="urn:microsoft.com/office/officeart/2005/8/layout/hList1"/>
    <dgm:cxn modelId="{F91F77FF-E597-4573-A114-CBF6EAC6AC37}" type="presParOf" srcId="{7983CFD6-0649-4226-AD2D-1A459F09268F}" destId="{4C391126-E9D8-4100-9003-16AB1BBFDB29}" srcOrd="1" destOrd="0" presId="urn:microsoft.com/office/officeart/2005/8/layout/hList1"/>
    <dgm:cxn modelId="{4A9278D5-B8AE-40A4-BD86-74FAB7AC9BBB}" type="presParOf" srcId="{85CBB969-60D0-45CB-9284-C0058B0E62C6}" destId="{1D56A0BF-9D8D-4D69-A663-B4B4415E4930}" srcOrd="5" destOrd="0" presId="urn:microsoft.com/office/officeart/2005/8/layout/hList1"/>
    <dgm:cxn modelId="{37B30E68-9298-4E55-ACDB-23C35F2FD6B6}" type="presParOf" srcId="{85CBB969-60D0-45CB-9284-C0058B0E62C6}" destId="{03FC82AE-696D-42FB-A2BC-DF2F687C977F}" srcOrd="6" destOrd="0" presId="urn:microsoft.com/office/officeart/2005/8/layout/hList1"/>
    <dgm:cxn modelId="{5832AA80-B3D6-4A31-9E74-2BEEF4CA23A2}" type="presParOf" srcId="{03FC82AE-696D-42FB-A2BC-DF2F687C977F}" destId="{13825E9C-DD54-41CF-A3F1-0B8BA6191C01}" srcOrd="0" destOrd="0" presId="urn:microsoft.com/office/officeart/2005/8/layout/hList1"/>
    <dgm:cxn modelId="{28A92CED-5250-478C-9ABA-C5411970D424}" type="presParOf" srcId="{03FC82AE-696D-42FB-A2BC-DF2F687C977F}" destId="{03604184-63BA-477F-BA07-2A15A02075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151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8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5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1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Valentin Junet and Samuel Imfled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C2B8F2-8E09-4AC6-98B7-19679AD855BE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6CA804-C4CD-44ED-9306-9FDEDB42260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8229F4-D04A-4D3F-B0C5-1ADC171ACFA0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76A38-9ED5-47EA-8F4B-032E003524A9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‹N°›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Valentin Junet and Samuel Imfled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GB" smtClean="0"/>
              <a:t>15/12/2014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‹N°›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Valentin Junet and Samuel Imfled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Stable</a:t>
            </a:r>
            <a:r>
              <a:rPr lang="de-CH" dirty="0" smtClean="0"/>
              <a:t> </a:t>
            </a:r>
            <a:r>
              <a:rPr lang="de-CH" dirty="0" err="1" smtClean="0"/>
              <a:t>Marriage</a:t>
            </a:r>
            <a:r>
              <a:rPr lang="de-CH" dirty="0" smtClean="0"/>
              <a:t> Problem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241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244886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86508" y="4518500"/>
            <a:ext cx="2552092" cy="5996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877408" y="4518500"/>
            <a:ext cx="2552092" cy="5996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4076700" y="3606800"/>
            <a:ext cx="660400" cy="6858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800" b="0" i="1" smtClean="0">
                              <a:latin typeface="Cambria Math"/>
                            </a:rPr>
                            <m:t>2+2+2+1</m:t>
                          </m:r>
                        </m:num>
                        <m:den>
                          <m:r>
                            <a:rPr lang="de-CH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de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CH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CH" sz="2800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e-CH" sz="28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de-CH" sz="2800" b="0" i="1" dirty="0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de-CH" sz="2800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CH" sz="2800" b="0" i="1" dirty="0" smtClean="0">
                          <a:latin typeface="Cambria Math"/>
                          <a:ea typeface="Cambria Math"/>
                        </a:rPr>
                        <m:t>0.875</m:t>
                      </m:r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5816600"/>
                <a:ext cx="49784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81818" b="-4697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460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Modifications: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en-GB" sz="3200" dirty="0" smtClean="0"/>
              <a:t>No complete information</a:t>
            </a:r>
          </a:p>
          <a:p>
            <a:r>
              <a:rPr lang="en-GB" sz="3200" dirty="0" smtClean="0"/>
              <a:t>Preference changes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616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105385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6579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71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2797"/>
              </p:ext>
            </p:extLst>
          </p:nvPr>
        </p:nvGraphicFramePr>
        <p:xfrm>
          <a:off x="5297486" y="1989138"/>
          <a:ext cx="2843216" cy="2844008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  <a:gridCol w="355402"/>
              </a:tblGrid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5501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0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0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9906"/>
              </p:ext>
            </p:extLst>
          </p:nvPr>
        </p:nvGraphicFramePr>
        <p:xfrm>
          <a:off x="965200" y="1984376"/>
          <a:ext cx="2857504" cy="285750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  <a:gridCol w="357188"/>
              </a:tblGrid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5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4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6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1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  <a:tr h="357188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7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8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2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>
                          <a:effectLst/>
                        </a:rPr>
                        <a:t>3</a:t>
                      </a:r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144000" marT="9525" marB="0" anchor="ctr"/>
                </a:tc>
              </a:tr>
            </a:tbl>
          </a:graphicData>
        </a:graphic>
      </p:graphicFrame>
      <p:sp>
        <p:nvSpPr>
          <p:cNvPr id="7" name="Abgerundetes Rechteck 6"/>
          <p:cNvSpPr/>
          <p:nvPr/>
        </p:nvSpPr>
        <p:spPr bwMode="auto">
          <a:xfrm>
            <a:off x="6007100" y="2698750"/>
            <a:ext cx="2146300" cy="37465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1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775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814" y="2139305"/>
            <a:ext cx="5202371" cy="390177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15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3771900" y="4178300"/>
            <a:ext cx="1270000" cy="1219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3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62819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90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81194"/>
              </p:ext>
            </p:extLst>
          </p:nvPr>
        </p:nvGraphicFramePr>
        <p:xfrm>
          <a:off x="965200" y="1984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Abgerundetes Rechteck 8"/>
          <p:cNvSpPr/>
          <p:nvPr/>
        </p:nvSpPr>
        <p:spPr bwMode="auto">
          <a:xfrm>
            <a:off x="2730500" y="2019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8116"/>
              </p:ext>
            </p:extLst>
          </p:nvPr>
        </p:nvGraphicFramePr>
        <p:xfrm>
          <a:off x="977900" y="4143376"/>
          <a:ext cx="4660904" cy="885824"/>
        </p:xfrm>
        <a:graphic>
          <a:graphicData uri="http://schemas.openxmlformats.org/drawingml/2006/table">
            <a:tbl>
              <a:tblPr bandRow="1">
                <a:tableStyleId>{18603FDC-E32A-4AB5-989C-0864C3EAD2B8}</a:tableStyleId>
              </a:tblPr>
              <a:tblGrid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  <a:gridCol w="582613"/>
              </a:tblGrid>
              <a:tr h="885824"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4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6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5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b="0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1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7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1100" u="none" strike="noStrike" dirty="0">
                          <a:effectLst/>
                        </a:rPr>
                        <a:t>3</a:t>
                      </a:r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Abgerundetes Rechteck 10"/>
          <p:cNvSpPr/>
          <p:nvPr/>
        </p:nvSpPr>
        <p:spPr bwMode="auto">
          <a:xfrm>
            <a:off x="2743200" y="4178300"/>
            <a:ext cx="1117600" cy="800100"/>
          </a:xfrm>
          <a:prstGeom prst="round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Pfeil nach unten 11"/>
          <p:cNvSpPr/>
          <p:nvPr/>
        </p:nvSpPr>
        <p:spPr bwMode="auto">
          <a:xfrm>
            <a:off x="3022600" y="3175000"/>
            <a:ext cx="596900" cy="558800"/>
          </a:xfrm>
          <a:prstGeom prst="downArrow">
            <a:avLst/>
          </a:prstGeom>
          <a:solidFill>
            <a:srgbClr val="2A6A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80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200" b="1" dirty="0" smtClean="0"/>
              <a:t>Input </a:t>
            </a:r>
            <a:r>
              <a:rPr lang="de-CH" sz="3200" b="1" dirty="0" err="1" smtClean="0"/>
              <a:t>parameters</a:t>
            </a:r>
            <a:r>
              <a:rPr lang="de-CH" sz="3200" b="1" dirty="0" smtClean="0"/>
              <a:t>:</a:t>
            </a:r>
          </a:p>
          <a:p>
            <a:pPr marL="0" indent="0">
              <a:buNone/>
            </a:pPr>
            <a:endParaRPr lang="de-CH" sz="3200" dirty="0" smtClean="0"/>
          </a:p>
          <a:p>
            <a:r>
              <a:rPr lang="en-GB" sz="3200" dirty="0" smtClean="0"/>
              <a:t>Input size</a:t>
            </a:r>
          </a:p>
          <a:p>
            <a:r>
              <a:rPr lang="en-GB" sz="3200" dirty="0" smtClean="0"/>
              <a:t>Visibility radius</a:t>
            </a:r>
          </a:p>
          <a:p>
            <a:r>
              <a:rPr lang="en-GB" sz="3200" dirty="0" smtClean="0"/>
              <a:t>Preference change </a:t>
            </a:r>
            <a:r>
              <a:rPr lang="en-GB" sz="3200" dirty="0" smtClean="0"/>
              <a:t>rate</a:t>
            </a:r>
          </a:p>
          <a:p>
            <a:r>
              <a:rPr lang="en-GB" sz="3200" dirty="0" smtClean="0"/>
              <a:t>Changes only for men, women </a:t>
            </a:r>
            <a:r>
              <a:rPr lang="en-GB" sz="3200" smtClean="0"/>
              <a:t>or both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07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200" b="1" dirty="0" smtClean="0"/>
              <a:t>Output variables:</a:t>
            </a:r>
          </a:p>
          <a:p>
            <a:pPr marL="0" indent="0">
              <a:buNone/>
            </a:pPr>
            <a:endParaRPr lang="de-CH" sz="3200" dirty="0" smtClean="0"/>
          </a:p>
          <a:p>
            <a:r>
              <a:rPr lang="en-GB" sz="3200" dirty="0" smtClean="0"/>
              <a:t>Number of instabilities</a:t>
            </a:r>
          </a:p>
          <a:p>
            <a:r>
              <a:rPr lang="en-GB" sz="3200" dirty="0" smtClean="0"/>
              <a:t>Number of singles</a:t>
            </a:r>
          </a:p>
          <a:p>
            <a:r>
              <a:rPr lang="en-GB" sz="3200" dirty="0" smtClean="0"/>
              <a:t>Optimality index</a:t>
            </a:r>
            <a:endParaRPr lang="en-GB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2797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 err="1" smtClean="0"/>
              <a:t>Introduction</a:t>
            </a:r>
            <a:endParaRPr lang="de-CH" sz="3600" dirty="0" smtClean="0"/>
          </a:p>
          <a:p>
            <a:r>
              <a:rPr lang="de-CH" sz="3600" dirty="0" err="1" smtClean="0"/>
              <a:t>Results</a:t>
            </a:r>
            <a:endParaRPr lang="de-CH" sz="3600" dirty="0" smtClean="0"/>
          </a:p>
          <a:p>
            <a:r>
              <a:rPr lang="de-CH" sz="3600" dirty="0" err="1" smtClean="0"/>
              <a:t>Conclusion</a:t>
            </a:r>
            <a:endParaRPr lang="de-CH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473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	     	</a:t>
            </a:r>
            <a:r>
              <a:rPr lang="en-GB" dirty="0" smtClean="0">
                <a:solidFill>
                  <a:schemeClr val="tx1"/>
                </a:solidFill>
              </a:rPr>
              <a:t>      Optimality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840706"/>
            <a:ext cx="6243084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20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99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Optimality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2" y="1840706"/>
            <a:ext cx="6118456" cy="467836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21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145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smtClean="0"/>
              <a:t>Results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700" dirty="0" smtClean="0"/>
              <a:t>			         </a:t>
            </a:r>
            <a:r>
              <a:rPr lang="en-GB" dirty="0" smtClean="0">
                <a:solidFill>
                  <a:schemeClr val="tx1"/>
                </a:solidFill>
              </a:rPr>
              <a:t>Singles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smtClean="0"/>
              <a:t>No influence: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Change of preferences:</a:t>
            </a:r>
          </a:p>
          <a:p>
            <a:pPr marL="842962" lvl="1" indent="-457200">
              <a:buFont typeface="+mj-lt"/>
              <a:buAutoNum type="arabicPeriod"/>
            </a:pPr>
            <a:r>
              <a:rPr lang="en-GB" sz="2800" dirty="0" smtClean="0"/>
              <a:t>Probability for a change to happen</a:t>
            </a:r>
            <a:br>
              <a:rPr lang="en-GB" sz="2800" dirty="0" smtClean="0"/>
            </a:br>
            <a:endParaRPr lang="en-GB" sz="2800" dirty="0" smtClean="0"/>
          </a:p>
          <a:p>
            <a:pPr marL="842962" lvl="1" indent="-457200">
              <a:buFont typeface="+mj-lt"/>
              <a:buAutoNum type="arabicPeriod"/>
            </a:pPr>
            <a:r>
              <a:rPr lang="en-GB" sz="2800" dirty="0" smtClean="0"/>
              <a:t>Whether only men, only women or both change their mind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22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Valentin </a:t>
            </a:r>
            <a:r>
              <a:rPr lang="de-DE" dirty="0" err="1" smtClean="0"/>
              <a:t>Junet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Samuel </a:t>
            </a:r>
            <a:r>
              <a:rPr lang="de-DE" dirty="0" err="1" smtClean="0"/>
              <a:t>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3010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/>
              <a:t>                     </a:t>
            </a:r>
            <a:r>
              <a:rPr lang="en-GB" dirty="0" smtClean="0">
                <a:solidFill>
                  <a:schemeClr val="tx1"/>
                </a:solidFill>
              </a:rPr>
              <a:t>        Singles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7" name="Espace réservé du contenu 16" descr="Capture d’écran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35" y="1840706"/>
            <a:ext cx="5633129" cy="4678362"/>
          </a:xfrm>
        </p:spPr>
      </p:pic>
    </p:spTree>
    <p:extLst>
      <p:ext uri="{BB962C8B-B14F-4D97-AF65-F5344CB8AC3E}">
        <p14:creationId xmlns:p14="http://schemas.microsoft.com/office/powerpoint/2010/main" val="21282586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Singles</a:t>
            </a:r>
            <a:endParaRPr lang="fr-CH" dirty="0"/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11" y="1840706"/>
            <a:ext cx="5648777" cy="467836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41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Stability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smtClean="0"/>
              <a:t>Effects of visibility radius: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For big radii, practically no instability</a:t>
            </a:r>
            <a:endParaRPr lang="en-GB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25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932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/>
              <a:t>Results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	     	</a:t>
            </a: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dirty="0" smtClean="0">
                <a:solidFill>
                  <a:schemeClr val="tx1"/>
                </a:solidFill>
              </a:rPr>
              <a:t>Stability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pic>
        <p:nvPicPr>
          <p:cNvPr id="10" name="Espace réservé du contenu 9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0" y="1840706"/>
            <a:ext cx="5737043" cy="4678362"/>
          </a:xfrm>
        </p:spPr>
      </p:pic>
    </p:spTree>
    <p:extLst>
      <p:ext uri="{BB962C8B-B14F-4D97-AF65-F5344CB8AC3E}">
        <p14:creationId xmlns:p14="http://schemas.microsoft.com/office/powerpoint/2010/main" val="1326504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Optimality:</a:t>
            </a:r>
          </a:p>
          <a:p>
            <a:r>
              <a:rPr lang="en-US" sz="3600" dirty="0" smtClean="0"/>
              <a:t>Change </a:t>
            </a:r>
            <a:r>
              <a:rPr lang="en-US" sz="3600" dirty="0"/>
              <a:t>of preferences →  no </a:t>
            </a:r>
            <a:r>
              <a:rPr lang="en-US" sz="3600" dirty="0" smtClean="0"/>
              <a:t>effect</a:t>
            </a:r>
            <a:endParaRPr lang="en-US" sz="3600" dirty="0"/>
          </a:p>
          <a:p>
            <a:r>
              <a:rPr lang="en-US" sz="3600" dirty="0" smtClean="0"/>
              <a:t>Non-complete </a:t>
            </a:r>
            <a:r>
              <a:rPr lang="en-US" sz="3600" dirty="0"/>
              <a:t>information → no </a:t>
            </a:r>
            <a:r>
              <a:rPr lang="en-US" sz="3600" dirty="0" smtClean="0"/>
              <a:t>effect</a:t>
            </a:r>
            <a:endParaRPr lang="fr-CH" sz="3600" dirty="0"/>
          </a:p>
          <a:p>
            <a:r>
              <a:rPr lang="en-US" sz="3600" dirty="0" smtClean="0"/>
              <a:t>Input </a:t>
            </a:r>
            <a:r>
              <a:rPr lang="en-US" sz="3600" dirty="0"/>
              <a:t>size → related by a power </a:t>
            </a:r>
            <a:r>
              <a:rPr lang="en-US" sz="3600" dirty="0" smtClean="0"/>
              <a:t>law</a:t>
            </a:r>
            <a:endParaRPr lang="de-CH" sz="3600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103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Singles:</a:t>
            </a:r>
          </a:p>
          <a:p>
            <a:r>
              <a:rPr lang="en-US" sz="3600" dirty="0" smtClean="0"/>
              <a:t>Change </a:t>
            </a:r>
            <a:r>
              <a:rPr lang="en-US" sz="3600" dirty="0"/>
              <a:t>of preferences → no </a:t>
            </a:r>
            <a:r>
              <a:rPr lang="en-US" sz="3600" dirty="0" smtClean="0"/>
              <a:t>influence</a:t>
            </a:r>
          </a:p>
          <a:p>
            <a:r>
              <a:rPr lang="en-US" sz="3600" dirty="0" smtClean="0"/>
              <a:t>Small </a:t>
            </a:r>
            <a:r>
              <a:rPr lang="en-US" sz="3600" dirty="0"/>
              <a:t>radii → more single </a:t>
            </a:r>
            <a:r>
              <a:rPr lang="en-US" sz="3600" dirty="0" smtClean="0"/>
              <a:t>persons</a:t>
            </a:r>
          </a:p>
          <a:p>
            <a:r>
              <a:rPr lang="en-US" sz="3600" dirty="0" smtClean="0"/>
              <a:t>Big </a:t>
            </a:r>
            <a:r>
              <a:rPr lang="en-US" sz="3600" dirty="0"/>
              <a:t>input size → </a:t>
            </a:r>
            <a:r>
              <a:rPr lang="en-US" sz="3600" dirty="0" smtClean="0"/>
              <a:t>practically no </a:t>
            </a:r>
            <a:r>
              <a:rPr lang="en-US" sz="3600" dirty="0"/>
              <a:t>single </a:t>
            </a:r>
            <a:r>
              <a:rPr lang="en-US" sz="3600" dirty="0" smtClean="0"/>
              <a:t>persons</a:t>
            </a:r>
            <a:endParaRPr lang="en-US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847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Conclusion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Stability:</a:t>
            </a:r>
            <a:endParaRPr lang="en-US" sz="3600" b="1" dirty="0"/>
          </a:p>
          <a:p>
            <a:r>
              <a:rPr lang="en-US" sz="3600" dirty="0" smtClean="0"/>
              <a:t>No </a:t>
            </a:r>
            <a:r>
              <a:rPr lang="en-US" sz="3600" dirty="0"/>
              <a:t>change of preferences </a:t>
            </a:r>
            <a:r>
              <a:rPr lang="en-US" sz="3600" dirty="0" smtClean="0"/>
              <a:t>→ it holds</a:t>
            </a:r>
            <a:endParaRPr lang="en-US" sz="3600" dirty="0"/>
          </a:p>
          <a:p>
            <a:r>
              <a:rPr lang="en-US" sz="3600" dirty="0" smtClean="0"/>
              <a:t>Big </a:t>
            </a:r>
            <a:r>
              <a:rPr lang="en-US" sz="3600" dirty="0"/>
              <a:t>radii </a:t>
            </a:r>
            <a:r>
              <a:rPr lang="en-US" sz="3600" dirty="0" smtClean="0"/>
              <a:t>→ </a:t>
            </a:r>
            <a:r>
              <a:rPr lang="en-US" sz="3600" dirty="0"/>
              <a:t>practically </a:t>
            </a:r>
            <a:r>
              <a:rPr lang="en-US" sz="3600" dirty="0" smtClean="0"/>
              <a:t>no instability</a:t>
            </a:r>
            <a:endParaRPr lang="en-US" sz="3600" dirty="0"/>
          </a:p>
          <a:p>
            <a:r>
              <a:rPr lang="en-US" sz="3600" dirty="0" smtClean="0"/>
              <a:t>Men change </a:t>
            </a:r>
            <a:r>
              <a:rPr lang="en-US" sz="3600" dirty="0"/>
              <a:t>their mind </a:t>
            </a:r>
            <a:r>
              <a:rPr lang="en-US" sz="3600" dirty="0" smtClean="0"/>
              <a:t>→ more instabilities </a:t>
            </a:r>
            <a:r>
              <a:rPr lang="en-US" sz="3600" dirty="0"/>
              <a:t>than </a:t>
            </a:r>
            <a:r>
              <a:rPr lang="en-US" sz="3600" dirty="0" smtClean="0"/>
              <a:t>women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29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447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715294"/>
            <a:ext cx="6146800" cy="46101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230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CH" sz="3600" dirty="0" smtClean="0"/>
          </a:p>
          <a:p>
            <a:pPr marL="0" indent="0" algn="ctr">
              <a:buNone/>
            </a:pPr>
            <a:endParaRPr lang="fr-CH" sz="3600" dirty="0" smtClean="0"/>
          </a:p>
          <a:p>
            <a:pPr marL="0" indent="0" algn="ctr">
              <a:buNone/>
            </a:pPr>
            <a:r>
              <a:rPr lang="en-GB" sz="4000" dirty="0" smtClean="0"/>
              <a:t>What’s next?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30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5408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goodbye word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fr-CH" sz="2800" i="1" dirty="0" smtClean="0"/>
              <a:t>-Le monde a soif d’amour, tu viendras l’apaiser.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	</a:t>
            </a:r>
            <a:r>
              <a:rPr lang="en-GB" sz="1800" dirty="0" smtClean="0"/>
              <a:t>	(Rimbaud, </a:t>
            </a:r>
            <a:r>
              <a:rPr lang="en-GB" sz="1800" i="1" dirty="0" smtClean="0"/>
              <a:t>Soleil et chair</a:t>
            </a:r>
            <a:r>
              <a:rPr lang="en-GB" sz="1800" dirty="0" smtClean="0"/>
              <a:t>, 1870)</a:t>
            </a:r>
            <a:endParaRPr lang="fr-CH" sz="1800" dirty="0" smtClean="0"/>
          </a:p>
          <a:p>
            <a:endParaRPr lang="fr-CH" sz="2800" i="1" dirty="0"/>
          </a:p>
          <a:p>
            <a:pPr marL="0" indent="0" algn="ctr">
              <a:buNone/>
            </a:pPr>
            <a:r>
              <a:rPr lang="en-GB" sz="2800" i="1" dirty="0" smtClean="0"/>
              <a:t>“</a:t>
            </a:r>
            <a:r>
              <a:rPr lang="en-US" sz="2800" i="1" dirty="0"/>
              <a:t>The World thirsts for love: you’ll bring it </a:t>
            </a:r>
            <a:r>
              <a:rPr lang="en-US" sz="2800" i="1" dirty="0" smtClean="0"/>
              <a:t>bliss-</a:t>
            </a:r>
            <a:r>
              <a:rPr lang="en-GB" sz="2800" i="1" dirty="0" smtClean="0"/>
              <a:t>”</a:t>
            </a:r>
          </a:p>
          <a:p>
            <a:pPr marL="0" indent="0" algn="ctr">
              <a:buNone/>
            </a:pPr>
            <a:r>
              <a:rPr lang="en-GB" sz="2800" dirty="0" smtClean="0"/>
              <a:t>			</a:t>
            </a:r>
            <a:r>
              <a:rPr lang="en-GB" sz="1800" dirty="0" smtClean="0"/>
              <a:t>(Rimbaud, </a:t>
            </a:r>
            <a:r>
              <a:rPr lang="en-GB" sz="1800" i="1" dirty="0" smtClean="0"/>
              <a:t>Sun and Flesh</a:t>
            </a:r>
            <a:r>
              <a:rPr lang="en-GB" sz="1800" dirty="0" smtClean="0"/>
              <a:t>, Transl. </a:t>
            </a:r>
            <a:r>
              <a:rPr lang="fr-CH" sz="1800" dirty="0"/>
              <a:t>A. S. </a:t>
            </a:r>
            <a:r>
              <a:rPr lang="fr-CH" sz="1800" dirty="0" smtClean="0"/>
              <a:t>Kline, 2008)</a:t>
            </a:r>
            <a:endParaRPr lang="en-GB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31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703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732073"/>
            <a:ext cx="8385928" cy="842202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/>
              <a:t>Thank you for your attention!</a:t>
            </a:r>
            <a:endParaRPr lang="en-GB" sz="36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85" y="1677971"/>
            <a:ext cx="5613924" cy="4827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32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sp>
        <p:nvSpPr>
          <p:cNvPr id="8" name="Bulle ronde 7"/>
          <p:cNvSpPr/>
          <p:nvPr/>
        </p:nvSpPr>
        <p:spPr bwMode="auto">
          <a:xfrm>
            <a:off x="5778631" y="3054285"/>
            <a:ext cx="914400" cy="612648"/>
          </a:xfrm>
          <a:prstGeom prst="wedgeEllipse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fr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Bulle ronde 10"/>
          <p:cNvSpPr/>
          <p:nvPr/>
        </p:nvSpPr>
        <p:spPr bwMode="auto">
          <a:xfrm>
            <a:off x="5307289" y="1677971"/>
            <a:ext cx="3186261" cy="1885361"/>
          </a:xfrm>
          <a:prstGeom prst="wedgeEllipseCallout">
            <a:avLst>
              <a:gd name="adj1" fmla="val -57197"/>
              <a:gd name="adj2" fmla="val 25803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lang="fr-CH" sz="3200" dirty="0">
                <a:solidFill>
                  <a:schemeClr val="bg1"/>
                </a:solidFill>
              </a:rPr>
              <a:t/>
            </a:r>
            <a:br>
              <a:rPr lang="fr-CH" sz="3200" dirty="0">
                <a:solidFill>
                  <a:schemeClr val="bg1"/>
                </a:solidFill>
              </a:rPr>
            </a:br>
            <a:endParaRPr lang="fr-CH" sz="3200" dirty="0" smtClean="0">
              <a:solidFill>
                <a:schemeClr val="bg1"/>
              </a:solidFill>
            </a:endParaRPr>
          </a:p>
        </p:txBody>
      </p:sp>
      <p:sp>
        <p:nvSpPr>
          <p:cNvPr id="13" name="Bulle ronde 12"/>
          <p:cNvSpPr/>
          <p:nvPr/>
        </p:nvSpPr>
        <p:spPr bwMode="auto">
          <a:xfrm>
            <a:off x="4392891" y="2413262"/>
            <a:ext cx="2394408" cy="641023"/>
          </a:xfrm>
          <a:prstGeom prst="wedgeEllipseCallout">
            <a:avLst>
              <a:gd name="adj1" fmla="val -20071"/>
              <a:gd name="adj2" fmla="val 91978"/>
            </a:avLst>
          </a:prstGeom>
          <a:solidFill>
            <a:schemeClr val="bg2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fr-CH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2727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Gale, Shapley (1962)</a:t>
            </a:r>
          </a:p>
          <a:p>
            <a:r>
              <a:rPr lang="de-CH" sz="3200" dirty="0" smtClean="0"/>
              <a:t>Nobel </a:t>
            </a:r>
            <a:r>
              <a:rPr lang="de-CH" sz="3200" dirty="0" err="1" smtClean="0"/>
              <a:t>Prize</a:t>
            </a:r>
            <a:r>
              <a:rPr lang="de-CH" sz="3200" dirty="0" smtClean="0"/>
              <a:t> in Economics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02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</a:t>
            </a:r>
            <a:r>
              <a:rPr lang="en-US" sz="3200" dirty="0" smtClean="0"/>
              <a:t>ingle </a:t>
            </a:r>
            <a:r>
              <a:rPr lang="en-US" sz="3200" dirty="0"/>
              <a:t>men propose to their favorite </a:t>
            </a:r>
            <a:r>
              <a:rPr lang="en-US" sz="3200" dirty="0" smtClean="0"/>
              <a:t>women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</a:t>
            </a:r>
            <a:r>
              <a:rPr lang="en-US" sz="3200" dirty="0" smtClean="0"/>
              <a:t>omen react:</a:t>
            </a:r>
            <a:endParaRPr lang="en-US" sz="1200" dirty="0" smtClean="0"/>
          </a:p>
          <a:p>
            <a:pPr lvl="1"/>
            <a:r>
              <a:rPr lang="en-US" sz="2800" dirty="0" smtClean="0"/>
              <a:t>women </a:t>
            </a:r>
            <a:r>
              <a:rPr lang="en-US" sz="2800" dirty="0"/>
              <a:t>accept their favorite suitor or their only </a:t>
            </a:r>
            <a:r>
              <a:rPr lang="en-US" sz="2800" dirty="0" smtClean="0"/>
              <a:t>suitor</a:t>
            </a:r>
            <a:endParaRPr lang="en-US" sz="12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has a </a:t>
            </a:r>
            <a:r>
              <a:rPr lang="en-US" sz="2800" dirty="0" smtClean="0"/>
              <a:t>fiancé </a:t>
            </a:r>
            <a:r>
              <a:rPr lang="en-US" sz="2800" dirty="0"/>
              <a:t>and a suitor, she chooses the one she likes </a:t>
            </a:r>
            <a:r>
              <a:rPr lang="en-US" sz="2800" dirty="0" smtClean="0"/>
              <a:t>better</a:t>
            </a:r>
            <a:endParaRPr lang="en-US" sz="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a woman rejects a man, then the next woman on the rejected man’s list is </a:t>
            </a:r>
            <a:r>
              <a:rPr lang="en-US" sz="2800" dirty="0" smtClean="0"/>
              <a:t>his new favorite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</a:t>
            </a:r>
            <a:r>
              <a:rPr lang="en-US" sz="3200" dirty="0" smtClean="0"/>
              <a:t>epeat until all men and women are engaged</a:t>
            </a:r>
            <a:endParaRPr lang="de-CH" sz="3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r>
              <a:rPr lang="de-DE" dirty="0" smtClean="0"/>
              <a:t>/32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980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A </a:t>
            </a:r>
            <a:r>
              <a:rPr lang="en-US" sz="3200" i="1" dirty="0"/>
              <a:t>set of marriages </a:t>
            </a:r>
            <a:r>
              <a:rPr lang="en-US" sz="3200" i="1" dirty="0" smtClean="0"/>
              <a:t>is called </a:t>
            </a:r>
            <a:r>
              <a:rPr lang="en-US" sz="3200" i="1" dirty="0"/>
              <a:t>unstable if under it there are a man and a woman who are not married to each </a:t>
            </a:r>
            <a:r>
              <a:rPr lang="en-US" sz="3200" i="1" dirty="0" smtClean="0"/>
              <a:t>other but </a:t>
            </a:r>
            <a:r>
              <a:rPr lang="en-US" sz="3200" i="1" dirty="0"/>
              <a:t>prefer each other to their actual </a:t>
            </a:r>
            <a:r>
              <a:rPr lang="en-US" sz="3200" i="1" dirty="0" smtClean="0"/>
              <a:t>mates.</a:t>
            </a:r>
            <a:endParaRPr lang="de-CH" sz="3200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400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21021"/>
              </p:ext>
            </p:extLst>
          </p:nvPr>
        </p:nvGraphicFramePr>
        <p:xfrm>
          <a:off x="1321408" y="1778000"/>
          <a:ext cx="6248400" cy="176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321408" y="5077300"/>
            <a:ext cx="2919784" cy="691200"/>
            <a:chOff x="0" y="0"/>
            <a:chExt cx="2919784" cy="691200"/>
          </a:xfrm>
        </p:grpSpPr>
        <p:sp>
          <p:nvSpPr>
            <p:cNvPr id="9" name="Rechteck 8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 9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Jack &amp; Rosie</a:t>
              </a:r>
              <a:endParaRPr lang="de-CH" sz="2400" kern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12308" y="5077300"/>
            <a:ext cx="2919784" cy="691200"/>
            <a:chOff x="0" y="0"/>
            <a:chExt cx="2919784" cy="691200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hteck 12"/>
            <p:cNvSpPr/>
            <p:nvPr/>
          </p:nvSpPr>
          <p:spPr>
            <a:xfrm>
              <a:off x="0" y="0"/>
              <a:ext cx="2919784" cy="691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2400" kern="1200" dirty="0" smtClean="0"/>
                <a:t>John &amp; Amanda</a:t>
              </a:r>
              <a:endParaRPr lang="de-CH" sz="2400" kern="1200" dirty="0"/>
            </a:p>
          </p:txBody>
        </p:sp>
      </p:grpSp>
      <p:sp>
        <p:nvSpPr>
          <p:cNvPr id="15" name="Pfeil nach unten 14"/>
          <p:cNvSpPr/>
          <p:nvPr/>
        </p:nvSpPr>
        <p:spPr bwMode="auto">
          <a:xfrm>
            <a:off x="3962400" y="3898900"/>
            <a:ext cx="851508" cy="889000"/>
          </a:xfrm>
          <a:prstGeom prst="downArrow">
            <a:avLst/>
          </a:prstGeom>
          <a:solidFill>
            <a:srgbClr val="2A6AB3"/>
          </a:solidFill>
          <a:ln w="9525" cap="flat" cmpd="sng" algn="ctr">
            <a:solidFill>
              <a:srgbClr val="2A6A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endParaRPr kumimoji="0" lang="de-CH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13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sz="3200" i="1" dirty="0" smtClean="0"/>
              <a:t>A </a:t>
            </a:r>
            <a:r>
              <a:rPr lang="en-US" sz="3200" i="1" dirty="0"/>
              <a:t>stable assignment is called optimal if every </a:t>
            </a:r>
            <a:r>
              <a:rPr lang="en-US" sz="3200" i="1" dirty="0" smtClean="0"/>
              <a:t>man </a:t>
            </a:r>
            <a:r>
              <a:rPr lang="en-US" sz="3200" i="1" dirty="0"/>
              <a:t>is at least as </a:t>
            </a:r>
            <a:r>
              <a:rPr lang="en-US" sz="3200" i="1" dirty="0" smtClean="0"/>
              <a:t>well off </a:t>
            </a:r>
            <a:r>
              <a:rPr lang="en-US" sz="3200" i="1" dirty="0"/>
              <a:t>under it as under any other assignment</a:t>
            </a:r>
            <a:r>
              <a:rPr lang="en-US" sz="3200" i="1" dirty="0" smtClean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2926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O</a:t>
            </a:r>
            <a:r>
              <a:rPr lang="en-US" sz="3200" b="1" dirty="0" smtClean="0"/>
              <a:t>ptimality index: </a:t>
            </a:r>
            <a:r>
              <a:rPr lang="en-US" sz="3200" dirty="0" smtClean="0"/>
              <a:t>Sum </a:t>
            </a:r>
            <a:r>
              <a:rPr lang="en-US" sz="3200" dirty="0"/>
              <a:t>over all ranks of the </a:t>
            </a:r>
            <a:r>
              <a:rPr lang="en-US" sz="3200" dirty="0" smtClean="0"/>
              <a:t>actual partners </a:t>
            </a:r>
            <a:r>
              <a:rPr lang="en-US" sz="3200" dirty="0"/>
              <a:t>in the preference list of their respective partners, divided by two times the </a:t>
            </a:r>
            <a:r>
              <a:rPr lang="en-US" sz="3200" dirty="0" smtClean="0"/>
              <a:t>number of </a:t>
            </a:r>
            <a:r>
              <a:rPr lang="en-US" sz="3200" dirty="0"/>
              <a:t>men/women squared</a:t>
            </a:r>
            <a:endParaRPr lang="de-CH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15/12/2014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r>
              <a:rPr lang="de-DE" dirty="0" smtClean="0"/>
              <a:t>/32</a:t>
            </a:r>
            <a:endParaRPr lang="de-DE" dirty="0"/>
          </a:p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Valentin Junet and Samuel Imfled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6815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879</Words>
  <Application>Microsoft Office PowerPoint</Application>
  <PresentationFormat>Affichage à l'écran (4:3)</PresentationFormat>
  <Paragraphs>497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Nimbus Roman No9 L</vt:lpstr>
      <vt:lpstr>Times New Roman</vt:lpstr>
      <vt:lpstr>Wingdings</vt:lpstr>
      <vt:lpstr>Master CC ETH Zürich</vt:lpstr>
      <vt:lpstr>Stable Marriage Problem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Results               Optimality</vt:lpstr>
      <vt:lpstr>Results               Optimality</vt:lpstr>
      <vt:lpstr>Results             Singles</vt:lpstr>
      <vt:lpstr>Results                               Singles</vt:lpstr>
      <vt:lpstr>Results                 Singles</vt:lpstr>
      <vt:lpstr>Results                 Stability</vt:lpstr>
      <vt:lpstr>Results                 Stability</vt:lpstr>
      <vt:lpstr>Conclusion</vt:lpstr>
      <vt:lpstr>Conclusion</vt:lpstr>
      <vt:lpstr>Conclusion</vt:lpstr>
      <vt:lpstr>Conclusion</vt:lpstr>
      <vt:lpstr>A goodbye word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Val</cp:lastModifiedBy>
  <cp:revision>308</cp:revision>
  <cp:lastPrinted>2008-03-19T15:04:09Z</cp:lastPrinted>
  <dcterms:modified xsi:type="dcterms:W3CDTF">2014-12-14T23:40:53Z</dcterms:modified>
</cp:coreProperties>
</file>