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1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6EB7C-A66E-4C1B-ACB7-33CB42B0054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D68C6-43B8-4066-AC72-BB738E34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223" y="1583356"/>
            <a:ext cx="9144000" cy="153324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318" y="3413854"/>
            <a:ext cx="9144000" cy="135992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8295" y="6049834"/>
            <a:ext cx="703728" cy="522381"/>
          </a:xfrm>
        </p:spPr>
        <p:txBody>
          <a:bodyPr/>
          <a:lstStyle>
            <a:lvl1pPr>
              <a:defRPr/>
            </a:lvl1pPr>
          </a:lstStyle>
          <a:p>
            <a:fld id="{88EBDB09-0E45-4F2D-B173-5FC9E35721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7" t="4209" r="22353"/>
          <a:stretch/>
        </p:blipFill>
        <p:spPr>
          <a:xfrm>
            <a:off x="3500718" y="5374675"/>
            <a:ext cx="2514600" cy="1350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2" r="16113"/>
          <a:stretch/>
        </p:blipFill>
        <p:spPr>
          <a:xfrm>
            <a:off x="7922559" y="5222854"/>
            <a:ext cx="2111188" cy="1417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42" y="0"/>
            <a:ext cx="5822576" cy="13941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104899" y="5746734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Supported by</a:t>
            </a:r>
          </a:p>
        </p:txBody>
      </p:sp>
    </p:spTree>
    <p:extLst>
      <p:ext uri="{BB962C8B-B14F-4D97-AF65-F5344CB8AC3E}">
        <p14:creationId xmlns:p14="http://schemas.microsoft.com/office/powerpoint/2010/main" val="256601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1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28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529" y="6311900"/>
            <a:ext cx="6835589" cy="365125"/>
          </a:xfrm>
        </p:spPr>
        <p:txBody>
          <a:bodyPr/>
          <a:lstStyle>
            <a:lvl1pPr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NIDHI-EIR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/>
          <a:lstStyle/>
          <a:p>
            <a:fld id="{E3C755CF-6708-4951-942A-554AA870FF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159948"/>
            <a:ext cx="3294530" cy="6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3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3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NIDHI-EIR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NIDHI-EIR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55CF-6708-4951-942A-554AA870FF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0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NIDHI-EIR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464F-035D-4CAF-A7A7-32627460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queuniversity.com/screenreaders/talkback-shortcuts" TargetMode="External"/><Relationship Id="rId3" Type="http://schemas.openxmlformats.org/officeDocument/2006/relationships/hyperlink" Target="https://www.branah.com/braille-translator" TargetMode="External"/><Relationship Id="rId7" Type="http://schemas.openxmlformats.org/officeDocument/2006/relationships/hyperlink" Target="https://www.cnet.com/culture/keyboard-shortcuts-for-android-phones/" TargetMode="External"/><Relationship Id="rId2" Type="http://schemas.openxmlformats.org/officeDocument/2006/relationships/hyperlink" Target="https://www.pharmabraille.com/braille-codes/unified-english-braille-ueb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uljadam.com/demos/talkbackcheatsheet.html" TargetMode="External"/><Relationship Id="rId5" Type="http://schemas.openxmlformats.org/officeDocument/2006/relationships/hyperlink" Target="http://www.dotlessbraille.org/brailleindicators.htm#markup" TargetMode="External"/><Relationship Id="rId4" Type="http://schemas.openxmlformats.org/officeDocument/2006/relationships/hyperlink" Target="https://en.wikipedia.org/wiki/English_Braille" TargetMode="External"/><Relationship Id="rId9" Type="http://schemas.openxmlformats.org/officeDocument/2006/relationships/hyperlink" Target="https://www.dcode.fr/braille-alphab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8178" y="1667241"/>
            <a:ext cx="9144000" cy="1143660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Braille keyboard for smartphones &amp; personal computers for the blind</a:t>
            </a:r>
            <a:endParaRPr lang="en-US" sz="19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73" y="3239748"/>
            <a:ext cx="9144000" cy="52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Hathi Labs Pvt. Ltd</a:t>
            </a:r>
          </a:p>
          <a:p>
            <a:r>
              <a:rPr lang="en-US" sz="3600" dirty="0"/>
              <a:t>Vijay Raghav Varada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773" y="815846"/>
            <a:ext cx="1172342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/>
              <a:t>NIDHI-PRAYAS| Month 1 (Jan 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83471" y="6159016"/>
            <a:ext cx="703728" cy="522381"/>
          </a:xfrm>
        </p:spPr>
        <p:txBody>
          <a:bodyPr/>
          <a:lstStyle/>
          <a:p>
            <a:fld id="{88EBDB09-0E45-4F2D-B173-5FC9E357216C}" type="slidenum">
              <a:rPr lang="en-US" sz="1800" smtClean="0"/>
              <a:pPr/>
              <a:t>1</a:t>
            </a:fld>
            <a:endParaRPr lang="en-US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3943431-9F07-4096-B01D-26D7CF9B4176}"/>
              </a:ext>
            </a:extLst>
          </p:cNvPr>
          <p:cNvSpPr txBox="1">
            <a:spLocks/>
          </p:cNvSpPr>
          <p:nvPr/>
        </p:nvSpPr>
        <p:spPr>
          <a:xfrm>
            <a:off x="1382426" y="3660226"/>
            <a:ext cx="9144000" cy="52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5D31ED-0502-4947-AE3B-9270287AD8EF}"/>
              </a:ext>
            </a:extLst>
          </p:cNvPr>
          <p:cNvSpPr txBox="1">
            <a:spLocks/>
          </p:cNvSpPr>
          <p:nvPr/>
        </p:nvSpPr>
        <p:spPr>
          <a:xfrm>
            <a:off x="863137" y="3403052"/>
            <a:ext cx="5091289" cy="128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0569FFBB-644D-4752-8618-C61602AB5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6" y="5817745"/>
            <a:ext cx="3629231" cy="7842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5890E3-CC0C-46DB-A267-E99D01C6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26" y="3108623"/>
            <a:ext cx="1806222" cy="140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DHI PRAYAS - KIIT - Technology Business Incubator">
            <a:extLst>
              <a:ext uri="{FF2B5EF4-FFF2-40B4-BE49-F238E27FC236}">
                <a16:creationId xmlns:a16="http://schemas.microsoft.com/office/drawing/2014/main" id="{7C8D08FB-91F3-4D9B-8E1B-AF1E9530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62" y="5779161"/>
            <a:ext cx="177152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idhi Prayas">
            <a:extLst>
              <a:ext uri="{FF2B5EF4-FFF2-40B4-BE49-F238E27FC236}">
                <a16:creationId xmlns:a16="http://schemas.microsoft.com/office/drawing/2014/main" id="{EEC3FCAA-2066-4C01-883B-C640E667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4926612"/>
            <a:ext cx="3014663" cy="193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FA92-1A15-4F69-9DB9-0F847907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 Workplan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92BA46-1A61-478C-AB8B-DDE7B0D81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41883"/>
              </p:ext>
            </p:extLst>
          </p:nvPr>
        </p:nvGraphicFramePr>
        <p:xfrm>
          <a:off x="838200" y="1993056"/>
          <a:ext cx="10515600" cy="28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70334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4326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23603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36395090"/>
                    </a:ext>
                  </a:extLst>
                </a:gridCol>
              </a:tblGrid>
              <a:tr h="591536">
                <a:tc>
                  <a:txBody>
                    <a:bodyPr/>
                    <a:lstStyle/>
                    <a:p>
                      <a:r>
                        <a:rPr lang="en-IN" dirty="0">
                          <a:latin typeface="Montserrat" panose="00000500000000000000" pitchFamily="50" charset="0"/>
                        </a:rPr>
                        <a:t>Sub-Task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Montserrat" panose="00000500000000000000" pitchFamily="50" charset="0"/>
                        </a:rPr>
                        <a:t>Month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Montserrat" panose="00000500000000000000" pitchFamily="50" charset="0"/>
                        </a:rPr>
                        <a:t>Month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Montserrat" panose="00000500000000000000" pitchFamily="50" charset="0"/>
                        </a:rPr>
                        <a:t>Month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15597"/>
                  </a:ext>
                </a:extLst>
              </a:tr>
              <a:tr h="5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R&amp;D/Design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Engg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/Consultancy/testing/Expert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Documentation, Feature requirements, Technical Evaluation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 Design, CAD Design Rev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 Design, CAD Design Rev 1 (Cont.)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318"/>
                  </a:ext>
                </a:extLst>
              </a:tr>
              <a:tr h="1183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Budget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N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2004747"/>
                  </a:ext>
                </a:extLst>
              </a:tr>
              <a:tr h="591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Procuring Raw materials and consumables (example given to show the mapping)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 Finalisation, Final Vendor Quotes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Mechanical Component Procurement :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Component Procurement :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80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Budget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N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35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N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74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90194-A5DB-448C-82D6-C51D3773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NIDHI-PRAYAS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3AEBF-6FE0-4702-8770-C30184E8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2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FA92-1A15-4F69-9DB9-0F847907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 1 Task Progress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92BA46-1A61-478C-AB8B-DDE7B0D81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029445"/>
              </p:ext>
            </p:extLst>
          </p:nvPr>
        </p:nvGraphicFramePr>
        <p:xfrm>
          <a:off x="838200" y="1598296"/>
          <a:ext cx="10515600" cy="371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70334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4432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57041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23603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36395090"/>
                    </a:ext>
                  </a:extLst>
                </a:gridCol>
              </a:tblGrid>
              <a:tr h="663129">
                <a:tc>
                  <a:txBody>
                    <a:bodyPr/>
                    <a:lstStyle/>
                    <a:p>
                      <a:r>
                        <a:rPr lang="en-IN" dirty="0">
                          <a:latin typeface="Montserrat" panose="00000500000000000000" pitchFamily="50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Montserrat" panose="00000500000000000000" pitchFamily="50" charset="0"/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Montserrat" panose="00000500000000000000" pitchFamily="50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Montserrat" panose="00000500000000000000" pitchFamily="50" charset="0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Montserrat" panose="00000500000000000000" pitchFamily="50" charset="0"/>
                        </a:rPr>
                        <a:t>Utilized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15597"/>
                  </a:ext>
                </a:extLst>
              </a:tr>
              <a:tr h="66312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Feature requirements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Created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Github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 Repository with feature requirements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Done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318"/>
                  </a:ext>
                </a:extLst>
              </a:tr>
              <a:tr h="47646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Design Documentation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Added High level system architecture and functionality, added to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Github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/>
                      <a:endParaRPr lang="en-IN" sz="1200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Montserrat" panose="00000500000000000000" pitchFamily="50" charset="0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2004747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Technical Evaluation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Evaluated of various BOM components for electronics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Done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80870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Component Finalisation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IN" sz="1200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Montserrat" panose="00000500000000000000" pitchFamily="50" charset="0"/>
                        </a:rPr>
                        <a:t>Ongoing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35697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Final Vendor Quotes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IN" sz="1200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Montserrat" panose="00000500000000000000" pitchFamily="50" charset="0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56408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90194-A5DB-448C-82D6-C51D3773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NIDHI-PRAYAS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3AEBF-6FE0-4702-8770-C30184E8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2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D0B5-9DF7-4941-89F2-D41CDCA6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 1 Tasks Progress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976FD84-A69A-4C09-86C3-5256E11F0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484560"/>
              </p:ext>
            </p:extLst>
          </p:nvPr>
        </p:nvGraphicFramePr>
        <p:xfrm>
          <a:off x="838200" y="1825625"/>
          <a:ext cx="10515600" cy="313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61785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39330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998412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87249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52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IN" b="0" spc="0" dirty="0">
                          <a:latin typeface="Montserrat" panose="00000500000000000000" pitchFamily="50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b="0" spc="0" dirty="0">
                          <a:latin typeface="Montserrat" panose="00000500000000000000" pitchFamily="50" charset="0"/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b="0" spc="0" dirty="0">
                          <a:latin typeface="Montserrat" panose="00000500000000000000" pitchFamily="50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b="0" spc="0" dirty="0">
                          <a:latin typeface="Montserrat" panose="00000500000000000000" pitchFamily="50" charset="0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b="0" spc="0" dirty="0">
                          <a:latin typeface="Montserrat" panose="00000500000000000000" pitchFamily="50" charset="0"/>
                        </a:rPr>
                        <a:t>Utilized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Feature requirements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Created </a:t>
                      </a:r>
                      <a:r>
                        <a:rPr lang="en-IN" sz="1200" b="0" i="0" u="none" strike="noStrike" spc="0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Github</a:t>
                      </a:r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 Repository with feature requirements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Done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  <a:endParaRPr lang="en-US" sz="1200" b="0" i="0" u="none" strike="noStrike" spc="0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88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Design Documentation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Added High level system architecture and functionality, added to </a:t>
                      </a:r>
                      <a:r>
                        <a:rPr lang="en-IN" sz="1200" b="0" i="0" u="none" strike="noStrike" spc="0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Github</a:t>
                      </a:r>
                      <a:endParaRPr lang="en-IN" sz="1200" b="0" i="0" u="none" strike="noStrike" spc="0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Done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92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Technical Evaluation</a:t>
                      </a:r>
                      <a:endParaRPr lang="en-US" sz="1200" b="0" i="0" u="none" strike="noStrike" spc="0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Evaluated of various BOM components for electronics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Ongoing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973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Component Finalisation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sz="1200" b="0" spc="0" dirty="0">
                          <a:latin typeface="Montserrat" panose="00000500000000000000" pitchFamily="50" charset="0"/>
                        </a:rPr>
                        <a:t>Finalised a few electronic components for 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Ongoing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26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Final Vendor Quotes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/>
                      <a:endParaRPr lang="en-IN" sz="1200" b="0" spc="0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Not Started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2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95979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65083-F6C9-4677-943E-9B15C602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NIDHI-PRAYAS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545B3-6C57-417B-946E-E8E3459D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4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D0B5-9DF7-4941-89F2-D41CDCA6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Hardware Documentation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65083-F6C9-4677-943E-9B15C602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NIDHI-PRAYAS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545B3-6C57-417B-946E-E8E3459D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Hardware Architecture">
            <a:extLst>
              <a:ext uri="{FF2B5EF4-FFF2-40B4-BE49-F238E27FC236}">
                <a16:creationId xmlns:a16="http://schemas.microsoft.com/office/drawing/2014/main" id="{D3FECB51-502C-4328-B165-6AFA43DF5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6" y="1551169"/>
            <a:ext cx="5012938" cy="44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086C57-CB47-4C08-85EF-BDA23A3BFF1D}"/>
              </a:ext>
            </a:extLst>
          </p:cNvPr>
          <p:cNvSpPr txBox="1"/>
          <p:nvPr/>
        </p:nvSpPr>
        <p:spPr>
          <a:xfrm>
            <a:off x="6395840" y="5084667"/>
            <a:ext cx="4957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Full documentation available at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https://github.com/vjvarada/Tipo-Braille-Keyboard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0299DF-DE03-477C-A819-8DDCCC407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24957" r="62685" b="4075"/>
          <a:stretch/>
        </p:blipFill>
        <p:spPr>
          <a:xfrm>
            <a:off x="6226507" y="609993"/>
            <a:ext cx="5796160" cy="39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D0B5-9DF7-4941-89F2-D41CDCA6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65083-F6C9-4677-943E-9B15C602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NIDHI-PRAYAS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545B3-6C57-417B-946E-E8E3459D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55CF-6708-4951-942A-554AA870FFDA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B1DD1-9F4A-438B-A464-00C3EF3C9E09}"/>
              </a:ext>
            </a:extLst>
          </p:cNvPr>
          <p:cNvSpPr txBox="1"/>
          <p:nvPr/>
        </p:nvSpPr>
        <p:spPr>
          <a:xfrm>
            <a:off x="838200" y="1166842"/>
            <a:ext cx="105974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Braille Code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Referance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https://www.pharmabraille.com/braille-codes/unified-english-braille-ueb-code/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Test and understand using online braille translator: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https://www.branah.com/braille-translator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Wikipedia entry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https://en.wikipedia.org/wiki/English_Braille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http://www.dotlessbraille.org/brailleindicators.htm#markup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Android &amp;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TalkBack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Mobile Accessibility Cheat Sheet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https://pauljadam.com/demos/talkbackcheatsheet.html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Keyboard Shortcuts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https://www.cnet.com/culture/keyboard-shortcuts-for-android-phones/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Talkback Shortcuts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https://dequeuniversity.com/screenreaders/talkback-shortcuts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Braille to Binary encoder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9"/>
              </a:rPr>
              <a:t>https://www.dcode.fr/braille-alphabet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2009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7055A45-2A6B-4A5E-950B-F844223E04E7}" vid="{4CD69667-4218-4560-963F-192BFB5A607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7055A45-2A6B-4A5E-950B-F844223E04E7}" vid="{BA34052D-55AF-4FE7-A316-1F3881D55DC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t4</Template>
  <TotalTime>725</TotalTime>
  <Words>378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Montserrat</vt:lpstr>
      <vt:lpstr>Times New Roman</vt:lpstr>
      <vt:lpstr>Office Theme</vt:lpstr>
      <vt:lpstr>Custom Design</vt:lpstr>
      <vt:lpstr>Braille keyboard for smartphones &amp; personal computers for the blind</vt:lpstr>
      <vt:lpstr>Q1 Workplan</vt:lpstr>
      <vt:lpstr>Month 1 Task Progress</vt:lpstr>
      <vt:lpstr>Month 1 Tasks Progress</vt:lpstr>
      <vt:lpstr>Hardware Documentation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Santhosha Rao [MAHE-MIT]</dc:creator>
  <cp:lastModifiedBy>Vijay Varada</cp:lastModifiedBy>
  <cp:revision>65</cp:revision>
  <dcterms:created xsi:type="dcterms:W3CDTF">2019-10-29T08:52:34Z</dcterms:created>
  <dcterms:modified xsi:type="dcterms:W3CDTF">2023-02-01T03:39:14Z</dcterms:modified>
</cp:coreProperties>
</file>