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orldometers.info/coronavir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COVID-19 UPDATE TRACKER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1) Vishal Joshi</a:t>
            </a:r>
            <a:endParaRPr lang="en-US" sz="2800" dirty="0"/>
          </a:p>
          <a:p>
            <a:r>
              <a:rPr lang="en-US" sz="2800" dirty="0"/>
              <a:t>2)  Gajanan Gangakhedkar</a:t>
            </a:r>
            <a:endParaRPr lang="en-US" sz="2800" dirty="0"/>
          </a:p>
          <a:p>
            <a:r>
              <a:rPr lang="en-US" sz="2800" dirty="0"/>
              <a:t>3) Suraj Kadam</a:t>
            </a:r>
            <a:endParaRPr lang="en-US" sz="2800" dirty="0"/>
          </a:p>
          <a:p>
            <a:r>
              <a:rPr lang="en-US" sz="2800" dirty="0"/>
              <a:t>4)  Vishal Waghmare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IMPLEMENTATION</a:t>
            </a:r>
            <a:endParaRPr lang="en-GB" altLang="en-US"/>
          </a:p>
        </p:txBody>
      </p:sp>
      <p:pic>
        <p:nvPicPr>
          <p:cNvPr id="4" name="Content Placeholder 3" descr="covid proj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0050" y="1920875"/>
            <a:ext cx="668020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2626"/>
            <a:ext cx="2266950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Thank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73295"/>
            <a:ext cx="121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I</a:t>
            </a:r>
            <a:r>
              <a:rPr lang="en-US" sz="3600" spc="-5" dirty="0"/>
              <a:t>n</a:t>
            </a:r>
            <a:r>
              <a:rPr sz="3600" spc="-5" dirty="0"/>
              <a:t>dex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98652"/>
            <a:ext cx="4479925" cy="412305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Abstract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Hardware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Requrement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Software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Requirement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Project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scope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Limitations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modules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431" y="54864"/>
            <a:ext cx="2274570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27406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3600" dirty="0"/>
            </a:b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098652"/>
            <a:ext cx="10544175" cy="4415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Now</a:t>
            </a:r>
            <a:r>
              <a:rPr sz="3200" spc="-5" dirty="0">
                <a:latin typeface="Arial MT"/>
                <a:cs typeface="Arial MT"/>
              </a:rPr>
              <a:t> days covid-19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measure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issue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number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new</a:t>
            </a:r>
            <a:r>
              <a:rPr sz="3200" dirty="0">
                <a:latin typeface="Arial MT"/>
                <a:cs typeface="Arial MT"/>
              </a:rPr>
              <a:t> cases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COVID-19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spreading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up</a:t>
            </a:r>
            <a:endParaRPr sz="3200" dirty="0">
              <a:latin typeface="Arial MT"/>
              <a:cs typeface="Arial MT"/>
            </a:endParaRPr>
          </a:p>
          <a:p>
            <a:pPr marL="355600" marR="30797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 need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get </a:t>
            </a:r>
            <a:r>
              <a:rPr sz="3200" dirty="0">
                <a:latin typeface="Arial MT"/>
                <a:cs typeface="Arial MT"/>
              </a:rPr>
              <a:t>daily 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surrounding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covid19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updates.</a:t>
            </a:r>
            <a:endParaRPr sz="3200" dirty="0">
              <a:latin typeface="Arial MT"/>
              <a:cs typeface="Arial MT"/>
            </a:endParaRPr>
          </a:p>
          <a:p>
            <a:pPr marL="355600" marR="8045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Right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media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</a:t>
            </a:r>
            <a:r>
              <a:rPr sz="3200" spc="-5" dirty="0">
                <a:latin typeface="Arial MT"/>
                <a:cs typeface="Arial MT"/>
              </a:rPr>
              <a:t> giving</a:t>
            </a:r>
            <a:r>
              <a:rPr sz="3200" dirty="0">
                <a:latin typeface="Arial MT"/>
                <a:cs typeface="Arial MT"/>
              </a:rPr>
              <a:t> proper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time 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time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covod-19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updates.</a:t>
            </a:r>
            <a:endParaRPr sz="3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 Intruduced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proper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“Live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Covid-19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Updets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Tracker”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 provide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covid19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updates.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487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Hardware</a:t>
            </a:r>
            <a:r>
              <a:rPr sz="3600" spc="-110" dirty="0"/>
              <a:t> </a:t>
            </a:r>
            <a:r>
              <a:rPr sz="3600" dirty="0" err="1"/>
              <a:t>Requr</a:t>
            </a:r>
            <a:r>
              <a:rPr lang="en-US" sz="3600" dirty="0" err="1"/>
              <a:t>i</a:t>
            </a:r>
            <a:r>
              <a:rPr sz="3600" dirty="0" err="1"/>
              <a:t>ement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98652"/>
            <a:ext cx="9279890" cy="28549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Intel®</a:t>
            </a:r>
            <a:r>
              <a:rPr sz="3200" spc="-5" dirty="0">
                <a:latin typeface="Arial MT"/>
                <a:cs typeface="Arial MT"/>
              </a:rPr>
              <a:t> Core™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i3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processor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5" dirty="0">
                <a:latin typeface="Arial MT"/>
                <a:cs typeface="Arial MT"/>
              </a:rPr>
              <a:t> More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Disk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space: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1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TB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  <a:tab pos="1485900" algn="l"/>
              </a:tabLst>
            </a:pPr>
            <a:r>
              <a:rPr sz="3200" dirty="0">
                <a:latin typeface="Arial MT"/>
                <a:cs typeface="Arial MT"/>
              </a:rPr>
              <a:t>RAM	: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4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GB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Operating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systems: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Windows*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8,9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10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35" dirty="0">
                <a:latin typeface="Arial MT"/>
                <a:cs typeface="Arial MT"/>
              </a:rPr>
              <a:t>later,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macOS,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</a:t>
            </a:r>
            <a:r>
              <a:rPr sz="3200" spc="-5" dirty="0">
                <a:latin typeface="Arial MT"/>
                <a:cs typeface="Arial MT"/>
              </a:rPr>
              <a:t>Linux.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5331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Software</a:t>
            </a:r>
            <a:r>
              <a:rPr lang="en-US" spc="-50" dirty="0"/>
              <a:t> </a:t>
            </a:r>
            <a:r>
              <a:rPr sz="3600" dirty="0"/>
              <a:t>Requirement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98652"/>
            <a:ext cx="546862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Front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End: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Python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(3.9.0)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Pycharm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community</a:t>
            </a:r>
            <a:endParaRPr sz="3200">
              <a:latin typeface="Arial MT"/>
              <a:cs typeface="Arial MT"/>
            </a:endParaRPr>
          </a:p>
          <a:p>
            <a:pPr marL="468630" indent="-456565">
              <a:lnSpc>
                <a:spcPct val="100000"/>
              </a:lnSpc>
              <a:spcBef>
                <a:spcPts val="765"/>
              </a:spcBef>
              <a:buChar char="•"/>
              <a:tabLst>
                <a:tab pos="467995" algn="l"/>
                <a:tab pos="469265" algn="l"/>
              </a:tabLst>
            </a:pPr>
            <a:r>
              <a:rPr sz="3200" dirty="0">
                <a:latin typeface="Arial MT"/>
                <a:cs typeface="Arial MT"/>
              </a:rPr>
              <a:t>OS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:</a:t>
            </a:r>
            <a:r>
              <a:rPr sz="3200" spc="-5" dirty="0">
                <a:latin typeface="Arial MT"/>
                <a:cs typeface="Arial MT"/>
              </a:rPr>
              <a:t> Windows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/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Linux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/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mac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279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Project</a:t>
            </a:r>
            <a:r>
              <a:rPr sz="3600" spc="-40" dirty="0"/>
              <a:t> </a:t>
            </a:r>
            <a:r>
              <a:rPr sz="3600" spc="-5" dirty="0"/>
              <a:t>scope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8002" y="1098652"/>
            <a:ext cx="10608310" cy="46113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give</a:t>
            </a:r>
            <a:r>
              <a:rPr sz="3200" dirty="0">
                <a:latin typeface="Arial MT"/>
                <a:cs typeface="Arial MT"/>
              </a:rPr>
              <a:t> you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live covid-19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updates.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provide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globel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covidupdates.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  <a:tab pos="2026285" algn="l"/>
                <a:tab pos="6063615" algn="l"/>
              </a:tabLst>
            </a:pPr>
            <a:r>
              <a:rPr sz="3200" dirty="0">
                <a:latin typeface="Arial MT"/>
                <a:cs typeface="Arial MT"/>
              </a:rPr>
              <a:t>Ex.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	many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covid-19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	are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recovered,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death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active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Interface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simple.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2678430" algn="l"/>
                <a:tab pos="3376295" algn="l"/>
                <a:tab pos="6239510" algn="l"/>
              </a:tabLst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project	for	</a:t>
            </a:r>
            <a:r>
              <a:rPr sz="3200" dirty="0">
                <a:latin typeface="Arial MT"/>
                <a:cs typeface="Arial MT"/>
              </a:rPr>
              <a:t>everyones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	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userfriendly.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secure.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233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Lim</a:t>
            </a:r>
            <a:r>
              <a:rPr sz="3600" spc="5" dirty="0"/>
              <a:t>i</a:t>
            </a:r>
            <a:r>
              <a:rPr sz="3600" spc="-5" dirty="0"/>
              <a:t>tations.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098652"/>
            <a:ext cx="745172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Internet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needed.</a:t>
            </a:r>
            <a:endParaRPr sz="3200">
              <a:latin typeface="Arial MT"/>
              <a:cs typeface="Arial MT"/>
            </a:endParaRPr>
          </a:p>
          <a:p>
            <a:pPr marL="468630" indent="-456565">
              <a:lnSpc>
                <a:spcPct val="100000"/>
              </a:lnSpc>
              <a:spcBef>
                <a:spcPts val="770"/>
              </a:spcBef>
              <a:buChar char="•"/>
              <a:tabLst>
                <a:tab pos="467995" algn="l"/>
                <a:tab pos="469265" algn="l"/>
                <a:tab pos="3670935" algn="l"/>
              </a:tabLst>
            </a:pPr>
            <a:r>
              <a:rPr sz="3200" spc="-5" dirty="0">
                <a:latin typeface="Arial MT"/>
                <a:cs typeface="Arial MT"/>
              </a:rPr>
              <a:t>sometime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geting	time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load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updates.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175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M</a:t>
            </a:r>
            <a:r>
              <a:rPr sz="3600" spc="-5" dirty="0"/>
              <a:t>od</a:t>
            </a:r>
            <a:r>
              <a:rPr sz="3600" dirty="0"/>
              <a:t>u</a:t>
            </a:r>
            <a:r>
              <a:rPr sz="3600" spc="-5" dirty="0"/>
              <a:t>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98652"/>
            <a:ext cx="468249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requests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module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beautifulsoup4u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module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2626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</a:t>
            </a:r>
            <a:r>
              <a:rPr sz="3600" spc="-5" dirty="0"/>
              <a:t>ata</a:t>
            </a:r>
            <a:r>
              <a:rPr sz="3600" spc="-50" dirty="0"/>
              <a:t> </a:t>
            </a:r>
            <a:r>
              <a:rPr sz="3600" spc="-5" dirty="0"/>
              <a:t>sourcs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95832"/>
            <a:ext cx="1064831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0375" algn="l"/>
                <a:tab pos="461645" algn="l"/>
              </a:tabLst>
            </a:pPr>
            <a:r>
              <a:rPr dirty="0"/>
              <a:t>	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validated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 Google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sheet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API.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API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available for all at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</a:rPr>
              <a:t>api.h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  <a:hlinkClick r:id="rId1"/>
              </a:rPr>
              <a:t>ttps://ww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</a:rPr>
              <a:t>w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  <a:hlinkClick r:id="rId1"/>
              </a:rPr>
              <a:t>.worldometers.info/cor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</a:rPr>
              <a:t>onav</a:t>
            </a:r>
            <a:r>
              <a:rPr sz="3200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MT"/>
                <a:cs typeface="Arial MT"/>
                <a:hlinkClick r:id="rId1"/>
              </a:rPr>
              <a:t>irus</a:t>
            </a:r>
            <a:r>
              <a:rPr sz="3200" spc="-5" dirty="0">
                <a:latin typeface="Arial MT"/>
                <a:cs typeface="Arial MT"/>
                <a:hlinkClick r:id="rId1"/>
              </a:rPr>
              <a:t>/.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1281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Arial MT</vt:lpstr>
      <vt:lpstr>Trebuchet MS</vt:lpstr>
      <vt:lpstr>Microsoft YaHei</vt:lpstr>
      <vt:lpstr>Arial Unicode MS</vt:lpstr>
      <vt:lpstr>Calibri</vt:lpstr>
      <vt:lpstr>Facet</vt:lpstr>
      <vt:lpstr>LIVE COVID-19 UPDATE TRACKER</vt:lpstr>
      <vt:lpstr>Index</vt:lpstr>
      <vt:lpstr> </vt:lpstr>
      <vt:lpstr>Hardware Requriement</vt:lpstr>
      <vt:lpstr>Software Requirement</vt:lpstr>
      <vt:lpstr>Project scope</vt:lpstr>
      <vt:lpstr>Limitations.</vt:lpstr>
      <vt:lpstr>Modules</vt:lpstr>
      <vt:lpstr>Data sourcs</vt:lpstr>
      <vt:lpstr>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project   Live Covid-19 Tracker</dc:title>
  <dc:creator>Dell</dc:creator>
  <cp:lastModifiedBy>vishal</cp:lastModifiedBy>
  <cp:revision>7</cp:revision>
  <dcterms:created xsi:type="dcterms:W3CDTF">2021-06-25T04:14:00Z</dcterms:created>
  <dcterms:modified xsi:type="dcterms:W3CDTF">2021-06-26T10:22:27Z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2021-06-25T22:00:00Z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2021-06-25T22:00:00Z</vt:filetime>
  </property>
  <property fmtid="{D5CDD505-2E9C-101B-9397-08002B2CF9AE}" pid="5" name="KSOProductBuildVer">
    <vt:lpwstr>1033-11.2.0.10176</vt:lpwstr>
  </property>
</Properties>
</file>