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80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965B0-29BB-494E-929E-C1140EA2A319}" type="datetimeFigureOut">
              <a:rPr lang="en-US" smtClean="0"/>
              <a:t>5/12/2014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266A3-39AE-4996-80EA-3CFDF5A6EC95}" type="slidenum">
              <a:rPr lang="en-US" smtClean="0"/>
              <a:t>‹#›</a:t>
            </a:fld>
            <a:endParaRPr lang="en-US"/>
          </a:p>
        </p:txBody>
      </p:sp>
    </p:spTree>
    <p:extLst>
      <p:ext uri="{BB962C8B-B14F-4D97-AF65-F5344CB8AC3E}">
        <p14:creationId xmlns:p14="http://schemas.microsoft.com/office/powerpoint/2010/main" val="46629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28F266A3-39AE-4996-80EA-3CFDF5A6EC95}" type="slidenum">
              <a:rPr lang="en-US" smtClean="0"/>
              <a:t>1</a:t>
            </a:fld>
            <a:endParaRPr lang="en-US"/>
          </a:p>
        </p:txBody>
      </p:sp>
    </p:spTree>
    <p:extLst>
      <p:ext uri="{BB962C8B-B14F-4D97-AF65-F5344CB8AC3E}">
        <p14:creationId xmlns:p14="http://schemas.microsoft.com/office/powerpoint/2010/main" val="57554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21076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E4EA5-2AF9-4E60-B0FB-8DCD52FBA21F}"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126760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405343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8386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1211461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2201908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699983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80005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41172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14349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179838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AE4EA5-2AF9-4E60-B0FB-8DCD52FBA21F}"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283806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AE4EA5-2AF9-4E60-B0FB-8DCD52FBA21F}" type="datetimeFigureOut">
              <a:rPr lang="en-US" smtClean="0"/>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420690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327423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68121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AE4EA5-2AF9-4E60-B0FB-8DCD52FBA21F}" type="datetimeFigureOut">
              <a:rPr lang="en-US" smtClean="0"/>
              <a:t>5/12/2014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413386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E4EA5-2AF9-4E60-B0FB-8DCD52FBA21F}"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1FB3-757B-4746-9031-3F59B7A78E22}" type="slidenum">
              <a:rPr lang="en-US" smtClean="0"/>
              <a:t>‹#›</a:t>
            </a:fld>
            <a:endParaRPr lang="en-US"/>
          </a:p>
        </p:txBody>
      </p:sp>
    </p:spTree>
    <p:extLst>
      <p:ext uri="{BB962C8B-B14F-4D97-AF65-F5344CB8AC3E}">
        <p14:creationId xmlns:p14="http://schemas.microsoft.com/office/powerpoint/2010/main" val="256768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AE4EA5-2AF9-4E60-B0FB-8DCD52FBA21F}" type="datetimeFigureOut">
              <a:rPr lang="en-US" smtClean="0"/>
              <a:t>5/12/2014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C81FB3-757B-4746-9031-3F59B7A78E22}" type="slidenum">
              <a:rPr lang="en-US" smtClean="0"/>
              <a:t>‹#›</a:t>
            </a:fld>
            <a:endParaRPr lang="en-US"/>
          </a:p>
        </p:txBody>
      </p:sp>
    </p:spTree>
    <p:extLst>
      <p:ext uri="{BB962C8B-B14F-4D97-AF65-F5344CB8AC3E}">
        <p14:creationId xmlns:p14="http://schemas.microsoft.com/office/powerpoint/2010/main" val="2379762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hp.net/urlhowto.php" TargetMode="External"/><Relationship Id="rId7" Type="http://schemas.openxmlformats.org/officeDocument/2006/relationships/hyperlink" Target="http://www.codeproject.com/Articles/654298/How-to-Run-Grid-based-Web-Applications-and-Databas" TargetMode="External"/><Relationship Id="rId2" Type="http://schemas.openxmlformats.org/officeDocument/2006/relationships/hyperlink" Target="http://forum.codecall.net/forum/158-php-tutorials/" TargetMode="External"/><Relationship Id="rId1" Type="http://schemas.openxmlformats.org/officeDocument/2006/relationships/slideLayout" Target="../slideLayouts/slideLayout2.xml"/><Relationship Id="rId6" Type="http://schemas.openxmlformats.org/officeDocument/2006/relationships/hyperlink" Target="https://github.com/codybutz/codehub/blob/master/views/forum/layout.jade" TargetMode="External"/><Relationship Id="rId5" Type="http://schemas.openxmlformats.org/officeDocument/2006/relationships/hyperlink" Target="http://www.w3schools.com/js/js_function_closures.asp" TargetMode="External"/><Relationship Id="rId4" Type="http://schemas.openxmlformats.org/officeDocument/2006/relationships/hyperlink" Target="http://www.w3schools.com/php/php_intro.as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419100"/>
            <a:ext cx="9449545" cy="3136901"/>
          </a:xfrm>
        </p:spPr>
        <p:txBody>
          <a:bodyPr/>
          <a:lstStyle/>
          <a:p>
            <a:r>
              <a:rPr lang="en-US" b="1" dirty="0" err="1" smtClean="0">
                <a:solidFill>
                  <a:srgbClr val="92D050"/>
                </a:solidFill>
                <a:latin typeface="Aharoni" panose="02010803020104030203" pitchFamily="2" charset="-79"/>
                <a:cs typeface="Aharoni" panose="02010803020104030203" pitchFamily="2" charset="-79"/>
              </a:rPr>
              <a:t>DTUhub|Student</a:t>
            </a:r>
            <a:r>
              <a:rPr lang="en-US" b="1" dirty="0" smtClean="0">
                <a:solidFill>
                  <a:srgbClr val="92D050"/>
                </a:solidFill>
                <a:latin typeface="Aharoni" panose="02010803020104030203" pitchFamily="2" charset="-79"/>
                <a:cs typeface="Aharoni" panose="02010803020104030203" pitchFamily="2" charset="-79"/>
              </a:rPr>
              <a:t> to     Student Marketplace</a:t>
            </a:r>
            <a:endParaRPr lang="en-US" b="1" dirty="0">
              <a:solidFill>
                <a:srgbClr val="92D050"/>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3098055" y="4419600"/>
            <a:ext cx="8825658" cy="1841500"/>
          </a:xfrm>
        </p:spPr>
        <p:txBody>
          <a:bodyPr>
            <a:normAutofit fontScale="70000" lnSpcReduction="20000"/>
          </a:bodyPr>
          <a:lstStyle/>
          <a:p>
            <a:r>
              <a:rPr lang="en-IN" dirty="0" smtClean="0"/>
              <a:t>                                                                         </a:t>
            </a:r>
          </a:p>
          <a:p>
            <a:r>
              <a:rPr lang="en-IN" sz="2600" b="1" dirty="0"/>
              <a:t> </a:t>
            </a:r>
            <a:r>
              <a:rPr lang="en-IN" sz="2600" b="1" dirty="0" smtClean="0"/>
              <a:t>                                                           </a:t>
            </a:r>
            <a:r>
              <a:rPr lang="en-IN" sz="2600" b="1" dirty="0" err="1" smtClean="0"/>
              <a:t>Ramdev</a:t>
            </a:r>
            <a:r>
              <a:rPr lang="en-IN" sz="2600" b="1" dirty="0" smtClean="0"/>
              <a:t> </a:t>
            </a:r>
            <a:r>
              <a:rPr lang="en-IN" sz="2600" b="1" dirty="0" err="1" smtClean="0"/>
              <a:t>Sehrawat</a:t>
            </a:r>
            <a:r>
              <a:rPr lang="en-IN" sz="2600" b="1" dirty="0" smtClean="0"/>
              <a:t> (</a:t>
            </a:r>
            <a:r>
              <a:rPr lang="en-IN" sz="2600" b="1" dirty="0"/>
              <a:t>2K11/CO/90)</a:t>
            </a:r>
            <a:endParaRPr lang="en-US" sz="2600" b="1" dirty="0"/>
          </a:p>
          <a:p>
            <a:r>
              <a:rPr lang="en-IN" sz="2600" b="1" dirty="0"/>
              <a:t>                                                          </a:t>
            </a:r>
            <a:r>
              <a:rPr lang="en-IN" sz="2600" b="1" dirty="0" smtClean="0"/>
              <a:t>  </a:t>
            </a:r>
            <a:r>
              <a:rPr lang="en-IN" sz="2600" b="1" dirty="0"/>
              <a:t>Ravi (2K11/CO/93)</a:t>
            </a:r>
            <a:endParaRPr lang="en-US" sz="2600" b="1" dirty="0"/>
          </a:p>
          <a:p>
            <a:r>
              <a:rPr lang="en-IN" sz="2600" b="1" dirty="0"/>
              <a:t>                                                           </a:t>
            </a:r>
            <a:r>
              <a:rPr lang="en-IN" sz="2600" b="1" dirty="0" smtClean="0"/>
              <a:t> </a:t>
            </a:r>
            <a:r>
              <a:rPr lang="en-IN" sz="2600" b="1" dirty="0" err="1" smtClean="0"/>
              <a:t>Saurabh</a:t>
            </a:r>
            <a:r>
              <a:rPr lang="en-IN" sz="2600" b="1" dirty="0" smtClean="0"/>
              <a:t> </a:t>
            </a:r>
            <a:r>
              <a:rPr lang="en-IN" sz="2600" b="1" dirty="0" err="1" smtClean="0"/>
              <a:t>singh</a:t>
            </a:r>
            <a:r>
              <a:rPr lang="en-IN" sz="2600" b="1" dirty="0" smtClean="0"/>
              <a:t> (2k11/CO/101</a:t>
            </a:r>
            <a:r>
              <a:rPr lang="en-IN" sz="2600" b="1" dirty="0"/>
              <a:t>)</a:t>
            </a:r>
            <a:endParaRPr lang="en-US" sz="2600" b="1" dirty="0"/>
          </a:p>
          <a:p>
            <a:r>
              <a:rPr lang="en-IN" sz="2600" b="1" dirty="0"/>
              <a:t>                                                    </a:t>
            </a:r>
            <a:r>
              <a:rPr lang="en-IN" sz="2600" b="1" dirty="0" smtClean="0"/>
              <a:t>        Vijay </a:t>
            </a:r>
            <a:r>
              <a:rPr lang="en-IN" sz="2600" b="1" dirty="0" err="1" smtClean="0"/>
              <a:t>kumar</a:t>
            </a:r>
            <a:r>
              <a:rPr lang="en-IN" sz="2600" b="1" dirty="0" smtClean="0"/>
              <a:t> </a:t>
            </a:r>
            <a:r>
              <a:rPr lang="en-IN" sz="2600" b="1" dirty="0" err="1" smtClean="0"/>
              <a:t>kharwar</a:t>
            </a:r>
            <a:r>
              <a:rPr lang="en-IN" sz="2600" b="1" dirty="0" smtClean="0"/>
              <a:t> (2K11/CO/124</a:t>
            </a:r>
            <a:r>
              <a:rPr lang="en-IN" sz="2600" b="1" dirty="0"/>
              <a:t>)</a:t>
            </a:r>
            <a:endParaRPr lang="en-US" sz="2600" b="1" dirty="0"/>
          </a:p>
          <a:p>
            <a:endParaRPr lang="en-US" dirty="0"/>
          </a:p>
        </p:txBody>
      </p:sp>
    </p:spTree>
    <p:extLst>
      <p:ext uri="{BB962C8B-B14F-4D97-AF65-F5344CB8AC3E}">
        <p14:creationId xmlns:p14="http://schemas.microsoft.com/office/powerpoint/2010/main" val="28291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t="7407"/>
          <a:stretch/>
        </p:blipFill>
        <p:spPr bwMode="auto">
          <a:xfrm>
            <a:off x="1103312" y="736600"/>
            <a:ext cx="9336087" cy="5295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7234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986118"/>
            <a:ext cx="9404723" cy="1007782"/>
          </a:xfrm>
        </p:spPr>
        <p:txBody>
          <a:bodyPr/>
          <a:lstStyle/>
          <a:p>
            <a:r>
              <a:rPr lang="en-IN" b="1" dirty="0" smtClean="0"/>
              <a:t>              </a:t>
            </a:r>
            <a:r>
              <a:rPr lang="en-IN" b="1" dirty="0" smtClean="0">
                <a:solidFill>
                  <a:srgbClr val="92D050"/>
                </a:solidFill>
              </a:rPr>
              <a:t>SYSTEM </a:t>
            </a:r>
            <a:r>
              <a:rPr lang="en-IN" b="1" dirty="0">
                <a:solidFill>
                  <a:srgbClr val="92D050"/>
                </a:solidFill>
              </a:rPr>
              <a:t>DOMAIN</a:t>
            </a:r>
            <a:r>
              <a:rPr lang="en-IN" dirty="0">
                <a:solidFill>
                  <a:srgbClr val="92D050"/>
                </a:solidFill>
              </a:rPr>
              <a:t> </a:t>
            </a:r>
            <a:r>
              <a:rPr lang="en-US" dirty="0"/>
              <a:t/>
            </a:r>
            <a:br>
              <a:rPr lang="en-US" dirty="0"/>
            </a:br>
            <a:endParaRPr lang="en-US" dirty="0"/>
          </a:p>
        </p:txBody>
      </p:sp>
      <p:sp>
        <p:nvSpPr>
          <p:cNvPr id="3" name="Content Placeholder 2"/>
          <p:cNvSpPr>
            <a:spLocks noGrp="1"/>
          </p:cNvSpPr>
          <p:nvPr>
            <p:ph idx="1"/>
          </p:nvPr>
        </p:nvSpPr>
        <p:spPr>
          <a:xfrm>
            <a:off x="1714500" y="2451100"/>
            <a:ext cx="8335353" cy="3797299"/>
          </a:xfrm>
        </p:spPr>
        <p:txBody>
          <a:bodyPr/>
          <a:lstStyle/>
          <a:p>
            <a:pPr marL="0" indent="0">
              <a:buNone/>
            </a:pPr>
            <a:r>
              <a:rPr lang="en-IN" dirty="0"/>
              <a:t> </a:t>
            </a:r>
            <a:endParaRPr lang="en-US" dirty="0"/>
          </a:p>
          <a:p>
            <a:r>
              <a:rPr lang="en-IN" b="1" dirty="0"/>
              <a:t>Platform Specification:</a:t>
            </a:r>
            <a:endParaRPr lang="en-US" dirty="0"/>
          </a:p>
          <a:p>
            <a:r>
              <a:rPr lang="en-IN" b="1" dirty="0"/>
              <a:t> Software Implementation Software:</a:t>
            </a:r>
            <a:endParaRPr lang="en-US" dirty="0"/>
          </a:p>
          <a:p>
            <a:pPr lvl="0"/>
            <a:r>
              <a:rPr lang="en-IN" dirty="0"/>
              <a:t>Windows Operating System.</a:t>
            </a:r>
            <a:endParaRPr lang="en-US" dirty="0"/>
          </a:p>
          <a:p>
            <a:pPr lvl="0"/>
            <a:r>
              <a:rPr lang="en-IN" dirty="0"/>
              <a:t>Mozilla Firefox, Google Chrome, Opera, Internet Explorer</a:t>
            </a:r>
            <a:endParaRPr lang="en-US" dirty="0"/>
          </a:p>
          <a:p>
            <a:pPr lvl="0"/>
            <a:r>
              <a:rPr lang="en-IN" dirty="0"/>
              <a:t>XAMPP Server</a:t>
            </a:r>
            <a:endParaRPr lang="en-US" dirty="0"/>
          </a:p>
          <a:p>
            <a:endParaRPr lang="en-US" dirty="0"/>
          </a:p>
        </p:txBody>
      </p:sp>
    </p:spTree>
    <p:extLst>
      <p:ext uri="{BB962C8B-B14F-4D97-AF65-F5344CB8AC3E}">
        <p14:creationId xmlns:p14="http://schemas.microsoft.com/office/powerpoint/2010/main" val="144197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APPLICATION </a:t>
            </a:r>
            <a:r>
              <a:rPr lang="en-IN" b="1" dirty="0">
                <a:solidFill>
                  <a:srgbClr val="92D050"/>
                </a:solidFill>
              </a:rPr>
              <a:t>DOMAIN</a:t>
            </a:r>
            <a:r>
              <a:rPr lang="en-IN" dirty="0">
                <a:solidFill>
                  <a:srgbClr val="92D050"/>
                </a:solidFill>
              </a:rPr>
              <a:t> </a:t>
            </a:r>
            <a:r>
              <a:rPr lang="en-US" dirty="0"/>
              <a:t/>
            </a:r>
            <a:br>
              <a:rPr lang="en-US" dirty="0"/>
            </a:br>
            <a:endParaRPr lang="en-US" dirty="0"/>
          </a:p>
        </p:txBody>
      </p:sp>
      <p:sp>
        <p:nvSpPr>
          <p:cNvPr id="3" name="Content Placeholder 2"/>
          <p:cNvSpPr>
            <a:spLocks noGrp="1"/>
          </p:cNvSpPr>
          <p:nvPr>
            <p:ph idx="1"/>
          </p:nvPr>
        </p:nvSpPr>
        <p:spPr>
          <a:xfrm>
            <a:off x="1103312" y="1676400"/>
            <a:ext cx="8946541" cy="4571999"/>
          </a:xfrm>
        </p:spPr>
        <p:txBody>
          <a:bodyPr/>
          <a:lstStyle/>
          <a:p>
            <a:pPr lvl="0"/>
            <a:r>
              <a:rPr lang="en-US" dirty="0"/>
              <a:t>This system is aimed at the smooth functioning of the College students materials.</a:t>
            </a:r>
          </a:p>
          <a:p>
            <a:pPr lvl="0"/>
            <a:r>
              <a:rPr lang="en-IN" dirty="0"/>
              <a:t>Maintaining a teen friendly site is deemed of highest priority in order to hold student attention and guide the viewer to retrieve information about the college.</a:t>
            </a:r>
            <a:endParaRPr lang="en-US" dirty="0"/>
          </a:p>
          <a:p>
            <a:pPr lvl="0"/>
            <a:r>
              <a:rPr lang="en-US" dirty="0"/>
              <a:t>A user-friendly college site where any kind of information about the college is provided on a single click.</a:t>
            </a:r>
          </a:p>
          <a:p>
            <a:pPr lvl="0"/>
            <a:r>
              <a:rPr lang="en-US" dirty="0"/>
              <a:t>Maintaining a feedback column will help website to frequently change according to user need.</a:t>
            </a:r>
          </a:p>
          <a:p>
            <a:pPr lvl="0"/>
            <a:r>
              <a:rPr lang="en-IN" dirty="0"/>
              <a:t>Website is aimed toward students who wish to selling or purchase books from other students.</a:t>
            </a:r>
            <a:endParaRPr lang="en-US" dirty="0"/>
          </a:p>
          <a:p>
            <a:endParaRPr lang="en-US" dirty="0"/>
          </a:p>
        </p:txBody>
      </p:sp>
    </p:spTree>
    <p:extLst>
      <p:ext uri="{BB962C8B-B14F-4D97-AF65-F5344CB8AC3E}">
        <p14:creationId xmlns:p14="http://schemas.microsoft.com/office/powerpoint/2010/main" val="4092565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08000"/>
            <a:ext cx="9404723" cy="1016000"/>
          </a:xfrm>
        </p:spPr>
        <p:txBody>
          <a:bodyPr/>
          <a:lstStyle/>
          <a:p>
            <a:r>
              <a:rPr lang="en-IN" b="1" dirty="0" smtClean="0">
                <a:solidFill>
                  <a:srgbClr val="92D050"/>
                </a:solidFill>
              </a:rPr>
              <a:t>                 Our Homepage</a:t>
            </a:r>
            <a:r>
              <a:rPr lang="en-US" dirty="0"/>
              <a:t/>
            </a:r>
            <a:br>
              <a:rPr lang="en-US" dirty="0"/>
            </a:br>
            <a:endParaRPr lang="en-US" dirty="0"/>
          </a:p>
        </p:txBody>
      </p:sp>
      <p:pic>
        <p:nvPicPr>
          <p:cNvPr id="4" name="Content Placeholder 3"/>
          <p:cNvPicPr>
            <a:picLocks noGrp="1"/>
          </p:cNvPicPr>
          <p:nvPr>
            <p:ph idx="1"/>
          </p:nvPr>
        </p:nvPicPr>
        <p:blipFill rotWithShape="1">
          <a:blip r:embed="rId2"/>
          <a:srcRect t="7407"/>
          <a:stretch/>
        </p:blipFill>
        <p:spPr bwMode="auto">
          <a:xfrm>
            <a:off x="1547007" y="1524000"/>
            <a:ext cx="8625693" cy="472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3680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582"/>
          </a:xfrm>
        </p:spPr>
        <p:txBody>
          <a:bodyPr/>
          <a:lstStyle/>
          <a:p>
            <a:r>
              <a:rPr lang="en-US" b="1" dirty="0" smtClean="0">
                <a:solidFill>
                  <a:srgbClr val="92D050"/>
                </a:solidFill>
              </a:rPr>
              <a:t>             Syllabus &amp; books</a:t>
            </a:r>
            <a:endParaRPr lang="en-US" b="1" dirty="0">
              <a:solidFill>
                <a:srgbClr val="92D050"/>
              </a:solidFill>
            </a:endParaRPr>
          </a:p>
        </p:txBody>
      </p:sp>
      <p:pic>
        <p:nvPicPr>
          <p:cNvPr id="4" name="Content Placeholder 3"/>
          <p:cNvPicPr>
            <a:picLocks noGrp="1"/>
          </p:cNvPicPr>
          <p:nvPr>
            <p:ph idx="1"/>
          </p:nvPr>
        </p:nvPicPr>
        <p:blipFill rotWithShape="1">
          <a:blip r:embed="rId2"/>
          <a:srcRect t="8081"/>
          <a:stretch/>
        </p:blipFill>
        <p:spPr bwMode="auto">
          <a:xfrm>
            <a:off x="1103684" y="1384300"/>
            <a:ext cx="9259516" cy="5194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156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QUESTION </a:t>
            </a:r>
            <a:r>
              <a:rPr lang="en-IN" b="1" dirty="0">
                <a:solidFill>
                  <a:srgbClr val="92D050"/>
                </a:solidFill>
              </a:rPr>
              <a:t>PAPERS</a:t>
            </a:r>
            <a:r>
              <a:rPr lang="en-US" dirty="0"/>
              <a:t/>
            </a:r>
            <a:br>
              <a:rPr lang="en-US" dirty="0"/>
            </a:br>
            <a:endParaRPr lang="en-US" dirty="0"/>
          </a:p>
        </p:txBody>
      </p:sp>
      <p:pic>
        <p:nvPicPr>
          <p:cNvPr id="4" name="Content Placeholder 3"/>
          <p:cNvPicPr>
            <a:picLocks noGrp="1"/>
          </p:cNvPicPr>
          <p:nvPr>
            <p:ph idx="1"/>
          </p:nvPr>
        </p:nvPicPr>
        <p:blipFill rotWithShape="1">
          <a:blip r:embed="rId2"/>
          <a:srcRect t="8180"/>
          <a:stretch/>
        </p:blipFill>
        <p:spPr bwMode="auto">
          <a:xfrm>
            <a:off x="1103313" y="1459381"/>
            <a:ext cx="9475787" cy="48917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2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92D050"/>
                </a:solidFill>
              </a:rPr>
              <a:t>                SELLING </a:t>
            </a:r>
            <a:r>
              <a:rPr lang="en-IN" b="1" dirty="0">
                <a:solidFill>
                  <a:srgbClr val="92D050"/>
                </a:solidFill>
              </a:rPr>
              <a:t>BOOKS</a:t>
            </a:r>
            <a:r>
              <a:rPr lang="en-US" dirty="0"/>
              <a:t/>
            </a:r>
            <a:br>
              <a:rPr lang="en-US" dirty="0"/>
            </a:br>
            <a:endParaRPr lang="en-US" dirty="0"/>
          </a:p>
        </p:txBody>
      </p:sp>
      <p:pic>
        <p:nvPicPr>
          <p:cNvPr id="4" name="Content Placeholder 3"/>
          <p:cNvPicPr>
            <a:picLocks noGrp="1"/>
          </p:cNvPicPr>
          <p:nvPr>
            <p:ph idx="1"/>
          </p:nvPr>
        </p:nvPicPr>
        <p:blipFill rotWithShape="1">
          <a:blip r:embed="rId2"/>
          <a:srcRect t="7773"/>
          <a:stretch/>
        </p:blipFill>
        <p:spPr bwMode="auto">
          <a:xfrm>
            <a:off x="1119232" y="1358900"/>
            <a:ext cx="9142367" cy="5105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7373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IN" b="1" dirty="0" smtClean="0">
                <a:solidFill>
                  <a:srgbClr val="92D050"/>
                </a:solidFill>
              </a:rPr>
              <a:t>                 LOGIN PAGE</a:t>
            </a:r>
            <a:br>
              <a:rPr lang="en-IN" b="1" dirty="0" smtClean="0">
                <a:solidFill>
                  <a:srgbClr val="92D050"/>
                </a:solidFill>
              </a:rPr>
            </a:br>
            <a:r>
              <a:rPr lang="en-US" dirty="0"/>
              <a:t/>
            </a:r>
            <a:br>
              <a:rPr lang="en-US" dirty="0"/>
            </a:br>
            <a:endParaRPr lang="en-US" dirty="0"/>
          </a:p>
        </p:txBody>
      </p:sp>
      <p:sp>
        <p:nvSpPr>
          <p:cNvPr id="3" name="Content Placeholder 2"/>
          <p:cNvSpPr>
            <a:spLocks noGrp="1"/>
          </p:cNvSpPr>
          <p:nvPr>
            <p:ph idx="1"/>
          </p:nvPr>
        </p:nvSpPr>
        <p:spPr>
          <a:xfrm>
            <a:off x="1103312" y="1295400"/>
            <a:ext cx="8946541" cy="4952999"/>
          </a:xfrm>
        </p:spPr>
        <p:txBody>
          <a:bodyPr/>
          <a:lstStyle/>
          <a:p>
            <a:r>
              <a:rPr lang="en-US" dirty="0" smtClean="0"/>
              <a:t>Every user have to be registered for login passcode via E-mail.</a:t>
            </a:r>
            <a:endParaRPr lang="en-US" dirty="0"/>
          </a:p>
        </p:txBody>
      </p:sp>
      <p:pic>
        <p:nvPicPr>
          <p:cNvPr id="4" name="Picture 3"/>
          <p:cNvPicPr/>
          <p:nvPr/>
        </p:nvPicPr>
        <p:blipFill rotWithShape="1">
          <a:blip r:embed="rId2"/>
          <a:srcRect t="8219"/>
          <a:stretch/>
        </p:blipFill>
        <p:spPr bwMode="auto">
          <a:xfrm>
            <a:off x="2151392" y="2129790"/>
            <a:ext cx="7119608" cy="3995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8134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IN" b="1" dirty="0" smtClean="0">
                <a:solidFill>
                  <a:srgbClr val="92D050"/>
                </a:solidFill>
              </a:rPr>
              <a:t>           POST </a:t>
            </a:r>
            <a:r>
              <a:rPr lang="en-IN" b="1" dirty="0">
                <a:solidFill>
                  <a:srgbClr val="92D050"/>
                </a:solidFill>
              </a:rPr>
              <a:t>NEW </a:t>
            </a:r>
            <a:r>
              <a:rPr lang="en-IN" b="1" dirty="0" smtClean="0">
                <a:solidFill>
                  <a:srgbClr val="92D050"/>
                </a:solidFill>
              </a:rPr>
              <a:t>ADVERTISEMENT</a:t>
            </a:r>
            <a:r>
              <a:rPr lang="en-US" dirty="0">
                <a:solidFill>
                  <a:srgbClr val="92D050"/>
                </a:solidFill>
              </a:rPr>
              <a:t/>
            </a:r>
            <a:br>
              <a:rPr lang="en-US"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103312" y="1219200"/>
            <a:ext cx="9412288" cy="5029199"/>
          </a:xfrm>
        </p:spPr>
        <p:txBody>
          <a:bodyPr/>
          <a:lstStyle/>
          <a:p>
            <a:endParaRPr lang="en-US" dirty="0" smtClean="0"/>
          </a:p>
          <a:p>
            <a:r>
              <a:rPr lang="en-US" dirty="0" smtClean="0"/>
              <a:t>User can post the new advertisement for selling the books and other </a:t>
            </a:r>
          </a:p>
          <a:p>
            <a:pPr marL="0" indent="0">
              <a:buNone/>
            </a:pPr>
            <a:r>
              <a:rPr lang="en-US" dirty="0" smtClean="0"/>
              <a:t>      Products here even any merchant can advertise their products.</a:t>
            </a:r>
          </a:p>
          <a:p>
            <a:pPr marL="0" indent="0">
              <a:buNone/>
            </a:pPr>
            <a:endParaRPr lang="en-US" dirty="0"/>
          </a:p>
        </p:txBody>
      </p:sp>
      <p:pic>
        <p:nvPicPr>
          <p:cNvPr id="4" name="Picture 3"/>
          <p:cNvPicPr/>
          <p:nvPr/>
        </p:nvPicPr>
        <p:blipFill rotWithShape="1">
          <a:blip r:embed="rId2"/>
          <a:srcRect t="8024"/>
          <a:stretch/>
        </p:blipFill>
        <p:spPr bwMode="auto">
          <a:xfrm>
            <a:off x="2292350" y="2938779"/>
            <a:ext cx="6711950" cy="36017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3285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t="7716"/>
          <a:stretch/>
        </p:blipFill>
        <p:spPr bwMode="auto">
          <a:xfrm>
            <a:off x="1444614" y="1041400"/>
            <a:ext cx="8664586" cy="508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758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452718"/>
            <a:ext cx="9225334" cy="728382"/>
          </a:xfrm>
        </p:spPr>
        <p:txBody>
          <a:bodyPr/>
          <a:lstStyle/>
          <a:p>
            <a:r>
              <a:rPr lang="en-US" dirty="0" smtClean="0"/>
              <a:t>                     </a:t>
            </a:r>
            <a:r>
              <a:rPr lang="en-US" sz="4000" b="1" dirty="0" smtClean="0">
                <a:solidFill>
                  <a:srgbClr val="92D050"/>
                </a:solidFill>
              </a:rPr>
              <a:t>Introduction</a:t>
            </a:r>
            <a:endParaRPr lang="en-US" sz="4000" b="1" dirty="0">
              <a:solidFill>
                <a:srgbClr val="92D050"/>
              </a:solidFill>
            </a:endParaRPr>
          </a:p>
        </p:txBody>
      </p:sp>
      <p:sp>
        <p:nvSpPr>
          <p:cNvPr id="3" name="Content Placeholder 2"/>
          <p:cNvSpPr>
            <a:spLocks noGrp="1"/>
          </p:cNvSpPr>
          <p:nvPr>
            <p:ph idx="1"/>
          </p:nvPr>
        </p:nvSpPr>
        <p:spPr>
          <a:xfrm>
            <a:off x="1103312" y="1295400"/>
            <a:ext cx="10085388" cy="5245100"/>
          </a:xfrm>
        </p:spPr>
        <p:txBody>
          <a:bodyPr>
            <a:normAutofit fontScale="92500" lnSpcReduction="10000"/>
          </a:bodyPr>
          <a:lstStyle/>
          <a:p>
            <a:r>
              <a:rPr lang="en-IN" dirty="0"/>
              <a:t>The purpose of the website is to provide a college student friendly set of  web pages that are easy to navigate and at the same time provides sufficient depth and information about college syllabus and question paper respective their college.</a:t>
            </a:r>
            <a:endParaRPr lang="en-US" dirty="0"/>
          </a:p>
          <a:p>
            <a:pPr marL="0" indent="0">
              <a:buNone/>
            </a:pPr>
            <a:endParaRPr lang="en-US" dirty="0"/>
          </a:p>
          <a:p>
            <a:r>
              <a:rPr lang="en-IN" dirty="0"/>
              <a:t>Two potential groups of viewers exist:</a:t>
            </a:r>
            <a:endParaRPr lang="en-US" dirty="0"/>
          </a:p>
          <a:p>
            <a:pPr lvl="0"/>
            <a:r>
              <a:rPr lang="en-IN" dirty="0"/>
              <a:t>Students interested in BE, M.TECH or MBA seeking more in-depth information about a College syllabus.</a:t>
            </a:r>
            <a:endParaRPr lang="en-US" dirty="0"/>
          </a:p>
          <a:p>
            <a:pPr lvl="0"/>
            <a:r>
              <a:rPr lang="en-IN" dirty="0"/>
              <a:t>Students that are in that college but are seeking for some information for other colleges </a:t>
            </a:r>
            <a:r>
              <a:rPr lang="en-IN" dirty="0" smtClean="0"/>
              <a:t>syllabus</a:t>
            </a:r>
            <a:r>
              <a:rPr lang="en-IN" dirty="0"/>
              <a:t>.</a:t>
            </a:r>
            <a:endParaRPr lang="en-US" dirty="0"/>
          </a:p>
          <a:p>
            <a:pPr marL="0" indent="0">
              <a:buNone/>
            </a:pPr>
            <a:r>
              <a:rPr lang="en-IN" dirty="0"/>
              <a:t> </a:t>
            </a:r>
            <a:endParaRPr lang="en-US" dirty="0"/>
          </a:p>
          <a:p>
            <a:r>
              <a:rPr lang="en-IN" dirty="0"/>
              <a:t>The website will be authenticated and the site provides a safe environment for online users.</a:t>
            </a:r>
            <a:endParaRPr lang="en-US" dirty="0"/>
          </a:p>
          <a:p>
            <a:r>
              <a:rPr lang="en-IN" dirty="0"/>
              <a:t>It may fall short of certain requirements and may require some additional functionality if it is to be used for General </a:t>
            </a:r>
            <a:r>
              <a:rPr lang="en-IN" dirty="0" smtClean="0"/>
              <a:t>Audience.</a:t>
            </a:r>
            <a:endParaRPr lang="en-US" dirty="0"/>
          </a:p>
        </p:txBody>
      </p:sp>
    </p:spTree>
    <p:extLst>
      <p:ext uri="{BB962C8B-B14F-4D97-AF65-F5344CB8AC3E}">
        <p14:creationId xmlns:p14="http://schemas.microsoft.com/office/powerpoint/2010/main" val="1538757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r>
              <a:rPr lang="en-IN" b="1" dirty="0" smtClean="0">
                <a:solidFill>
                  <a:srgbClr val="92D050"/>
                </a:solidFill>
              </a:rPr>
              <a:t>              Scope </a:t>
            </a:r>
            <a:r>
              <a:rPr lang="en-IN" b="1" dirty="0">
                <a:solidFill>
                  <a:srgbClr val="92D050"/>
                </a:solidFill>
              </a:rPr>
              <a:t>of </a:t>
            </a:r>
            <a:r>
              <a:rPr lang="en-IN" b="1" dirty="0" smtClean="0">
                <a:solidFill>
                  <a:srgbClr val="92D050"/>
                </a:solidFill>
              </a:rPr>
              <a:t>project</a:t>
            </a:r>
            <a:endParaRPr lang="en-US" dirty="0">
              <a:solidFill>
                <a:srgbClr val="92D050"/>
              </a:solidFill>
            </a:endParaRPr>
          </a:p>
        </p:txBody>
      </p:sp>
      <p:sp>
        <p:nvSpPr>
          <p:cNvPr id="3" name="Content Placeholder 2"/>
          <p:cNvSpPr>
            <a:spLocks noGrp="1"/>
          </p:cNvSpPr>
          <p:nvPr>
            <p:ph idx="1"/>
          </p:nvPr>
        </p:nvSpPr>
        <p:spPr>
          <a:xfrm>
            <a:off x="1103312" y="1625600"/>
            <a:ext cx="9234488" cy="4622799"/>
          </a:xfrm>
        </p:spPr>
        <p:txBody>
          <a:bodyPr>
            <a:normAutofit fontScale="92500"/>
          </a:bodyPr>
          <a:lstStyle/>
          <a:p>
            <a:r>
              <a:rPr lang="en-IN" dirty="0"/>
              <a:t>It is the DTU HUB ,student to student market place, where the student can find</a:t>
            </a:r>
            <a:endParaRPr lang="en-US" dirty="0"/>
          </a:p>
          <a:p>
            <a:r>
              <a:rPr lang="en-IN" dirty="0"/>
              <a:t>The academic related materials and place for accommodations.</a:t>
            </a:r>
            <a:endParaRPr lang="en-US" dirty="0"/>
          </a:p>
          <a:p>
            <a:r>
              <a:rPr lang="en-IN" dirty="0"/>
              <a:t>This website also provide the facility for merchants where they can sell and </a:t>
            </a:r>
            <a:endParaRPr lang="en-US" dirty="0"/>
          </a:p>
          <a:p>
            <a:r>
              <a:rPr lang="en-IN" dirty="0"/>
              <a:t>Advertise their products. For the future this website will be upgraded on the basis of </a:t>
            </a:r>
            <a:r>
              <a:rPr lang="en-IN" dirty="0" smtClean="0"/>
              <a:t>geo space </a:t>
            </a:r>
            <a:r>
              <a:rPr lang="en-IN" dirty="0"/>
              <a:t>of colleges.  which is automatically detect the location of</a:t>
            </a:r>
            <a:endParaRPr lang="en-US" dirty="0"/>
          </a:p>
          <a:p>
            <a:r>
              <a:rPr lang="en-IN" dirty="0"/>
              <a:t>Nearest colleges and provide the information for those colleges.</a:t>
            </a:r>
            <a:endParaRPr lang="en-US" dirty="0"/>
          </a:p>
          <a:p>
            <a:r>
              <a:rPr lang="en-IN" dirty="0"/>
              <a:t>It is the student to student market place website where every students of any college can interact with other students. Like if student of Delhi Technological</a:t>
            </a:r>
            <a:endParaRPr lang="en-US" dirty="0"/>
          </a:p>
          <a:p>
            <a:r>
              <a:rPr lang="en-IN" dirty="0"/>
              <a:t>University want to sell their things on this website then student of Indian institute of technology can buy those thing by the help of this website</a:t>
            </a:r>
            <a:endParaRPr lang="en-US" dirty="0"/>
          </a:p>
        </p:txBody>
      </p:sp>
    </p:spTree>
    <p:extLst>
      <p:ext uri="{BB962C8B-B14F-4D97-AF65-F5344CB8AC3E}">
        <p14:creationId xmlns:p14="http://schemas.microsoft.com/office/powerpoint/2010/main" val="4090181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r>
              <a:rPr lang="en-IN" b="1" dirty="0" smtClean="0">
                <a:solidFill>
                  <a:srgbClr val="92D050"/>
                </a:solidFill>
              </a:rPr>
              <a:t>                  Bibliography </a:t>
            </a:r>
            <a:endParaRPr lang="en-US" dirty="0">
              <a:solidFill>
                <a:srgbClr val="92D050"/>
              </a:solidFill>
            </a:endParaRPr>
          </a:p>
        </p:txBody>
      </p:sp>
      <p:sp>
        <p:nvSpPr>
          <p:cNvPr id="3" name="Content Placeholder 2"/>
          <p:cNvSpPr>
            <a:spLocks noGrp="1"/>
          </p:cNvSpPr>
          <p:nvPr>
            <p:ph idx="1"/>
          </p:nvPr>
        </p:nvSpPr>
        <p:spPr>
          <a:xfrm>
            <a:off x="1103312" y="1663700"/>
            <a:ext cx="8946541" cy="4584699"/>
          </a:xfrm>
        </p:spPr>
        <p:txBody>
          <a:bodyPr>
            <a:normAutofit fontScale="77500" lnSpcReduction="20000"/>
          </a:bodyPr>
          <a:lstStyle/>
          <a:p>
            <a:r>
              <a:rPr lang="en-US" u="sng" dirty="0">
                <a:hlinkClick r:id="rId2"/>
              </a:rPr>
              <a:t>http://forum.codecall.net/forum/158-php-tutorials/</a:t>
            </a:r>
            <a:endParaRPr lang="en-US" dirty="0"/>
          </a:p>
          <a:p>
            <a:r>
              <a:rPr lang="en-US" dirty="0"/>
              <a:t> </a:t>
            </a:r>
          </a:p>
          <a:p>
            <a:r>
              <a:rPr lang="en-US" u="sng" dirty="0">
                <a:hlinkClick r:id="rId3"/>
              </a:rPr>
              <a:t>http://php.net/urlhowto.php</a:t>
            </a:r>
            <a:endParaRPr lang="en-US" dirty="0"/>
          </a:p>
          <a:p>
            <a:pPr marL="0" indent="0">
              <a:buNone/>
            </a:pPr>
            <a:r>
              <a:rPr lang="en-US" dirty="0"/>
              <a:t> </a:t>
            </a:r>
          </a:p>
          <a:p>
            <a:r>
              <a:rPr lang="en-US" u="sng" dirty="0">
                <a:hlinkClick r:id="rId4"/>
              </a:rPr>
              <a:t>http://www.w3schools.com/php/php_intro.asp</a:t>
            </a:r>
            <a:endParaRPr lang="en-US" dirty="0"/>
          </a:p>
          <a:p>
            <a:r>
              <a:rPr lang="en-US" dirty="0"/>
              <a:t> </a:t>
            </a:r>
          </a:p>
          <a:p>
            <a:r>
              <a:rPr lang="en-US" u="sng" dirty="0">
                <a:hlinkClick r:id="rId5"/>
              </a:rPr>
              <a:t>http://www.w3schools.com/js/js_function_closures.asp</a:t>
            </a:r>
            <a:endParaRPr lang="en-US" dirty="0"/>
          </a:p>
          <a:p>
            <a:r>
              <a:rPr lang="en-US" dirty="0"/>
              <a:t> </a:t>
            </a:r>
          </a:p>
          <a:p>
            <a:r>
              <a:rPr lang="en-US" u="sng" dirty="0"/>
              <a:t>www.c4learn.com/c-programming/source-vs-object-code/ source code and object </a:t>
            </a:r>
            <a:r>
              <a:rPr lang="en-US" u="sng" dirty="0" smtClean="0"/>
              <a:t>code</a:t>
            </a:r>
            <a:r>
              <a:rPr lang="en-US" dirty="0"/>
              <a:t> </a:t>
            </a:r>
          </a:p>
          <a:p>
            <a:r>
              <a:rPr lang="en-US" dirty="0"/>
              <a:t> </a:t>
            </a:r>
          </a:p>
          <a:p>
            <a:r>
              <a:rPr lang="en-US" u="sng" dirty="0">
                <a:hlinkClick r:id="rId6"/>
              </a:rPr>
              <a:t>https://github.com/codybutz/codehub/blob/master/views/forum/layout.jade</a:t>
            </a:r>
            <a:endParaRPr lang="en-US" dirty="0"/>
          </a:p>
          <a:p>
            <a:r>
              <a:rPr lang="en-US" dirty="0"/>
              <a:t> </a:t>
            </a:r>
          </a:p>
          <a:p>
            <a:r>
              <a:rPr lang="en-IN" u="sng" dirty="0">
                <a:hlinkClick r:id="rId7"/>
              </a:rPr>
              <a:t>http://www.codeproject.com/Articles/654298/How-to-Run-Grid-based-Web-Applications-and-Databas</a:t>
            </a:r>
            <a:endParaRPr lang="en-US" dirty="0"/>
          </a:p>
        </p:txBody>
      </p:sp>
    </p:spTree>
    <p:extLst>
      <p:ext uri="{BB962C8B-B14F-4D97-AF65-F5344CB8AC3E}">
        <p14:creationId xmlns:p14="http://schemas.microsoft.com/office/powerpoint/2010/main" val="565733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300" y="1384300"/>
            <a:ext cx="8026399" cy="4203700"/>
          </a:xfrm>
        </p:spPr>
      </p:pic>
    </p:spTree>
    <p:extLst>
      <p:ext uri="{BB962C8B-B14F-4D97-AF65-F5344CB8AC3E}">
        <p14:creationId xmlns:p14="http://schemas.microsoft.com/office/powerpoint/2010/main" val="678531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4000" b="1" dirty="0" smtClean="0">
                <a:solidFill>
                  <a:srgbClr val="92D050"/>
                </a:solidFill>
              </a:rPr>
              <a:t>  System Requirement &amp; Specification</a:t>
            </a:r>
            <a:endParaRPr lang="en-US" sz="4000" b="1" dirty="0">
              <a:solidFill>
                <a:srgbClr val="92D050"/>
              </a:solidFill>
            </a:endParaRPr>
          </a:p>
        </p:txBody>
      </p:sp>
      <p:sp>
        <p:nvSpPr>
          <p:cNvPr id="3" name="Content Placeholder 2"/>
          <p:cNvSpPr>
            <a:spLocks noGrp="1"/>
          </p:cNvSpPr>
          <p:nvPr>
            <p:ph idx="1"/>
          </p:nvPr>
        </p:nvSpPr>
        <p:spPr>
          <a:xfrm>
            <a:off x="646112" y="1257300"/>
            <a:ext cx="10021888" cy="4991099"/>
          </a:xfrm>
        </p:spPr>
        <p:txBody>
          <a:bodyPr/>
          <a:lstStyle/>
          <a:p>
            <a:r>
              <a:rPr lang="en-IN" b="1" u="sng" dirty="0"/>
              <a:t>Platform:</a:t>
            </a:r>
            <a:endParaRPr lang="en-US" dirty="0"/>
          </a:p>
          <a:p>
            <a:r>
              <a:rPr lang="en-IN" dirty="0"/>
              <a:t>Operating Systems: Microsoft </a:t>
            </a:r>
            <a:r>
              <a:rPr lang="en-IN" dirty="0" smtClean="0"/>
              <a:t>Windows</a:t>
            </a:r>
          </a:p>
          <a:p>
            <a:pPr marL="0" indent="0">
              <a:buNone/>
            </a:pPr>
            <a:endParaRPr lang="en-US" dirty="0"/>
          </a:p>
          <a:p>
            <a:r>
              <a:rPr lang="en-IN" b="1" dirty="0"/>
              <a:t>Technologies Used</a:t>
            </a:r>
            <a:r>
              <a:rPr lang="en-IN" b="1" dirty="0" smtClean="0"/>
              <a:t>:</a:t>
            </a:r>
          </a:p>
          <a:p>
            <a:pPr marL="0" indent="0">
              <a:buNone/>
            </a:pPr>
            <a:endParaRPr lang="en-US" dirty="0"/>
          </a:p>
          <a:p>
            <a:r>
              <a:rPr lang="en-IN" dirty="0"/>
              <a:t> Front End: HTML and CSS</a:t>
            </a:r>
            <a:endParaRPr lang="en-US" dirty="0"/>
          </a:p>
          <a:p>
            <a:r>
              <a:rPr lang="en-IN" dirty="0"/>
              <a:t> Web designing language: PHP</a:t>
            </a:r>
            <a:endParaRPr lang="en-US" dirty="0"/>
          </a:p>
          <a:p>
            <a:r>
              <a:rPr lang="en-IN" dirty="0"/>
              <a:t> RDBMS(Back end): MySQL</a:t>
            </a:r>
            <a:endParaRPr lang="en-US" dirty="0"/>
          </a:p>
          <a:p>
            <a:r>
              <a:rPr lang="en-IN" dirty="0"/>
              <a:t> Ajax</a:t>
            </a:r>
            <a:endParaRPr lang="en-US" dirty="0"/>
          </a:p>
          <a:p>
            <a:r>
              <a:rPr lang="en-IN" dirty="0"/>
              <a:t> </a:t>
            </a:r>
            <a:r>
              <a:rPr lang="en-IN" dirty="0" err="1"/>
              <a:t>Javascript</a:t>
            </a:r>
            <a:endParaRPr lang="en-US" dirty="0"/>
          </a:p>
        </p:txBody>
      </p:sp>
    </p:spTree>
    <p:extLst>
      <p:ext uri="{BB962C8B-B14F-4D97-AF65-F5344CB8AC3E}">
        <p14:creationId xmlns:p14="http://schemas.microsoft.com/office/powerpoint/2010/main" val="2653480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IN" b="1" dirty="0">
                <a:solidFill>
                  <a:srgbClr val="92D050"/>
                </a:solidFill>
              </a:rPr>
              <a:t>Software Requirements: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 PHP 5.3.0</a:t>
            </a:r>
            <a:endParaRPr lang="en-US" dirty="0"/>
          </a:p>
          <a:p>
            <a:r>
              <a:rPr lang="en-IN" dirty="0"/>
              <a:t> APACHE HTTP Server</a:t>
            </a:r>
            <a:endParaRPr lang="en-US" dirty="0"/>
          </a:p>
          <a:p>
            <a:r>
              <a:rPr lang="en-IN" dirty="0"/>
              <a:t> </a:t>
            </a:r>
            <a:r>
              <a:rPr lang="en-IN" dirty="0" smtClean="0"/>
              <a:t>Linux</a:t>
            </a:r>
            <a:endParaRPr lang="en-US" dirty="0"/>
          </a:p>
          <a:p>
            <a:r>
              <a:rPr lang="en-IN" dirty="0"/>
              <a:t> </a:t>
            </a:r>
            <a:r>
              <a:rPr lang="en-US" dirty="0" err="1"/>
              <a:t>X</a:t>
            </a:r>
            <a:r>
              <a:rPr lang="en-US" dirty="0" err="1" smtClean="0"/>
              <a:t>ampp</a:t>
            </a:r>
            <a:r>
              <a:rPr lang="en-US" dirty="0" smtClean="0"/>
              <a:t> </a:t>
            </a:r>
            <a:endParaRPr lang="en-US" dirty="0"/>
          </a:p>
        </p:txBody>
      </p:sp>
    </p:spTree>
    <p:extLst>
      <p:ext uri="{BB962C8B-B14F-4D97-AF65-F5344CB8AC3E}">
        <p14:creationId xmlns:p14="http://schemas.microsoft.com/office/powerpoint/2010/main" val="249202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757518"/>
            <a:ext cx="9404723" cy="1400530"/>
          </a:xfrm>
        </p:spPr>
        <p:txBody>
          <a:bodyPr/>
          <a:lstStyle/>
          <a:p>
            <a:r>
              <a:rPr lang="en-IN" b="1" dirty="0" smtClean="0">
                <a:solidFill>
                  <a:srgbClr val="92D050"/>
                </a:solidFill>
              </a:rPr>
              <a:t>         Hardware Requirements</a:t>
            </a:r>
            <a:r>
              <a:rPr lang="en-US" dirty="0"/>
              <a:t/>
            </a:r>
            <a:br>
              <a:rPr lang="en-US" dirty="0"/>
            </a:br>
            <a:endParaRPr lang="en-US" dirty="0"/>
          </a:p>
        </p:txBody>
      </p:sp>
      <p:sp>
        <p:nvSpPr>
          <p:cNvPr id="3" name="Content Placeholder 2"/>
          <p:cNvSpPr>
            <a:spLocks noGrp="1"/>
          </p:cNvSpPr>
          <p:nvPr>
            <p:ph idx="1"/>
          </p:nvPr>
        </p:nvSpPr>
        <p:spPr>
          <a:xfrm>
            <a:off x="1332402" y="2357718"/>
            <a:ext cx="8946541" cy="4195481"/>
          </a:xfrm>
        </p:spPr>
        <p:txBody>
          <a:bodyPr/>
          <a:lstStyle/>
          <a:p>
            <a:r>
              <a:rPr lang="en-IN" dirty="0"/>
              <a:t> Intel Pentium IV processor or equivalent or </a:t>
            </a:r>
            <a:r>
              <a:rPr lang="en-IN" dirty="0" smtClean="0"/>
              <a:t>higher</a:t>
            </a:r>
          </a:p>
          <a:p>
            <a:endParaRPr lang="en-US" dirty="0"/>
          </a:p>
          <a:p>
            <a:r>
              <a:rPr lang="en-IN" dirty="0"/>
              <a:t> 512 MB Ram or </a:t>
            </a:r>
            <a:r>
              <a:rPr lang="en-IN" dirty="0" smtClean="0"/>
              <a:t>Higher</a:t>
            </a:r>
          </a:p>
          <a:p>
            <a:endParaRPr lang="en-US" dirty="0"/>
          </a:p>
          <a:p>
            <a:r>
              <a:rPr lang="en-IN" dirty="0"/>
              <a:t> 20 GB HDD or </a:t>
            </a:r>
            <a:r>
              <a:rPr lang="en-IN" dirty="0" smtClean="0"/>
              <a:t>Higher</a:t>
            </a:r>
          </a:p>
          <a:p>
            <a:endParaRPr lang="en-US" dirty="0"/>
          </a:p>
          <a:p>
            <a:r>
              <a:rPr lang="en-IN" dirty="0"/>
              <a:t> Network Connectivity</a:t>
            </a:r>
            <a:endParaRPr lang="en-US" dirty="0"/>
          </a:p>
          <a:p>
            <a:pPr marL="0" indent="0">
              <a:buNone/>
            </a:pPr>
            <a:endParaRPr lang="en-US" dirty="0"/>
          </a:p>
        </p:txBody>
      </p:sp>
    </p:spTree>
    <p:extLst>
      <p:ext uri="{BB962C8B-B14F-4D97-AF65-F5344CB8AC3E}">
        <p14:creationId xmlns:p14="http://schemas.microsoft.com/office/powerpoint/2010/main" val="2785429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smtClean="0">
                <a:solidFill>
                  <a:srgbClr val="92D050"/>
                </a:solidFill>
              </a:rPr>
              <a:t>TECHNOLOGY </a:t>
            </a:r>
            <a:r>
              <a:rPr lang="en-IN" b="1" dirty="0">
                <a:solidFill>
                  <a:srgbClr val="92D050"/>
                </a:solidFill>
              </a:rPr>
              <a:t>OVERVIEW</a:t>
            </a:r>
            <a:endParaRPr lang="en-US" dirty="0">
              <a:solidFill>
                <a:srgbClr val="92D050"/>
              </a:solidFill>
            </a:endParaRPr>
          </a:p>
        </p:txBody>
      </p:sp>
      <p:sp>
        <p:nvSpPr>
          <p:cNvPr id="3" name="Content Placeholder 2"/>
          <p:cNvSpPr>
            <a:spLocks noGrp="1"/>
          </p:cNvSpPr>
          <p:nvPr>
            <p:ph idx="1"/>
          </p:nvPr>
        </p:nvSpPr>
        <p:spPr>
          <a:xfrm>
            <a:off x="1103312" y="1295400"/>
            <a:ext cx="8946541" cy="4952999"/>
          </a:xfrm>
        </p:spPr>
        <p:txBody>
          <a:bodyPr>
            <a:normAutofit/>
          </a:bodyPr>
          <a:lstStyle/>
          <a:p>
            <a:r>
              <a:rPr lang="en-US" dirty="0"/>
              <a:t>Major features of the website include the following pages/subsections:</a:t>
            </a:r>
            <a:endParaRPr lang="en-US" i="1" dirty="0"/>
          </a:p>
          <a:p>
            <a:pPr marL="0" indent="0">
              <a:buNone/>
            </a:pPr>
            <a:r>
              <a:rPr lang="en-US" dirty="0"/>
              <a:t> </a:t>
            </a:r>
            <a:endParaRPr lang="en-US" i="1" dirty="0"/>
          </a:p>
          <a:p>
            <a:r>
              <a:rPr lang="en-US" dirty="0"/>
              <a:t>SELECT CATEGORY </a:t>
            </a:r>
            <a:r>
              <a:rPr lang="en-US" dirty="0" smtClean="0"/>
              <a:t>:     </a:t>
            </a:r>
            <a:endParaRPr lang="en-US" i="1" dirty="0"/>
          </a:p>
          <a:p>
            <a:pPr lvl="0"/>
            <a:r>
              <a:rPr lang="en-US" dirty="0" smtClean="0"/>
              <a:t> Books.                                                                               </a:t>
            </a:r>
            <a:r>
              <a:rPr lang="en-US" dirty="0"/>
              <a:t> </a:t>
            </a:r>
            <a:endParaRPr lang="en-US" i="1" dirty="0"/>
          </a:p>
          <a:p>
            <a:pPr lvl="0"/>
            <a:r>
              <a:rPr lang="en-US" dirty="0"/>
              <a:t> Student Resources</a:t>
            </a:r>
            <a:r>
              <a:rPr lang="en-US" dirty="0" smtClean="0"/>
              <a:t>.</a:t>
            </a:r>
            <a:r>
              <a:rPr lang="en-US" dirty="0"/>
              <a:t> </a:t>
            </a:r>
          </a:p>
          <a:p>
            <a:pPr lvl="0"/>
            <a:r>
              <a:rPr lang="en-US" dirty="0" smtClean="0"/>
              <a:t> Gadgets </a:t>
            </a:r>
            <a:r>
              <a:rPr lang="en-US" dirty="0"/>
              <a:t>and Vehicles</a:t>
            </a:r>
            <a:r>
              <a:rPr lang="en-US" dirty="0" smtClean="0"/>
              <a:t>.</a:t>
            </a:r>
            <a:r>
              <a:rPr lang="en-US" dirty="0"/>
              <a:t> </a:t>
            </a:r>
          </a:p>
          <a:p>
            <a:pPr lvl="0"/>
            <a:r>
              <a:rPr lang="en-US" dirty="0" smtClean="0"/>
              <a:t> Housing </a:t>
            </a:r>
            <a:r>
              <a:rPr lang="en-US" dirty="0"/>
              <a:t>and </a:t>
            </a:r>
            <a:r>
              <a:rPr lang="en-US" dirty="0" err="1"/>
              <a:t>Furnitures</a:t>
            </a:r>
            <a:r>
              <a:rPr lang="en-US" dirty="0" smtClean="0"/>
              <a:t>.</a:t>
            </a:r>
            <a:r>
              <a:rPr lang="en-US" dirty="0"/>
              <a:t> </a:t>
            </a:r>
          </a:p>
          <a:p>
            <a:pPr lvl="0"/>
            <a:r>
              <a:rPr lang="en-US" dirty="0" smtClean="0"/>
              <a:t> Apparel </a:t>
            </a:r>
            <a:r>
              <a:rPr lang="en-US" dirty="0"/>
              <a:t>and Accessories</a:t>
            </a:r>
            <a:r>
              <a:rPr lang="en-US" dirty="0" smtClean="0"/>
              <a:t>.</a:t>
            </a:r>
            <a:endParaRPr lang="en-US" dirty="0"/>
          </a:p>
          <a:p>
            <a:pPr lvl="0"/>
            <a:r>
              <a:rPr lang="en-US" dirty="0" smtClean="0"/>
              <a:t> Other </a:t>
            </a:r>
            <a:r>
              <a:rPr lang="en-US" dirty="0"/>
              <a:t>services</a:t>
            </a:r>
            <a:r>
              <a:rPr lang="en-US" dirty="0" smtClean="0"/>
              <a:t>.</a:t>
            </a:r>
            <a:r>
              <a:rPr lang="en-US" i="1" dirty="0"/>
              <a:t> </a:t>
            </a:r>
            <a:endParaRPr lang="en-US" dirty="0"/>
          </a:p>
          <a:p>
            <a:r>
              <a:rPr lang="en-IN" dirty="0" smtClean="0"/>
              <a:t> Search </a:t>
            </a:r>
            <a:r>
              <a:rPr lang="en-IN" dirty="0"/>
              <a:t>Engine.</a:t>
            </a:r>
            <a:endParaRPr lang="en-US" dirty="0"/>
          </a:p>
        </p:txBody>
      </p:sp>
    </p:spTree>
    <p:extLst>
      <p:ext uri="{BB962C8B-B14F-4D97-AF65-F5344CB8AC3E}">
        <p14:creationId xmlns:p14="http://schemas.microsoft.com/office/powerpoint/2010/main" val="2263476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t="7407"/>
          <a:stretch/>
        </p:blipFill>
        <p:spPr bwMode="auto">
          <a:xfrm>
            <a:off x="1534307" y="698500"/>
            <a:ext cx="8803493" cy="5359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8078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4882"/>
          </a:xfrm>
        </p:spPr>
        <p:txBody>
          <a:bodyPr/>
          <a:lstStyle/>
          <a:p>
            <a:r>
              <a:rPr lang="en-IN" b="1" dirty="0" smtClean="0">
                <a:solidFill>
                  <a:srgbClr val="92D050"/>
                </a:solidFill>
              </a:rPr>
              <a:t>             PROJECT </a:t>
            </a:r>
            <a:r>
              <a:rPr lang="en-IN" b="1" dirty="0">
                <a:solidFill>
                  <a:srgbClr val="92D050"/>
                </a:solidFill>
              </a:rPr>
              <a:t>DISCRIPTION</a:t>
            </a:r>
            <a:r>
              <a:rPr lang="en-US" dirty="0"/>
              <a:t/>
            </a:r>
            <a:br>
              <a:rPr lang="en-US" dirty="0"/>
            </a:br>
            <a:endParaRPr lang="en-US" dirty="0"/>
          </a:p>
        </p:txBody>
      </p:sp>
      <p:sp>
        <p:nvSpPr>
          <p:cNvPr id="3" name="Content Placeholder 2"/>
          <p:cNvSpPr>
            <a:spLocks noGrp="1"/>
          </p:cNvSpPr>
          <p:nvPr>
            <p:ph idx="1"/>
          </p:nvPr>
        </p:nvSpPr>
        <p:spPr>
          <a:xfrm>
            <a:off x="977900" y="1651000"/>
            <a:ext cx="9613900" cy="4597399"/>
          </a:xfrm>
        </p:spPr>
        <p:txBody>
          <a:bodyPr/>
          <a:lstStyle/>
          <a:p>
            <a:pPr lvl="0"/>
            <a:r>
              <a:rPr lang="en-US" sz="2400" b="1" u="sng" dirty="0"/>
              <a:t>PROBLEM </a:t>
            </a:r>
            <a:r>
              <a:rPr lang="en-US" sz="2400" b="1" u="sng" dirty="0" smtClean="0"/>
              <a:t>DOMAIN</a:t>
            </a:r>
          </a:p>
          <a:p>
            <a:pPr marL="0" lvl="0" indent="0">
              <a:buNone/>
            </a:pPr>
            <a:endParaRPr lang="en-US" dirty="0"/>
          </a:p>
          <a:p>
            <a:r>
              <a:rPr lang="en-IN" dirty="0"/>
              <a:t>The basic problem faced by students is inconvenience of visiting college for each and every requirement </a:t>
            </a:r>
            <a:r>
              <a:rPr lang="en-IN" dirty="0" err="1"/>
              <a:t>viz</a:t>
            </a:r>
            <a:r>
              <a:rPr lang="en-IN" dirty="0"/>
              <a:t>  syllabus, question papers and many things.</a:t>
            </a:r>
            <a:endParaRPr lang="en-US" dirty="0"/>
          </a:p>
          <a:p>
            <a:r>
              <a:rPr lang="en-IN" dirty="0"/>
              <a:t>For such details a student is required to visit college in their vacations which is really time consuming and hectic for students living out of station as they have to travel so long for general formalities</a:t>
            </a:r>
            <a:r>
              <a:rPr lang="en-IN" dirty="0" smtClean="0"/>
              <a:t>.</a:t>
            </a:r>
            <a:endParaRPr lang="en-US" dirty="0"/>
          </a:p>
          <a:p>
            <a:r>
              <a:rPr lang="en-IN" dirty="0"/>
              <a:t>	The website gives flexibility to students so that they can obtain the respective information right from their desk about syllabus and papers</a:t>
            </a:r>
            <a:endParaRPr lang="en-US" dirty="0"/>
          </a:p>
        </p:txBody>
      </p:sp>
    </p:spTree>
    <p:extLst>
      <p:ext uri="{BB962C8B-B14F-4D97-AF65-F5344CB8AC3E}">
        <p14:creationId xmlns:p14="http://schemas.microsoft.com/office/powerpoint/2010/main" val="24728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3482"/>
          </a:xfrm>
        </p:spPr>
        <p:txBody>
          <a:bodyPr/>
          <a:lstStyle/>
          <a:p>
            <a:r>
              <a:rPr lang="en-IN" b="1" dirty="0" smtClean="0">
                <a:solidFill>
                  <a:srgbClr val="92D050"/>
                </a:solidFill>
              </a:rPr>
              <a:t>            PROJECT </a:t>
            </a:r>
            <a:r>
              <a:rPr lang="en-IN" b="1" dirty="0">
                <a:solidFill>
                  <a:srgbClr val="92D050"/>
                </a:solidFill>
              </a:rPr>
              <a:t>DISCRIPTION</a:t>
            </a:r>
            <a:endParaRPr lang="en-US" dirty="0"/>
          </a:p>
        </p:txBody>
      </p:sp>
      <p:sp>
        <p:nvSpPr>
          <p:cNvPr id="3" name="Content Placeholder 2"/>
          <p:cNvSpPr>
            <a:spLocks noGrp="1"/>
          </p:cNvSpPr>
          <p:nvPr>
            <p:ph idx="1"/>
          </p:nvPr>
        </p:nvSpPr>
        <p:spPr>
          <a:xfrm>
            <a:off x="1103312" y="1765300"/>
            <a:ext cx="8946541" cy="4483099"/>
          </a:xfrm>
        </p:spPr>
        <p:txBody>
          <a:bodyPr/>
          <a:lstStyle/>
          <a:p>
            <a:r>
              <a:rPr lang="en-IN" sz="2400" b="1" u="sng" dirty="0"/>
              <a:t>SOLUTION DOMAIN</a:t>
            </a:r>
            <a:endParaRPr lang="en-US" sz="2400" b="1" u="sng" dirty="0"/>
          </a:p>
          <a:p>
            <a:pPr marL="0" indent="0">
              <a:buNone/>
            </a:pPr>
            <a:r>
              <a:rPr lang="en-IN" dirty="0"/>
              <a:t> </a:t>
            </a:r>
            <a:endParaRPr lang="en-US" dirty="0"/>
          </a:p>
          <a:p>
            <a:r>
              <a:rPr lang="en-IN" dirty="0"/>
              <a:t>The website is user friendly and it doesn’t requires any training or extra effort to understand it properly. It provides a number of facilities on a single click of mouse. </a:t>
            </a:r>
            <a:endParaRPr lang="en-IN" dirty="0" smtClean="0"/>
          </a:p>
          <a:p>
            <a:endParaRPr lang="en-US" dirty="0"/>
          </a:p>
          <a:p>
            <a:r>
              <a:rPr lang="en-IN" dirty="0"/>
              <a:t>This system is aimed at the smooth functioning of the college filtered management procedure. In order to achieve this website contains following features:</a:t>
            </a:r>
            <a:endParaRPr lang="en-US" dirty="0"/>
          </a:p>
          <a:p>
            <a:endParaRPr lang="en-US" dirty="0"/>
          </a:p>
        </p:txBody>
      </p:sp>
    </p:spTree>
    <p:extLst>
      <p:ext uri="{BB962C8B-B14F-4D97-AF65-F5344CB8AC3E}">
        <p14:creationId xmlns:p14="http://schemas.microsoft.com/office/powerpoint/2010/main" val="42902600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TotalTime>
  <Words>569</Words>
  <Application>Microsoft Office PowerPoint</Application>
  <PresentationFormat>Widescreen</PresentationFormat>
  <Paragraphs>108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Aharoni</vt:lpstr>
      <vt:lpstr>Arial</vt:lpstr>
      <vt:lpstr>Calibri</vt:lpstr>
      <vt:lpstr>Century Gothic</vt:lpstr>
      <vt:lpstr>Wingdings 3</vt:lpstr>
      <vt:lpstr>Ion</vt:lpstr>
      <vt:lpstr>DTUhub|Student to     Student Marketplace</vt:lpstr>
      <vt:lpstr>                     Introduction</vt:lpstr>
      <vt:lpstr>  System Requirement &amp; Specification</vt:lpstr>
      <vt:lpstr>Software Requirements: </vt:lpstr>
      <vt:lpstr>         Hardware Requirements </vt:lpstr>
      <vt:lpstr>          TECHNOLOGY OVERVIEW</vt:lpstr>
      <vt:lpstr>PowerPoint Presentation</vt:lpstr>
      <vt:lpstr>             PROJECT DISCRIPTION </vt:lpstr>
      <vt:lpstr>            PROJECT DISCRIPTION</vt:lpstr>
      <vt:lpstr>PowerPoint Presentation</vt:lpstr>
      <vt:lpstr>              SYSTEM DOMAIN  </vt:lpstr>
      <vt:lpstr>          APPLICATION DOMAIN  </vt:lpstr>
      <vt:lpstr>                 Our Homepage </vt:lpstr>
      <vt:lpstr>             Syllabus &amp; books</vt:lpstr>
      <vt:lpstr>              QUESTION PAPERS </vt:lpstr>
      <vt:lpstr>                SELLING BOOKS </vt:lpstr>
      <vt:lpstr>                 LOGIN PAGE  </vt:lpstr>
      <vt:lpstr>           POST NEW ADVERTISEMENT </vt:lpstr>
      <vt:lpstr>PowerPoint Presentation</vt:lpstr>
      <vt:lpstr>              Scope of project</vt:lpstr>
      <vt:lpstr>                  Bibliography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DTUhub|Student to     Student Marketplace</dc:title>
  <dc:creator>Vijay</dc:creator>
  <cp:lastModifiedBy>Vijay</cp:lastModifiedBy>
  <cp:revision>15</cp:revision>
  <dcterms:created xsi:type="dcterms:W3CDTF">2014-12-04T11:09:12Z</dcterms:created>
  <dcterms:modified xsi:type="dcterms:W3CDTF">2014-12-05T04:59:58Z</dcterms:modified>
</cp:coreProperties>
</file>