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06D-2A53-414A-A698-54490D0D0999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810-68CB-464F-83B6-F2E09870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4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06D-2A53-414A-A698-54490D0D0999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810-68CB-464F-83B6-F2E09870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0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06D-2A53-414A-A698-54490D0D0999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810-68CB-464F-83B6-F2E09870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06D-2A53-414A-A698-54490D0D0999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810-68CB-464F-83B6-F2E09870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5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06D-2A53-414A-A698-54490D0D0999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810-68CB-464F-83B6-F2E09870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2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06D-2A53-414A-A698-54490D0D0999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810-68CB-464F-83B6-F2E09870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06D-2A53-414A-A698-54490D0D0999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810-68CB-464F-83B6-F2E09870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8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06D-2A53-414A-A698-54490D0D0999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810-68CB-464F-83B6-F2E09870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4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06D-2A53-414A-A698-54490D0D0999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810-68CB-464F-83B6-F2E09870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2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06D-2A53-414A-A698-54490D0D0999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810-68CB-464F-83B6-F2E09870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1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06D-2A53-414A-A698-54490D0D0999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810-68CB-464F-83B6-F2E09870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1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9206D-2A53-414A-A698-54490D0D0999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98810-68CB-464F-83B6-F2E09870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1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5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-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Backpropogation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0085"/>
            <a:ext cx="4970172" cy="2714625"/>
          </a:xfrm>
        </p:spPr>
      </p:pic>
      <p:sp>
        <p:nvSpPr>
          <p:cNvPr id="7" name="Rectangle 6"/>
          <p:cNvSpPr/>
          <p:nvPr/>
        </p:nvSpPr>
        <p:spPr>
          <a:xfrm>
            <a:off x="838200" y="5176307"/>
            <a:ext cx="252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en.wikibooks.org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24282" y="2313985"/>
            <a:ext cx="62677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Input – Training data matrix.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Weights are randomly initialized.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multiply the input and weight matrix 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r>
              <a:rPr lang="en-US" sz="20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r>
              <a:rPr lang="en-US" sz="20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is then passed through the activation function 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(sigmoid) to get final output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0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As we have labelled data, y, we calculate the error 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||y-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0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||.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Reduce the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error of high confidence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Update the weights accordingly and repeat.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88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Input – [sentences X features]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Weight Matrix – [features X 1]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r>
              <a:rPr lang="en-US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[sentences X 1]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 –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[sentences X 1]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need the weight matrix while testing the data, as these are the feature vectors which are trained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on the data.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14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91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Artificial Neural Network</vt:lpstr>
      <vt:lpstr>Algorithm - Backpropogation</vt:lpstr>
      <vt:lpstr>Parameters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Yevatkar</dc:creator>
  <cp:lastModifiedBy>Vijay Yevatkar</cp:lastModifiedBy>
  <cp:revision>3</cp:revision>
  <dcterms:created xsi:type="dcterms:W3CDTF">2016-07-10T11:36:43Z</dcterms:created>
  <dcterms:modified xsi:type="dcterms:W3CDTF">2016-07-10T12:13:02Z</dcterms:modified>
</cp:coreProperties>
</file>