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823680" y="3884040"/>
            <a:ext cx="4586760" cy="102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ubTitle"/>
          </p:nvPr>
        </p:nvSpPr>
        <p:spPr>
          <a:xfrm>
            <a:off x="823680" y="3884040"/>
            <a:ext cx="4586760" cy="102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823680" y="3884040"/>
            <a:ext cx="4586760" cy="102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5400000">
            <a:off x="7500600" y="0"/>
            <a:ext cx="1643400" cy="16434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0" y="1080"/>
            <a:ext cx="5153400" cy="5133960"/>
            <a:chOff x="0" y="1080"/>
            <a:chExt cx="5153400" cy="5133960"/>
          </a:xfrm>
        </p:grpSpPr>
        <p:sp>
          <p:nvSpPr>
            <p:cNvPr id="2" name="CustomShape 3"/>
            <p:cNvSpPr/>
            <p:nvPr/>
          </p:nvSpPr>
          <p:spPr>
            <a:xfrm rot="16200000">
              <a:off x="9720" y="-8280"/>
              <a:ext cx="5133960" cy="5153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rot="16200000">
              <a:off x="7200" y="1135080"/>
              <a:ext cx="3981960" cy="399672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 rot="16200000">
              <a:off x="5760" y="-2880"/>
              <a:ext cx="2291040" cy="229968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 flipH="1">
              <a:off x="652680" y="588240"/>
              <a:ext cx="2299680" cy="229104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tIns="91440" bIns="91440"/>
          <a:p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812C7257-74D9-4E20-BC70-72AAF9EAA252}" type="slidenum">
              <a:rPr b="0" lang="en-US" sz="1000" spc="-1" strike="noStrike">
                <a:solidFill>
                  <a:srgbClr val="ffffff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1"/>
          <p:cNvGrpSpPr/>
          <p:nvPr/>
        </p:nvGrpSpPr>
        <p:grpSpPr>
          <a:xfrm>
            <a:off x="0" y="381240"/>
            <a:ext cx="1037520" cy="1015920"/>
            <a:chOff x="0" y="381240"/>
            <a:chExt cx="1037520" cy="1015920"/>
          </a:xfrm>
        </p:grpSpPr>
        <p:sp>
          <p:nvSpPr>
            <p:cNvPr id="46" name="CustomShape 2"/>
            <p:cNvSpPr/>
            <p:nvPr/>
          </p:nvSpPr>
          <p:spPr>
            <a:xfrm rot="16200000">
              <a:off x="0" y="381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3"/>
            <p:cNvSpPr/>
            <p:nvPr/>
          </p:nvSpPr>
          <p:spPr>
            <a:xfrm flipH="1">
              <a:off x="228960" y="588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tIns="91440" bIns="91440"/>
          <a:p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8B845B8B-8E31-400D-95DB-111AB35CAC0A}" type="slidenum">
              <a:rPr b="0" lang="en-US" sz="1000" spc="-1" strike="noStrike">
                <a:solidFill>
                  <a:srgbClr val="ffffff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1"/>
          <p:cNvGrpSpPr/>
          <p:nvPr/>
        </p:nvGrpSpPr>
        <p:grpSpPr>
          <a:xfrm>
            <a:off x="4406760" y="0"/>
            <a:ext cx="4737240" cy="5143680"/>
            <a:chOff x="4406760" y="0"/>
            <a:chExt cx="4737240" cy="5143680"/>
          </a:xfrm>
        </p:grpSpPr>
        <p:sp>
          <p:nvSpPr>
            <p:cNvPr id="88" name="CustomShape 2"/>
            <p:cNvSpPr/>
            <p:nvPr/>
          </p:nvSpPr>
          <p:spPr>
            <a:xfrm rot="5400000">
              <a:off x="4407840" y="-1440"/>
              <a:ext cx="4734360" cy="473724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3"/>
            <p:cNvSpPr/>
            <p:nvPr/>
          </p:nvSpPr>
          <p:spPr>
            <a:xfrm rot="5400000">
              <a:off x="4840920" y="5760"/>
              <a:ext cx="4298400" cy="428652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4"/>
            <p:cNvSpPr/>
            <p:nvPr/>
          </p:nvSpPr>
          <p:spPr>
            <a:xfrm rot="16200000">
              <a:off x="5618520" y="12369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5"/>
            <p:cNvSpPr/>
            <p:nvPr/>
          </p:nvSpPr>
          <p:spPr>
            <a:xfrm flipH="1">
              <a:off x="5850000" y="14439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CustomShape 6"/>
            <p:cNvSpPr/>
            <p:nvPr/>
          </p:nvSpPr>
          <p:spPr>
            <a:xfrm rot="16200000">
              <a:off x="5987160" y="24699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CustomShape 7"/>
            <p:cNvSpPr/>
            <p:nvPr/>
          </p:nvSpPr>
          <p:spPr>
            <a:xfrm flipH="1">
              <a:off x="6222240" y="267732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CustomShape 8"/>
            <p:cNvSpPr/>
            <p:nvPr/>
          </p:nvSpPr>
          <p:spPr>
            <a:xfrm rot="16200000">
              <a:off x="6675480" y="18626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CustomShape 9"/>
            <p:cNvSpPr/>
            <p:nvPr/>
          </p:nvSpPr>
          <p:spPr>
            <a:xfrm flipH="1">
              <a:off x="6908040" y="20696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CustomShape 10"/>
            <p:cNvSpPr/>
            <p:nvPr/>
          </p:nvSpPr>
          <p:spPr>
            <a:xfrm rot="16200000">
              <a:off x="6861240" y="2478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CustomShape 11"/>
            <p:cNvSpPr/>
            <p:nvPr/>
          </p:nvSpPr>
          <p:spPr>
            <a:xfrm flipH="1">
              <a:off x="7965360" y="26931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CustomShape 12"/>
            <p:cNvSpPr/>
            <p:nvPr/>
          </p:nvSpPr>
          <p:spPr>
            <a:xfrm flipH="1">
              <a:off x="8145000" y="330912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" name="CustomShape 13"/>
            <p:cNvSpPr/>
            <p:nvPr/>
          </p:nvSpPr>
          <p:spPr>
            <a:xfrm rot="16200000">
              <a:off x="7047720" y="30956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CustomShape 14"/>
            <p:cNvSpPr/>
            <p:nvPr/>
          </p:nvSpPr>
          <p:spPr>
            <a:xfrm flipH="1">
              <a:off x="7276680" y="33026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CustomShape 15"/>
            <p:cNvSpPr/>
            <p:nvPr/>
          </p:nvSpPr>
          <p:spPr>
            <a:xfrm rot="16200000">
              <a:off x="7227360" y="3711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" name="CustomShape 16"/>
            <p:cNvSpPr/>
            <p:nvPr/>
          </p:nvSpPr>
          <p:spPr>
            <a:xfrm flipH="1">
              <a:off x="7462440" y="3918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CustomShape 17"/>
            <p:cNvSpPr/>
            <p:nvPr/>
          </p:nvSpPr>
          <p:spPr>
            <a:xfrm rot="16200000">
              <a:off x="8102520" y="37191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CustomShape 18"/>
            <p:cNvSpPr/>
            <p:nvPr/>
          </p:nvSpPr>
          <p:spPr>
            <a:xfrm flipH="1">
              <a:off x="8334360" y="39261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" name="CustomShape 19"/>
            <p:cNvSpPr/>
            <p:nvPr/>
          </p:nvSpPr>
          <p:spPr>
            <a:xfrm rot="16200000">
              <a:off x="8288280" y="433512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6" name="PlaceHolder 20"/>
          <p:cNvSpPr>
            <a:spLocks noGrp="1"/>
          </p:cNvSpPr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</p:spPr>
        <p:txBody>
          <a:bodyPr tIns="91440" bIns="91440" anchor="ctr"/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1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976B1DE5-10B2-4B8D-8A67-F9A27CC35A0D}" type="slidenum">
              <a:rPr b="0" lang="en-US" sz="1000" spc="-1" strike="noStrike">
                <a:solidFill>
                  <a:srgbClr val="ffffff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08" name="PlaceHolder 2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3376440" y="664920"/>
            <a:ext cx="5260320" cy="1578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Montserrat"/>
                <a:ea typeface="Montserrat"/>
              </a:rPr>
              <a:t>Object Oriented</a:t>
            </a:r>
            <a:br/>
            <a:r>
              <a:rPr b="0" lang="en-US" sz="4800" spc="-1" strike="noStrike">
                <a:solidFill>
                  <a:srgbClr val="ffffff"/>
                </a:solidFill>
                <a:latin typeface="Montserrat"/>
                <a:ea typeface="Montserrat"/>
              </a:rPr>
              <a:t>Programming</a:t>
            </a:r>
            <a:br/>
            <a:r>
              <a:rPr b="0" lang="en-US" sz="4800" spc="-1" strike="noStrike">
                <a:solidFill>
                  <a:srgbClr val="ffffff"/>
                </a:solidFill>
                <a:latin typeface="Montserrat"/>
                <a:ea typeface="Montserrat"/>
              </a:rPr>
              <a:t>Project 4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6742440" y="3925080"/>
            <a:ext cx="1981080" cy="505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300" spc="-1" strike="noStrike" u="sng">
                <a:solidFill>
                  <a:srgbClr val="ffffff"/>
                </a:solidFill>
                <a:uFillTx/>
                <a:latin typeface="Lato"/>
                <a:ea typeface="Lato"/>
              </a:rPr>
              <a:t>Team 7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Valentin Kiryk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Vincent Choquet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Seray Ayakta</a:t>
            </a:r>
            <a:endParaRPr b="0" lang="en-US" sz="13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Presentation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8" name="Google Shape;141;p14" descr=""/>
          <p:cNvPicPr/>
          <p:nvPr/>
        </p:nvPicPr>
        <p:blipFill>
          <a:blip r:embed="rId1"/>
          <a:stretch/>
        </p:blipFill>
        <p:spPr>
          <a:xfrm>
            <a:off x="6341400" y="1722240"/>
            <a:ext cx="1891080" cy="2126160"/>
          </a:xfrm>
          <a:prstGeom prst="rect">
            <a:avLst/>
          </a:prstGeom>
          <a:ln>
            <a:noFill/>
          </a:ln>
        </p:spPr>
      </p:pic>
      <p:pic>
        <p:nvPicPr>
          <p:cNvPr id="149" name="Google Shape;142;p14" descr=""/>
          <p:cNvPicPr/>
          <p:nvPr/>
        </p:nvPicPr>
        <p:blipFill>
          <a:blip r:embed="rId2"/>
          <a:stretch/>
        </p:blipFill>
        <p:spPr>
          <a:xfrm>
            <a:off x="1208880" y="1601640"/>
            <a:ext cx="4062600" cy="2367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Shared Libraries(.so) as PLUGINS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764640" y="2041200"/>
            <a:ext cx="5317920" cy="1579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ffffff"/>
              </a:buClr>
              <a:buFont typeface="Lato"/>
              <a:buChar char="-"/>
            </a:pPr>
            <a:r>
              <a:rPr b="0" lang="en-US" sz="1800" spc="-1" strike="noStrike">
                <a:solidFill>
                  <a:srgbClr val="ffffff"/>
                </a:solidFill>
                <a:latin typeface="Lato"/>
                <a:ea typeface="Lato"/>
              </a:rPr>
              <a:t>Loaded at the start of the program (run time)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fffff"/>
              </a:buClr>
              <a:buFont typeface="Lato"/>
              <a:buChar char="-"/>
            </a:pPr>
            <a:r>
              <a:rPr b="0" lang="en-US" sz="1800" spc="-1" strike="noStrike">
                <a:solidFill>
                  <a:srgbClr val="ffffff"/>
                </a:solidFill>
                <a:latin typeface="Lato"/>
                <a:ea typeface="Lato"/>
              </a:rPr>
              <a:t>Flexible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fffff"/>
              </a:buClr>
              <a:buFont typeface="Lato"/>
              <a:buChar char="-"/>
            </a:pPr>
            <a:r>
              <a:rPr b="0" lang="en-US" sz="1800" spc="-1" strike="noStrike">
                <a:solidFill>
                  <a:srgbClr val="ffffff"/>
                </a:solidFill>
                <a:latin typeface="Lato"/>
                <a:ea typeface="Lato"/>
              </a:rPr>
              <a:t>Easy to update / modify / debug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fffff"/>
              </a:buClr>
              <a:buFont typeface="Lato"/>
              <a:buChar char="-"/>
            </a:pPr>
            <a:r>
              <a:rPr b="0" lang="en-US" sz="1800" spc="-1" strike="noStrike">
                <a:solidFill>
                  <a:srgbClr val="ffffff"/>
                </a:solidFill>
                <a:latin typeface="Lato"/>
                <a:ea typeface="Lato"/>
              </a:rPr>
              <a:t>Faster to compile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fffff"/>
              </a:buClr>
              <a:buFont typeface="Lato"/>
              <a:buChar char="-"/>
            </a:pPr>
            <a:r>
              <a:rPr b="0" lang="en-US" sz="1800" spc="-1" strike="noStrike">
                <a:solidFill>
                  <a:srgbClr val="ffffff"/>
                </a:solidFill>
                <a:latin typeface="Lato"/>
                <a:ea typeface="Lato"/>
              </a:rPr>
              <a:t>Reduce the size of the executable program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fffff"/>
              </a:buClr>
              <a:buFont typeface="Lato"/>
              <a:buChar char="-"/>
            </a:pPr>
            <a:r>
              <a:rPr b="0" lang="en-US" sz="1800" spc="-1" strike="noStrike">
                <a:solidFill>
                  <a:srgbClr val="ffffff"/>
                </a:solidFill>
                <a:latin typeface="Lato"/>
                <a:ea typeface="Lato"/>
              </a:rPr>
              <a:t>Change content of the game without changing a line of code.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2" name="Google Shape;149;p15" descr=""/>
          <p:cNvPicPr/>
          <p:nvPr/>
        </p:nvPicPr>
        <p:blipFill>
          <a:blip r:embed="rId1"/>
          <a:stretch/>
        </p:blipFill>
        <p:spPr>
          <a:xfrm>
            <a:off x="6225120" y="3668400"/>
            <a:ext cx="1250280" cy="1250280"/>
          </a:xfrm>
          <a:prstGeom prst="rect">
            <a:avLst/>
          </a:prstGeom>
          <a:ln>
            <a:noFill/>
          </a:ln>
        </p:spPr>
      </p:pic>
      <p:pic>
        <p:nvPicPr>
          <p:cNvPr id="153" name="Google Shape;150;p15" descr=""/>
          <p:cNvPicPr/>
          <p:nvPr/>
        </p:nvPicPr>
        <p:blipFill>
          <a:blip r:embed="rId2"/>
          <a:stretch/>
        </p:blipFill>
        <p:spPr>
          <a:xfrm>
            <a:off x="6225120" y="981360"/>
            <a:ext cx="1107720" cy="1107720"/>
          </a:xfrm>
          <a:prstGeom prst="rect">
            <a:avLst/>
          </a:prstGeom>
          <a:ln>
            <a:noFill/>
          </a:ln>
        </p:spPr>
      </p:pic>
      <p:pic>
        <p:nvPicPr>
          <p:cNvPr id="154" name="Google Shape;151;p15" descr=""/>
          <p:cNvPicPr/>
          <p:nvPr/>
        </p:nvPicPr>
        <p:blipFill>
          <a:blip r:embed="rId3"/>
          <a:stretch/>
        </p:blipFill>
        <p:spPr>
          <a:xfrm>
            <a:off x="6225120" y="2148480"/>
            <a:ext cx="1202760" cy="1202760"/>
          </a:xfrm>
          <a:prstGeom prst="rect">
            <a:avLst/>
          </a:prstGeom>
          <a:ln>
            <a:noFill/>
          </a:ln>
        </p:spPr>
      </p:pic>
      <p:sp>
        <p:nvSpPr>
          <p:cNvPr id="155" name="CustomShape 3"/>
          <p:cNvSpPr/>
          <p:nvPr/>
        </p:nvSpPr>
        <p:spPr>
          <a:xfrm>
            <a:off x="7588440" y="1311120"/>
            <a:ext cx="1311120" cy="4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Lato"/>
                <a:ea typeface="Lato"/>
              </a:rPr>
              <a:t>Weapons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7588440" y="4221360"/>
            <a:ext cx="1311120" cy="4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Lato"/>
                <a:ea typeface="Lato"/>
              </a:rPr>
              <a:t>Maps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Lato"/>
                <a:ea typeface="Lato"/>
              </a:rPr>
              <a:t>(Background)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7" name="CustomShape 5"/>
          <p:cNvSpPr/>
          <p:nvPr/>
        </p:nvSpPr>
        <p:spPr>
          <a:xfrm>
            <a:off x="7588440" y="2411280"/>
            <a:ext cx="1311120" cy="4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Lato"/>
                <a:ea typeface="Lato"/>
              </a:rPr>
              <a:t>Spaceships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Lato"/>
                <a:ea typeface="Lato"/>
              </a:rPr>
              <a:t>(Players)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Development Tools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9" name="Google Shape;160;p16" descr=""/>
          <p:cNvPicPr/>
          <p:nvPr/>
        </p:nvPicPr>
        <p:blipFill>
          <a:blip r:embed="rId1"/>
          <a:stretch/>
        </p:blipFill>
        <p:spPr>
          <a:xfrm>
            <a:off x="1695240" y="1201320"/>
            <a:ext cx="2241360" cy="2241360"/>
          </a:xfrm>
          <a:prstGeom prst="rect">
            <a:avLst/>
          </a:prstGeom>
          <a:ln>
            <a:noFill/>
          </a:ln>
          <a:effectLst>
            <a:outerShdw algn="bl" blurRad="57150" dir="5160000" dist="9525" rotWithShape="0">
              <a:srgbClr val="ffffff"/>
            </a:outerShdw>
            <a:reflection algn="bl" blurRad="0" dir="5400000" dist="38100" endA="0" endPos="30000" fadeDir="5400012" kx="0" ky="0" rotWithShape="0" stPos="0" sy="-100000"/>
          </a:effectLst>
        </p:spPr>
      </p:pic>
      <p:pic>
        <p:nvPicPr>
          <p:cNvPr id="160" name="Google Shape;161;p16" descr=""/>
          <p:cNvPicPr/>
          <p:nvPr/>
        </p:nvPicPr>
        <p:blipFill>
          <a:blip r:embed="rId2"/>
          <a:stretch/>
        </p:blipFill>
        <p:spPr>
          <a:xfrm>
            <a:off x="4968360" y="1761840"/>
            <a:ext cx="2241360" cy="1120320"/>
          </a:xfrm>
          <a:prstGeom prst="rect">
            <a:avLst/>
          </a:prstGeom>
          <a:ln>
            <a:noFill/>
          </a:ln>
        </p:spPr>
      </p:pic>
      <p:pic>
        <p:nvPicPr>
          <p:cNvPr id="161" name="Google Shape;162;p16" descr=""/>
          <p:cNvPicPr/>
          <p:nvPr/>
        </p:nvPicPr>
        <p:blipFill>
          <a:blip r:embed="rId3"/>
          <a:stretch/>
        </p:blipFill>
        <p:spPr>
          <a:xfrm>
            <a:off x="1652760" y="3774240"/>
            <a:ext cx="2325960" cy="675720"/>
          </a:xfrm>
          <a:prstGeom prst="rect">
            <a:avLst/>
          </a:prstGeom>
          <a:ln>
            <a:noFill/>
          </a:ln>
        </p:spPr>
      </p:pic>
      <p:pic>
        <p:nvPicPr>
          <p:cNvPr id="162" name="Google Shape;163;p16" descr=""/>
          <p:cNvPicPr/>
          <p:nvPr/>
        </p:nvPicPr>
        <p:blipFill>
          <a:blip r:embed="rId4"/>
          <a:stretch/>
        </p:blipFill>
        <p:spPr>
          <a:xfrm>
            <a:off x="4994640" y="3655440"/>
            <a:ext cx="2189160" cy="913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823680" y="866880"/>
            <a:ext cx="4586760" cy="3520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Montserrat"/>
                <a:ea typeface="Montserrat"/>
              </a:rPr>
              <a:t>DEMO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823680" y="866880"/>
            <a:ext cx="4586760" cy="3520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Montserrat"/>
                <a:ea typeface="Montserrat"/>
              </a:rPr>
              <a:t>Thank you </a:t>
            </a:r>
            <a:br/>
            <a:r>
              <a:rPr b="0" lang="en-US" sz="6000" spc="-1" strike="noStrike">
                <a:solidFill>
                  <a:srgbClr val="ffffff"/>
                </a:solidFill>
                <a:latin typeface="Montserrat"/>
                <a:ea typeface="Montserrat"/>
              </a:rPr>
              <a:t>for </a:t>
            </a:r>
            <a:br/>
            <a:r>
              <a:rPr b="0" lang="en-US" sz="6000" spc="-1" strike="noStrike">
                <a:solidFill>
                  <a:srgbClr val="ffffff"/>
                </a:solidFill>
                <a:latin typeface="Montserrat"/>
                <a:ea typeface="Montserrat"/>
              </a:rPr>
              <a:t>listening !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LibreOffice/6.0.6.2$Linux_X86_64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2019-12-08T15:48:24Z</dcterms:modified>
  <cp:revision>1</cp:revision>
  <dc:subject/>
  <dc:title/>
</cp:coreProperties>
</file>