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3d62a1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3d62a1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b3d62a1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b3d62a1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3d62a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3d62a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b3d62a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b3d62a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b3d62a1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b3d62a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6425" y="664750"/>
            <a:ext cx="5260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Object Oriented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Programming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Project 4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742400" y="3924925"/>
            <a:ext cx="1981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Team 7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Kiryk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Vincent Choquet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Seray Ayakta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250" y="1722325"/>
            <a:ext cx="1891550" cy="21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976" y="1601675"/>
            <a:ext cx="4063125" cy="2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Shared Libraries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764525" y="2041300"/>
            <a:ext cx="53181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</a:t>
            </a:r>
            <a:r>
              <a:rPr lang="fr" sz="1800"/>
              <a:t>oaded at the start of the program (run time)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Flexible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Easy to update / modify / debug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Faster to compile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Reduce the size of the executable program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225" y="3668326"/>
            <a:ext cx="1250675" cy="12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225" y="981325"/>
            <a:ext cx="1108100" cy="1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225" y="2148648"/>
            <a:ext cx="1203150" cy="12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7588350" y="1311250"/>
            <a:ext cx="1311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Weapons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588350" y="4221525"/>
            <a:ext cx="1311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(Background)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7588350" y="2411250"/>
            <a:ext cx="1311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Spaceships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(Players)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Tools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00" y="1201275"/>
            <a:ext cx="2241700" cy="224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160000" dist="9525">
              <a:srgbClr val="FFFFFF"/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13" y="1761700"/>
            <a:ext cx="2241700" cy="1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738" y="3774351"/>
            <a:ext cx="2326425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4525" y="3655400"/>
            <a:ext cx="2189464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Thank you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for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listening 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