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mailto:Vaibhav.kamthan@capgemini.com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3" y="0"/>
            <a:ext cx="12179807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30272" y="1568576"/>
            <a:ext cx="91643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100" b="1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9823" y="2022729"/>
            <a:ext cx="791282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lang="en-IN" sz="1100" b="1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sz="1100" dirty="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383535"/>
            <a:ext cx="5108575" cy="612775"/>
            <a:chOff x="77723" y="2383535"/>
            <a:chExt cx="5108575" cy="6127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3" y="2383535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639" y="2510027"/>
              <a:ext cx="446532" cy="44653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825110" y="2634368"/>
            <a:ext cx="2769235" cy="53149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87985">
              <a:lnSpc>
                <a:spcPct val="100000"/>
              </a:lnSpc>
              <a:spcBef>
                <a:spcPts val="835"/>
              </a:spcBef>
            </a:pPr>
            <a:r>
              <a:rPr lang="en-IN" sz="1200" b="1" spc="-5" dirty="0">
                <a:solidFill>
                  <a:srgbClr val="006FAC"/>
                </a:solidFill>
                <a:latin typeface="Verdana"/>
                <a:cs typeface="Verdana"/>
              </a:rPr>
              <a:t>Achievement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lang="en-IN" sz="1050" b="1" spc="-5" dirty="0">
                <a:latin typeface="Verdana"/>
                <a:cs typeface="Verdana"/>
              </a:rPr>
              <a:t>Bench Tracking App</a:t>
            </a:r>
            <a:endParaRPr sz="105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5110" y="3266695"/>
            <a:ext cx="3892550" cy="7652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5"/>
              </a:spcBef>
            </a:pPr>
            <a:r>
              <a:rPr sz="1100" spc="-5" dirty="0">
                <a:latin typeface="Verdana"/>
                <a:cs typeface="Verdana"/>
              </a:rPr>
              <a:t>Completed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end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case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study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of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lang="en-IN" sz="1100" b="1" spc="-5" dirty="0">
                <a:latin typeface="Verdana"/>
                <a:cs typeface="Verdana"/>
              </a:rPr>
              <a:t>Bench Tracking App </a:t>
            </a:r>
            <a:r>
              <a:rPr sz="1100" spc="-5" dirty="0">
                <a:latin typeface="Verdana"/>
                <a:cs typeface="Verdana"/>
              </a:rPr>
              <a:t>along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with </a:t>
            </a:r>
            <a:r>
              <a:rPr sz="1100" spc="-5" dirty="0">
                <a:latin typeface="Verdana"/>
                <a:cs typeface="Verdana"/>
              </a:rPr>
              <a:t>JWT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authentication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using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Spring </a:t>
            </a:r>
            <a:r>
              <a:rPr sz="1100" spc="-5" dirty="0">
                <a:latin typeface="Verdana"/>
                <a:cs typeface="Verdana"/>
              </a:rPr>
              <a:t>boot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Microservices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with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Eureka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Server. </a:t>
            </a:r>
            <a:r>
              <a:rPr sz="1100" spc="-33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React js</a:t>
            </a:r>
            <a:r>
              <a:rPr sz="1100" spc="-5" dirty="0">
                <a:latin typeface="Verdana"/>
                <a:cs typeface="Verdana"/>
              </a:rPr>
              <a:t> used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for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user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interface.</a:t>
            </a:r>
            <a:r>
              <a:rPr lang="en-IN" sz="1100" spc="-5" dirty="0">
                <a:latin typeface="Verdana"/>
                <a:cs typeface="Verdana"/>
              </a:rPr>
              <a:t> Junit and Mockito for testing.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5110" y="4109973"/>
            <a:ext cx="3785490" cy="1737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1" spc="-5" dirty="0">
                <a:latin typeface="Verdana"/>
                <a:cs typeface="Verdana"/>
              </a:rPr>
              <a:t>Coded</a:t>
            </a:r>
            <a:r>
              <a:rPr sz="1050" b="1" spc="5" dirty="0">
                <a:latin typeface="Verdana"/>
                <a:cs typeface="Verdana"/>
              </a:rPr>
              <a:t> </a:t>
            </a:r>
            <a:r>
              <a:rPr sz="1050" b="1" spc="-10" dirty="0">
                <a:latin typeface="Verdana"/>
                <a:cs typeface="Verdana"/>
              </a:rPr>
              <a:t>and</a:t>
            </a:r>
            <a:r>
              <a:rPr sz="1050" b="1" dirty="0">
                <a:latin typeface="Verdana"/>
                <a:cs typeface="Verdana"/>
              </a:rPr>
              <a:t> </a:t>
            </a:r>
            <a:r>
              <a:rPr sz="1050" b="1" spc="-10" dirty="0">
                <a:latin typeface="Verdana"/>
                <a:cs typeface="Verdana"/>
              </a:rPr>
              <a:t>designed</a:t>
            </a:r>
            <a:r>
              <a:rPr sz="1050" b="1" spc="10" dirty="0">
                <a:latin typeface="Verdana"/>
                <a:cs typeface="Verdana"/>
              </a:rPr>
              <a:t> </a:t>
            </a:r>
            <a:r>
              <a:rPr sz="1050" b="1" spc="-10" dirty="0">
                <a:latin typeface="Verdana"/>
                <a:cs typeface="Verdana"/>
              </a:rPr>
              <a:t>S</a:t>
            </a:r>
            <a:r>
              <a:rPr lang="en-IN" sz="1050" b="1" spc="-10" dirty="0">
                <a:latin typeface="Verdana"/>
                <a:cs typeface="Verdana"/>
              </a:rPr>
              <a:t>ingle page web application</a:t>
            </a:r>
            <a:endParaRPr sz="105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25110" y="4389780"/>
            <a:ext cx="3913504" cy="379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lang="en-IN" sz="1100" spc="-10" dirty="0">
                <a:latin typeface="Verdana"/>
                <a:cs typeface="Verdana"/>
              </a:rPr>
              <a:t>Developed</a:t>
            </a:r>
            <a:r>
              <a:rPr lang="en-IN" sz="1100" spc="50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website</a:t>
            </a:r>
            <a:r>
              <a:rPr lang="en-IN" sz="1100" spc="20" dirty="0">
                <a:latin typeface="Verdana"/>
                <a:cs typeface="Verdana"/>
              </a:rPr>
              <a:t> </a:t>
            </a:r>
            <a:r>
              <a:rPr lang="en-IN" sz="1100" dirty="0">
                <a:latin typeface="Verdana"/>
                <a:cs typeface="Verdana"/>
              </a:rPr>
              <a:t>with</a:t>
            </a:r>
            <a:r>
              <a:rPr lang="en-IN" sz="1100" spc="-5" dirty="0">
                <a:latin typeface="Verdana"/>
                <a:cs typeface="Verdana"/>
              </a:rPr>
              <a:t> React js, </a:t>
            </a:r>
            <a:r>
              <a:rPr lang="en-IN" sz="1100" spc="-10" dirty="0">
                <a:latin typeface="Verdana"/>
                <a:cs typeface="Verdana"/>
              </a:rPr>
              <a:t>HTML5</a:t>
            </a:r>
            <a:r>
              <a:rPr lang="en-IN" sz="1100" spc="2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and</a:t>
            </a:r>
            <a:r>
              <a:rPr lang="en-IN" sz="1100" spc="10" dirty="0">
                <a:latin typeface="Verdana"/>
                <a:cs typeface="Verdana"/>
              </a:rPr>
              <a:t> </a:t>
            </a:r>
            <a:r>
              <a:rPr lang="en-IN" sz="1100" spc="-10" dirty="0">
                <a:latin typeface="Verdana"/>
                <a:cs typeface="Verdana"/>
              </a:rPr>
              <a:t>CSS3</a:t>
            </a:r>
            <a:r>
              <a:rPr lang="en-IN" sz="1100" spc="20" dirty="0">
                <a:latin typeface="Verdana"/>
                <a:cs typeface="Verdana"/>
              </a:rPr>
              <a:t> to</a:t>
            </a:r>
            <a:r>
              <a:rPr lang="en-IN" sz="1100" spc="-5" dirty="0">
                <a:latin typeface="Verdana"/>
                <a:cs typeface="Verdana"/>
              </a:rPr>
              <a:t> make </a:t>
            </a:r>
            <a:r>
              <a:rPr lang="en-IN" sz="1100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website</a:t>
            </a:r>
            <a:r>
              <a:rPr lang="en-IN" sz="1100" spc="10" dirty="0">
                <a:latin typeface="Verdana"/>
                <a:cs typeface="Verdana"/>
              </a:rPr>
              <a:t> </a:t>
            </a:r>
            <a:r>
              <a:rPr lang="en-IN" sz="1100" spc="-10" dirty="0">
                <a:latin typeface="Verdana"/>
                <a:cs typeface="Verdana"/>
              </a:rPr>
              <a:t>more</a:t>
            </a:r>
            <a:r>
              <a:rPr lang="en-IN" sz="1100" spc="2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interactive</a:t>
            </a:r>
            <a:r>
              <a:rPr lang="en-IN" sz="1100" spc="10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and</a:t>
            </a:r>
            <a:r>
              <a:rPr lang="en-IN" sz="1100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dynamic.</a:t>
            </a:r>
            <a:endParaRPr lang="en-IN" sz="11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25110" y="5036801"/>
            <a:ext cx="3395979" cy="18915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25110" y="5511800"/>
            <a:ext cx="3910329" cy="1710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  <a:tabLst>
                <a:tab pos="3593465" algn="l"/>
              </a:tabLst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6179" y="684657"/>
            <a:ext cx="2411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38400" y="1322324"/>
            <a:ext cx="1938909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1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lang="en-IN" sz="1100" b="1" spc="60" dirty="0">
                <a:solidFill>
                  <a:srgbClr val="FFFFFF"/>
                </a:solidFill>
                <a:latin typeface="Verdana"/>
                <a:cs typeface="Verdana"/>
              </a:rPr>
              <a:t> Mumbai</a:t>
            </a:r>
            <a:endParaRPr sz="1650" baseline="30303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47750" y="1556903"/>
            <a:ext cx="260629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100" u="sng" spc="-10" dirty="0" err="1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/>
              </a:rPr>
              <a:t>Vaibhav.kamthan</a:t>
            </a:r>
            <a:r>
              <a:rPr sz="1100" u="sng" spc="-1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/>
              </a:rPr>
              <a:t>@capgemini.com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62200" y="1761093"/>
            <a:ext cx="228600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lang="en-IN" sz="1650" b="1" spc="-7" baseline="-25252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650" b="1" spc="-7" baseline="-25252" dirty="0">
                <a:solidFill>
                  <a:srgbClr val="FFFFFF"/>
                </a:solidFill>
                <a:latin typeface="Verdana"/>
                <a:cs typeface="Verdana"/>
              </a:rPr>
              <a:t>Mo</a:t>
            </a:r>
            <a:r>
              <a:rPr lang="en-IN" sz="1650" b="1" spc="-7" baseline="-25252" dirty="0">
                <a:solidFill>
                  <a:srgbClr val="FFFFFF"/>
                </a:solidFill>
                <a:latin typeface="Verdana"/>
                <a:cs typeface="Verdana"/>
              </a:rPr>
              <a:t>bile</a:t>
            </a:r>
            <a:r>
              <a:rPr sz="1650" b="1" spc="-37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baseline="-25252" dirty="0">
                <a:solidFill>
                  <a:srgbClr val="FFFFFF"/>
                </a:solidFill>
                <a:latin typeface="Verdana"/>
                <a:cs typeface="Verdana"/>
              </a:rPr>
              <a:t>No</a:t>
            </a:r>
            <a:r>
              <a:rPr lang="en-IN" sz="1650" b="1" baseline="-25252" dirty="0">
                <a:solidFill>
                  <a:srgbClr val="FFFFFF"/>
                </a:solidFill>
                <a:latin typeface="Verdana"/>
                <a:cs typeface="Verdana"/>
              </a:rPr>
              <a:t>: 8839016174</a:t>
            </a:r>
            <a:r>
              <a:rPr lang="en-IN" sz="11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9824" y="2648336"/>
            <a:ext cx="4007485" cy="263461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  <a:p>
            <a:pPr marL="184785" marR="276225" indent="-172720">
              <a:lnSpc>
                <a:spcPct val="114100"/>
              </a:lnSpc>
              <a:spcBef>
                <a:spcPts val="405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A </a:t>
            </a:r>
            <a:r>
              <a:rPr sz="1100" spc="-5" dirty="0">
                <a:latin typeface="Verdana"/>
                <a:cs typeface="Verdana"/>
              </a:rPr>
              <a:t>self driven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learner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with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Front-End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Back-End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Passionate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about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implementing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launching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projects.</a:t>
            </a:r>
          </a:p>
          <a:p>
            <a:pPr marL="184785" marR="186690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Ready</a:t>
            </a:r>
            <a:r>
              <a:rPr sz="1100" spc="-5" dirty="0">
                <a:latin typeface="Verdana"/>
                <a:cs typeface="Verdana"/>
              </a:rPr>
              <a:t> to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learn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technologies/Frameworks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implement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them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further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improve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my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sz="1100" dirty="0">
              <a:latin typeface="Verdana"/>
              <a:cs typeface="Verdana"/>
            </a:endParaRPr>
          </a:p>
          <a:p>
            <a:pPr marL="184785" marR="118745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A team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player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with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good</a:t>
            </a:r>
            <a:r>
              <a:rPr sz="1100" spc="-5" dirty="0">
                <a:latin typeface="Verdana"/>
                <a:cs typeface="Verdana"/>
              </a:rPr>
              <a:t> communication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skill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always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ready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work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enrichment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sz="1100" dirty="0">
              <a:latin typeface="Verdana"/>
              <a:cs typeface="Verdana"/>
            </a:endParaRPr>
          </a:p>
          <a:p>
            <a:pPr marL="184785" marR="5080" indent="-172720">
              <a:lnSpc>
                <a:spcPct val="114199"/>
              </a:lnSpc>
              <a:spcBef>
                <a:spcPts val="100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Has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working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</a:t>
            </a:r>
            <a:r>
              <a:rPr sz="1100" dirty="0">
                <a:latin typeface="Verdana"/>
                <a:cs typeface="Verdana"/>
              </a:rPr>
              <a:t> on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React js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Java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Microservice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Development </a:t>
            </a:r>
            <a:r>
              <a:rPr sz="1100" spc="-5" dirty="0">
                <a:latin typeface="Verdana"/>
                <a:cs typeface="Verdana"/>
              </a:rPr>
              <a:t>using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Spring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framework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 </a:t>
            </a:r>
            <a:r>
              <a:rPr sz="1100" spc="-3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 </a:t>
            </a:r>
            <a:r>
              <a:rPr sz="1100" spc="-5" dirty="0">
                <a:latin typeface="Verdana"/>
                <a:cs typeface="Verdana"/>
              </a:rPr>
              <a:t>intermediate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level.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9824" y="5385053"/>
            <a:ext cx="3927475" cy="379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13599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Also</a:t>
            </a:r>
            <a:r>
              <a:rPr sz="1100" dirty="0">
                <a:latin typeface="Verdana"/>
                <a:cs typeface="Verdana"/>
              </a:rPr>
              <a:t> Implemented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Eureka</a:t>
            </a:r>
            <a:r>
              <a:rPr sz="1100" dirty="0">
                <a:latin typeface="Verdana"/>
                <a:cs typeface="Verdana"/>
              </a:rPr>
              <a:t> Server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API Gateway</a:t>
            </a:r>
            <a:r>
              <a:rPr sz="1100" spc="-10" dirty="0">
                <a:latin typeface="Verdana"/>
                <a:cs typeface="Verdana"/>
              </a:rPr>
              <a:t> in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case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study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upskilling</a:t>
            </a:r>
            <a:r>
              <a:rPr sz="1100" spc="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day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by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day.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85807" y="351866"/>
            <a:ext cx="2308860" cy="6080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sz="1000" spc="-5" dirty="0">
                <a:latin typeface="Verdana"/>
                <a:cs typeface="Verdana"/>
              </a:rPr>
              <a:t>Bachelor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Engineering </a:t>
            </a:r>
            <a:r>
              <a:rPr lang="en-IN" sz="100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Computer</a:t>
            </a:r>
            <a:r>
              <a:rPr lang="en-IN" sz="1000" spc="25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Science</a:t>
            </a:r>
            <a:r>
              <a:rPr lang="en-IN" sz="1000" spc="15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:</a:t>
            </a:r>
            <a:r>
              <a:rPr lang="en-IN" sz="1000" spc="-2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2015 - 2019</a:t>
            </a:r>
            <a:endParaRPr lang="en-IN" sz="10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85807" y="1126575"/>
            <a:ext cx="1663700" cy="151124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sv-SE" sz="1200" b="1" spc="-5" dirty="0">
                <a:solidFill>
                  <a:srgbClr val="006FAC"/>
                </a:solidFill>
                <a:latin typeface="Verdana"/>
                <a:cs typeface="Verdana"/>
              </a:rPr>
              <a:t>Skills </a:t>
            </a:r>
            <a:r>
              <a:rPr lang="sv-SE" sz="1200" b="1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lang="sv-SE" sz="1000" dirty="0">
                <a:latin typeface="Verdana"/>
                <a:cs typeface="Verdana"/>
              </a:rPr>
              <a:t>Spring</a:t>
            </a:r>
            <a:r>
              <a:rPr lang="sv-SE" sz="1000" spc="-80" dirty="0">
                <a:latin typeface="Verdana"/>
                <a:cs typeface="Verdana"/>
              </a:rPr>
              <a:t> </a:t>
            </a:r>
            <a:r>
              <a:rPr lang="sv-SE" sz="1000" spc="-10" dirty="0">
                <a:latin typeface="Verdana"/>
                <a:cs typeface="Verdana"/>
              </a:rPr>
              <a:t>Boot </a:t>
            </a:r>
            <a:r>
              <a:rPr lang="sv-SE" sz="1000" spc="-335" dirty="0">
                <a:latin typeface="Verdana"/>
                <a:cs typeface="Verdana"/>
              </a:rPr>
              <a:t> </a:t>
            </a:r>
            <a:r>
              <a:rPr lang="sv-SE" sz="1000" spc="-5" dirty="0">
                <a:latin typeface="Verdana"/>
                <a:cs typeface="Verdana"/>
              </a:rPr>
              <a:t>Spring</a:t>
            </a:r>
            <a:r>
              <a:rPr lang="sv-SE" sz="1000" spc="-60" dirty="0">
                <a:latin typeface="Verdana"/>
                <a:cs typeface="Verdana"/>
              </a:rPr>
              <a:t> </a:t>
            </a:r>
            <a:r>
              <a:rPr lang="sv-SE" sz="1000" spc="-5" dirty="0">
                <a:latin typeface="Verdana"/>
                <a:cs typeface="Verdana"/>
              </a:rPr>
              <a:t>MVC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sv-SE" sz="1000" spc="-5" dirty="0">
                <a:latin typeface="Verdana"/>
                <a:cs typeface="Verdana"/>
              </a:rPr>
              <a:t>Core Java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sv-SE" sz="1000" spc="-5" dirty="0">
                <a:latin typeface="Verdana"/>
                <a:cs typeface="Verdana"/>
              </a:rPr>
              <a:t>MongoDB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sv-SE" sz="1000" spc="-5" dirty="0">
                <a:latin typeface="Verdana"/>
                <a:cs typeface="Verdana"/>
              </a:rPr>
              <a:t>React js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sv-SE" sz="1000" spc="-5" dirty="0">
                <a:latin typeface="Verdana"/>
                <a:cs typeface="Verdana"/>
              </a:rPr>
              <a:t>Salesforce</a:t>
            </a:r>
            <a:endParaRPr lang="sv-SE"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endParaRPr lang="sv-SE" sz="100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85807" y="2383942"/>
            <a:ext cx="1818639" cy="914738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endParaRPr lang="en-IN" sz="1000" b="1" spc="-10" dirty="0">
              <a:solidFill>
                <a:srgbClr val="006FAC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Backend</a:t>
            </a:r>
            <a:endParaRPr sz="1000" dirty="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</a:pPr>
            <a:r>
              <a:rPr sz="1000" dirty="0">
                <a:latin typeface="Verdana"/>
                <a:cs typeface="Verdana"/>
              </a:rPr>
              <a:t>Spring </a:t>
            </a:r>
            <a:r>
              <a:rPr sz="1000" spc="-5" dirty="0">
                <a:latin typeface="Verdana"/>
                <a:cs typeface="Verdana"/>
              </a:rPr>
              <a:t>Boot/Spring Security </a:t>
            </a:r>
            <a:r>
              <a:rPr sz="1000" spc="-340" dirty="0">
                <a:latin typeface="Verdana"/>
                <a:cs typeface="Verdana"/>
              </a:rPr>
              <a:t> 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REST-AP</a:t>
            </a:r>
            <a:r>
              <a:rPr lang="en-IN" sz="1000" spc="-5" dirty="0">
                <a:latin typeface="Verdana"/>
                <a:cs typeface="Verdana"/>
              </a:rPr>
              <a:t>I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76380" y="3320128"/>
            <a:ext cx="1900555" cy="5467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Database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SQL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 MySQL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No SQL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MongoDB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85807" y="4121556"/>
            <a:ext cx="1396365" cy="718274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Web</a:t>
            </a:r>
            <a:r>
              <a:rPr sz="1000" b="1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Technologies</a:t>
            </a:r>
            <a:endParaRPr sz="1000" dirty="0">
              <a:latin typeface="Verdana"/>
              <a:cs typeface="Verdana"/>
            </a:endParaRPr>
          </a:p>
          <a:p>
            <a:pPr marL="12700" marR="946150">
              <a:lnSpc>
                <a:spcPct val="113999"/>
              </a:lnSpc>
            </a:pPr>
            <a:r>
              <a:rPr sz="1000" spc="-10" dirty="0">
                <a:latin typeface="Verdana"/>
                <a:cs typeface="Verdana"/>
              </a:rPr>
              <a:t>HTML</a:t>
            </a:r>
            <a:r>
              <a:rPr sz="1000" spc="-5" dirty="0">
                <a:latin typeface="Verdana"/>
                <a:cs typeface="Verdana"/>
              </a:rPr>
              <a:t>5  CSS3</a:t>
            </a:r>
            <a:endParaRPr lang="en-IN"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IN" sz="1000" spc="-5" dirty="0">
                <a:latin typeface="Verdana"/>
                <a:cs typeface="Verdana"/>
              </a:rPr>
              <a:t>Javascript/TypeScript</a:t>
            </a:r>
            <a:endParaRPr lang="en-IN" sz="1000" dirty="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85807" y="5164353"/>
            <a:ext cx="573405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dd</a:t>
            </a: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O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ns  </a:t>
            </a:r>
            <a:r>
              <a:rPr sz="1000" dirty="0">
                <a:latin typeface="Verdana"/>
                <a:cs typeface="Verdana"/>
              </a:rPr>
              <a:t>Github 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Maven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</a:t>
            </a:r>
            <a:r>
              <a:rPr sz="1000" spc="-10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stman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85807" y="6033364"/>
            <a:ext cx="2026285" cy="5467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Additional</a:t>
            </a: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Details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Verdana"/>
                <a:cs typeface="Verdana"/>
              </a:rPr>
              <a:t>Excellent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Communication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Skills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Verdana"/>
                <a:cs typeface="Verdana"/>
              </a:rPr>
              <a:t>Team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Player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456179" y="243916"/>
            <a:ext cx="2729992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Vaibhav Kamthan</a:t>
            </a:r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3154172" y="6434734"/>
            <a:ext cx="321056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Verdana"/>
                <a:cs typeface="Verdana"/>
              </a:rPr>
              <a:t>Check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out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my work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GitHub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&amp;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Video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Profile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50285" y="2011819"/>
            <a:ext cx="2108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 dirty="0">
              <a:latin typeface="Verdana"/>
              <a:cs typeface="Verdana"/>
            </a:endParaRPr>
          </a:p>
        </p:txBody>
      </p:sp>
      <p:pic>
        <p:nvPicPr>
          <p:cNvPr id="37" name="Picture 36" descr="A person in a red shirt&#10;&#10;Description automatically generated with medium confidence">
            <a:extLst>
              <a:ext uri="{FF2B5EF4-FFF2-40B4-BE49-F238E27FC236}">
                <a16:creationId xmlns:a16="http://schemas.microsoft.com/office/drawing/2014/main" id="{C45B73B2-2153-4E5F-8B91-091B09B5B41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47" y="268789"/>
            <a:ext cx="1416410" cy="162079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</TotalTime>
  <Words>265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Verdana</vt:lpstr>
      <vt:lpstr>Office Theme</vt:lpstr>
      <vt:lpstr>Vaibhav Kamthan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Kamthan, Vaibhav</cp:lastModifiedBy>
  <cp:revision>7</cp:revision>
  <dcterms:created xsi:type="dcterms:W3CDTF">2022-06-20T17:14:04Z</dcterms:created>
  <dcterms:modified xsi:type="dcterms:W3CDTF">2022-06-21T01:33:41Z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2022-06-20T00:00:00Z</vt:filetime>
  </property>
</Properties>
</file>