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y="6858000" cx="12192000"/>
  <p:notesSz cx="6858000" cy="9144000"/>
  <p:embeddedFontLst>
    <p:embeddedFont>
      <p:font typeface="Play"/>
      <p:regular r:id="rId64"/>
      <p:bold r:id="rId65"/>
    </p:embeddedFont>
    <p:embeddedFont>
      <p:font typeface="Helvetica Neue"/>
      <p:regular r:id="rId66"/>
      <p:bold r:id="rId67"/>
      <p:italic r:id="rId68"/>
      <p:boldItalic r:id="rId69"/>
    </p:embeddedFont>
    <p:embeddedFont>
      <p:font typeface="Roboto Mono"/>
      <p:regular r:id="rId70"/>
      <p:bold r:id="rId71"/>
      <p:italic r:id="rId72"/>
      <p:boldItalic r:id="rId7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4" roundtripDataSignature="AMtx7mgUzNXQvyl+v/lLCoqDLOq5k79c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0B42578-C435-40F4-A900-6A5F07E62180}">
  <a:tblStyle styleId="{A0B42578-C435-40F4-A900-6A5F07E6218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RobotoMono-boldItalic.fntdata"/><Relationship Id="rId72" Type="http://schemas.openxmlformats.org/officeDocument/2006/relationships/font" Target="fonts/RobotoMono-italic.fntdata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74" Type="http://customschemas.google.com/relationships/presentationmetadata" Target="metadata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font" Target="fonts/RobotoMono-bold.fntdata"/><Relationship Id="rId70" Type="http://schemas.openxmlformats.org/officeDocument/2006/relationships/font" Target="fonts/RobotoMono-regular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Play-regular.fntdata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font" Target="fonts/HelveticaNeue-regular.fntdata"/><Relationship Id="rId21" Type="http://schemas.openxmlformats.org/officeDocument/2006/relationships/slide" Target="slides/slide16.xml"/><Relationship Id="rId65" Type="http://schemas.openxmlformats.org/officeDocument/2006/relationships/font" Target="fonts/Play-bold.fntdata"/><Relationship Id="rId24" Type="http://schemas.openxmlformats.org/officeDocument/2006/relationships/slide" Target="slides/slide19.xml"/><Relationship Id="rId68" Type="http://schemas.openxmlformats.org/officeDocument/2006/relationships/font" Target="fonts/HelveticaNeue-italic.fntdata"/><Relationship Id="rId23" Type="http://schemas.openxmlformats.org/officeDocument/2006/relationships/slide" Target="slides/slide18.xml"/><Relationship Id="rId67" Type="http://schemas.openxmlformats.org/officeDocument/2006/relationships/font" Target="fonts/HelveticaNeue-bold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HelveticaNeue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latin typeface="Arial"/>
                <a:ea typeface="Arial"/>
                <a:cs typeface="Arial"/>
                <a:sym typeface="Arial"/>
              </a:rPr>
              <a:t>Activity. Fragment. Lifecycle</a:t>
            </a:r>
            <a:endParaRPr b="1" sz="23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716afab649_0_1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716afab649_0_1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716afab649_0_1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716afab649_0_1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716afab649_0_1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716afab649_0_1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716afab649_0_1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716afab649_0_1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716afab649_0_1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716afab649_0_1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716afab649_0_1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716afab649_0_1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716afab649_0_1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716afab649_0_1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716afab649_0_1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716afab649_0_17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716afab649_0_1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716afab649_0_1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716afab649_0_1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716afab649_0_1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716afab649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716afab649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716afab649_0_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716afab649_0_6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1716afab649_0_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1716afab649_0_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716afab649_0_1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1716afab649_0_18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716afab649_0_19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716afab649_0_19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716afab649_0_20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1716afab649_0_20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716afab649_0_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716afab649_0_7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716afab649_0_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716afab649_0_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716afab649_0_20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716afab649_0_20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716afab649_0_2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1716afab649_0_2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716afab649_0_2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1716afab649_0_2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716afab649_0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716afab649_0_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716afab649_0_2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716afab649_0_2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1716afab649_0_2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1716afab649_0_2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716afab649_0_2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716afab649_0_2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1716afab649_0_2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1716afab649_0_2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716afab649_0_2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716afab649_0_2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1716afab649_0_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1716afab649_0_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716afab649_0_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1716afab649_0_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1716afab649_0_2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1716afab649_0_27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1716afab649_0_2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1716afab649_0_28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1716afab649_0_29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1716afab649_0_29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716afab649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716afab649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1716afab649_0_3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1716afab649_0_3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1716afab649_0_3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1716afab649_0_3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1716afab649_0_30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1716afab649_0_30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1716afab649_0_3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1716afab649_0_3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1716afab649_0_3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1716afab649_0_36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1716afab649_0_2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1716afab649_0_28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1716afab649_0_3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1716afab649_0_3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1716afab649_0_3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1716afab649_0_3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1716afab649_0_3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1716afab649_0_3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1716afab649_0_3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1716afab649_0_3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716afab649_0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716afab649_0_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1716afab649_0_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1716afab649_0_7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1716afab649_0_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1716afab649_0_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1716afab649_0_3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1716afab649_0_37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1716afab649_0_3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1716afab649_0_37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1716afab649_0_3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1716afab649_0_38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1716afab649_0_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1716afab649_0_8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716afab649_0_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716afab649_0_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716afab649_0_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716afab649_0_8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716afab649_0_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716afab649_0_9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716afab649_0_10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716afab649_0_10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x">
  <p:cSld name="TITLE_AND_BODY">
    <p:bg>
      <p:bgPr>
        <a:solidFill>
          <a:schemeClr val="accent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/>
          <p:nvPr/>
        </p:nvSpPr>
        <p:spPr>
          <a:xfrm>
            <a:off x="3066459" y="-1"/>
            <a:ext cx="9141308" cy="6857985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247" y="0"/>
                </a:lnTo>
                <a:lnTo>
                  <a:pt x="5264" y="224"/>
                </a:lnTo>
                <a:cubicBezTo>
                  <a:pt x="6034" y="8449"/>
                  <a:pt x="9024" y="14784"/>
                  <a:pt x="12452" y="15686"/>
                </a:cubicBezTo>
                <a:lnTo>
                  <a:pt x="12452" y="0"/>
                </a:lnTo>
                <a:lnTo>
                  <a:pt x="17681" y="0"/>
                </a:lnTo>
                <a:lnTo>
                  <a:pt x="17681" y="8069"/>
                </a:lnTo>
                <a:cubicBezTo>
                  <a:pt x="19007" y="7754"/>
                  <a:pt x="20229" y="6910"/>
                  <a:pt x="21286" y="5755"/>
                </a:cubicBezTo>
                <a:lnTo>
                  <a:pt x="21600" y="5388"/>
                </a:lnTo>
                <a:lnTo>
                  <a:pt x="21600" y="16444"/>
                </a:lnTo>
                <a:lnTo>
                  <a:pt x="21392" y="16258"/>
                </a:lnTo>
                <a:cubicBezTo>
                  <a:pt x="20401" y="15447"/>
                  <a:pt x="19187" y="14840"/>
                  <a:pt x="17681" y="14562"/>
                </a:cubicBezTo>
                <a:lnTo>
                  <a:pt x="17681" y="21600"/>
                </a:lnTo>
                <a:lnTo>
                  <a:pt x="9354" y="21600"/>
                </a:lnTo>
                <a:lnTo>
                  <a:pt x="9304" y="21566"/>
                </a:lnTo>
                <a:cubicBezTo>
                  <a:pt x="4189" y="17853"/>
                  <a:pt x="1138" y="10154"/>
                  <a:pt x="127" y="124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9"/>
          <p:cNvSpPr txBox="1"/>
          <p:nvPr>
            <p:ph idx="1" type="body"/>
          </p:nvPr>
        </p:nvSpPr>
        <p:spPr>
          <a:xfrm>
            <a:off x="658812" y="3307438"/>
            <a:ext cx="10224001" cy="277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None/>
              <a:defRPr sz="2000">
                <a:solidFill>
                  <a:srgbClr val="FFFFFF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Char char="•"/>
              <a:defRPr sz="2000">
                <a:solidFill>
                  <a:srgbClr val="FFFFFF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Char char="−"/>
              <a:defRPr sz="2000">
                <a:solidFill>
                  <a:srgbClr val="FFFFFF"/>
                </a:solidFill>
              </a:defRPr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Char char="•"/>
              <a:defRPr sz="2000">
                <a:solidFill>
                  <a:srgbClr val="FFFFFF"/>
                </a:solidFill>
              </a:defRPr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Char char="•"/>
              <a:defRPr sz="2000">
                <a:solidFill>
                  <a:srgbClr val="FFFFFF"/>
                </a:solidFill>
              </a:defRPr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type="title"/>
          </p:nvPr>
        </p:nvSpPr>
        <p:spPr>
          <a:xfrm>
            <a:off x="622261" y="1052209"/>
            <a:ext cx="10220326" cy="183499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Helvetica Neue"/>
              <a:buNone/>
              <a:defRPr sz="6600"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grpSp>
        <p:nvGrpSpPr>
          <p:cNvPr id="53" name="Google Shape;53;p9"/>
          <p:cNvGrpSpPr/>
          <p:nvPr/>
        </p:nvGrpSpPr>
        <p:grpSpPr>
          <a:xfrm>
            <a:off x="658069" y="5503762"/>
            <a:ext cx="697015" cy="697015"/>
            <a:chOff x="-2" y="-2"/>
            <a:chExt cx="697014" cy="697014"/>
          </a:xfrm>
        </p:grpSpPr>
        <p:grpSp>
          <p:nvGrpSpPr>
            <p:cNvPr id="54" name="Google Shape;54;p9"/>
            <p:cNvGrpSpPr/>
            <p:nvPr/>
          </p:nvGrpSpPr>
          <p:grpSpPr>
            <a:xfrm>
              <a:off x="-2" y="-2"/>
              <a:ext cx="697014" cy="697014"/>
              <a:chOff x="-1" y="-1"/>
              <a:chExt cx="697012" cy="697012"/>
            </a:xfrm>
          </p:grpSpPr>
          <p:sp>
            <p:nvSpPr>
              <p:cNvPr id="55" name="Google Shape;55;p9"/>
              <p:cNvSpPr/>
              <p:nvPr/>
            </p:nvSpPr>
            <p:spPr>
              <a:xfrm>
                <a:off x="-1" y="-1"/>
                <a:ext cx="697012" cy="697012"/>
              </a:xfrm>
              <a:custGeom>
                <a:rect b="b" l="l" r="r" t="t"/>
                <a:pathLst>
                  <a:path extrusionOk="0" h="21600" w="21600">
                    <a:moveTo>
                      <a:pt x="0" y="10368"/>
                    </a:moveTo>
                    <a:cubicBezTo>
                      <a:pt x="0" y="5480"/>
                      <a:pt x="0" y="3037"/>
                      <a:pt x="1518" y="1518"/>
                    </a:cubicBezTo>
                    <a:cubicBezTo>
                      <a:pt x="3037" y="0"/>
                      <a:pt x="5480" y="0"/>
                      <a:pt x="10368" y="0"/>
                    </a:cubicBezTo>
                    <a:lnTo>
                      <a:pt x="11232" y="0"/>
                    </a:lnTo>
                    <a:cubicBezTo>
                      <a:pt x="16120" y="0"/>
                      <a:pt x="18563" y="0"/>
                      <a:pt x="20082" y="1518"/>
                    </a:cubicBezTo>
                    <a:cubicBezTo>
                      <a:pt x="21600" y="3037"/>
                      <a:pt x="21600" y="5480"/>
                      <a:pt x="21600" y="10368"/>
                    </a:cubicBezTo>
                    <a:lnTo>
                      <a:pt x="21600" y="11232"/>
                    </a:lnTo>
                    <a:cubicBezTo>
                      <a:pt x="21600" y="16120"/>
                      <a:pt x="21600" y="18563"/>
                      <a:pt x="20082" y="20082"/>
                    </a:cubicBezTo>
                    <a:cubicBezTo>
                      <a:pt x="18563" y="21600"/>
                      <a:pt x="16120" y="21600"/>
                      <a:pt x="11232" y="21600"/>
                    </a:cubicBezTo>
                    <a:lnTo>
                      <a:pt x="10368" y="21600"/>
                    </a:lnTo>
                    <a:cubicBezTo>
                      <a:pt x="5480" y="21600"/>
                      <a:pt x="3037" y="21600"/>
                      <a:pt x="1518" y="20082"/>
                    </a:cubicBezTo>
                    <a:cubicBezTo>
                      <a:pt x="0" y="18563"/>
                      <a:pt x="0" y="16120"/>
                      <a:pt x="0" y="11232"/>
                    </a:cubicBezTo>
                    <a:lnTo>
                      <a:pt x="0" y="103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Helvetica Neue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56" name="Google Shape;56;p9"/>
              <p:cNvSpPr/>
              <p:nvPr/>
            </p:nvSpPr>
            <p:spPr>
              <a:xfrm>
                <a:off x="117621" y="212008"/>
                <a:ext cx="464966" cy="290132"/>
              </a:xfrm>
              <a:custGeom>
                <a:rect b="b" l="l" r="r" t="t"/>
                <a:pathLst>
                  <a:path extrusionOk="0" h="21600" w="21600">
                    <a:moveTo>
                      <a:pt x="11765" y="21600"/>
                    </a:moveTo>
                    <a:cubicBezTo>
                      <a:pt x="4385" y="21600"/>
                      <a:pt x="175" y="13492"/>
                      <a:pt x="0" y="0"/>
                    </a:cubicBezTo>
                    <a:lnTo>
                      <a:pt x="3697" y="0"/>
                    </a:lnTo>
                    <a:cubicBezTo>
                      <a:pt x="3818" y="9903"/>
                      <a:pt x="6543" y="14097"/>
                      <a:pt x="8702" y="14962"/>
                    </a:cubicBezTo>
                    <a:lnTo>
                      <a:pt x="8702" y="0"/>
                    </a:lnTo>
                    <a:lnTo>
                      <a:pt x="12183" y="0"/>
                    </a:lnTo>
                    <a:lnTo>
                      <a:pt x="12183" y="8540"/>
                    </a:lnTo>
                    <a:cubicBezTo>
                      <a:pt x="14315" y="8173"/>
                      <a:pt x="16554" y="4281"/>
                      <a:pt x="17309" y="0"/>
                    </a:cubicBezTo>
                    <a:lnTo>
                      <a:pt x="20790" y="0"/>
                    </a:lnTo>
                    <a:cubicBezTo>
                      <a:pt x="20210" y="5276"/>
                      <a:pt x="17782" y="9168"/>
                      <a:pt x="16055" y="10768"/>
                    </a:cubicBezTo>
                    <a:cubicBezTo>
                      <a:pt x="17782" y="12065"/>
                      <a:pt x="20548" y="15459"/>
                      <a:pt x="21600" y="21600"/>
                    </a:cubicBezTo>
                    <a:lnTo>
                      <a:pt x="17768" y="21600"/>
                    </a:lnTo>
                    <a:cubicBezTo>
                      <a:pt x="16945" y="17492"/>
                      <a:pt x="14895" y="14314"/>
                      <a:pt x="12183" y="13881"/>
                    </a:cubicBezTo>
                    <a:lnTo>
                      <a:pt x="12183" y="21600"/>
                    </a:lnTo>
                    <a:lnTo>
                      <a:pt x="11765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Helvetica Neue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sp>
          <p:nvSpPr>
            <p:cNvPr id="57" name="Google Shape;57;p9"/>
            <p:cNvSpPr/>
            <p:nvPr/>
          </p:nvSpPr>
          <p:spPr>
            <a:xfrm>
              <a:off x="117472" y="211699"/>
              <a:ext cx="463248" cy="290798"/>
            </a:xfrm>
            <a:custGeom>
              <a:rect b="b" l="l" r="r" t="t"/>
              <a:pathLst>
                <a:path extrusionOk="0" h="21575" w="21565">
                  <a:moveTo>
                    <a:pt x="3654" y="716"/>
                  </a:moveTo>
                  <a:cubicBezTo>
                    <a:pt x="3659" y="529"/>
                    <a:pt x="3634" y="343"/>
                    <a:pt x="3580" y="176"/>
                  </a:cubicBezTo>
                  <a:cubicBezTo>
                    <a:pt x="3561" y="135"/>
                    <a:pt x="3538" y="101"/>
                    <a:pt x="3511" y="74"/>
                  </a:cubicBezTo>
                  <a:cubicBezTo>
                    <a:pt x="3405" y="7"/>
                    <a:pt x="3290" y="-15"/>
                    <a:pt x="3177" y="9"/>
                  </a:cubicBezTo>
                  <a:lnTo>
                    <a:pt x="429" y="9"/>
                  </a:lnTo>
                  <a:cubicBezTo>
                    <a:pt x="246" y="9"/>
                    <a:pt x="153" y="9"/>
                    <a:pt x="91" y="81"/>
                  </a:cubicBezTo>
                  <a:cubicBezTo>
                    <a:pt x="65" y="112"/>
                    <a:pt x="43" y="151"/>
                    <a:pt x="27" y="195"/>
                  </a:cubicBezTo>
                  <a:cubicBezTo>
                    <a:pt x="-14" y="302"/>
                    <a:pt x="-2" y="454"/>
                    <a:pt x="27" y="750"/>
                  </a:cubicBezTo>
                  <a:cubicBezTo>
                    <a:pt x="1456" y="20644"/>
                    <a:pt x="8659" y="21514"/>
                    <a:pt x="11855" y="21552"/>
                  </a:cubicBezTo>
                  <a:cubicBezTo>
                    <a:pt x="12022" y="21552"/>
                    <a:pt x="12093" y="21552"/>
                    <a:pt x="12165" y="21488"/>
                  </a:cubicBezTo>
                  <a:cubicBezTo>
                    <a:pt x="12189" y="21461"/>
                    <a:pt x="12210" y="21427"/>
                    <a:pt x="12227" y="21389"/>
                  </a:cubicBezTo>
                  <a:cubicBezTo>
                    <a:pt x="12270" y="21294"/>
                    <a:pt x="12270" y="21157"/>
                    <a:pt x="12270" y="20891"/>
                  </a:cubicBezTo>
                  <a:lnTo>
                    <a:pt x="12270" y="13812"/>
                  </a:lnTo>
                  <a:cubicBezTo>
                    <a:pt x="16083" y="14869"/>
                    <a:pt x="17406" y="19386"/>
                    <a:pt x="17751" y="20997"/>
                  </a:cubicBezTo>
                  <a:cubicBezTo>
                    <a:pt x="17776" y="21160"/>
                    <a:pt x="17821" y="21314"/>
                    <a:pt x="17882" y="21450"/>
                  </a:cubicBezTo>
                  <a:cubicBezTo>
                    <a:pt x="17902" y="21478"/>
                    <a:pt x="17923" y="21503"/>
                    <a:pt x="17947" y="21522"/>
                  </a:cubicBezTo>
                  <a:cubicBezTo>
                    <a:pt x="18041" y="21569"/>
                    <a:pt x="18141" y="21585"/>
                    <a:pt x="18240" y="21568"/>
                  </a:cubicBezTo>
                  <a:lnTo>
                    <a:pt x="21100" y="21568"/>
                  </a:lnTo>
                  <a:cubicBezTo>
                    <a:pt x="21314" y="21568"/>
                    <a:pt x="21424" y="21568"/>
                    <a:pt x="21491" y="21476"/>
                  </a:cubicBezTo>
                  <a:cubicBezTo>
                    <a:pt x="21517" y="21438"/>
                    <a:pt x="21538" y="21391"/>
                    <a:pt x="21553" y="21340"/>
                  </a:cubicBezTo>
                  <a:cubicBezTo>
                    <a:pt x="21586" y="21210"/>
                    <a:pt x="21553" y="21047"/>
                    <a:pt x="21488" y="20727"/>
                  </a:cubicBezTo>
                  <a:cubicBezTo>
                    <a:pt x="19841" y="12710"/>
                    <a:pt x="16178" y="10794"/>
                    <a:pt x="16178" y="10794"/>
                  </a:cubicBezTo>
                  <a:cubicBezTo>
                    <a:pt x="18507" y="8571"/>
                    <a:pt x="20206" y="4998"/>
                    <a:pt x="20921" y="822"/>
                  </a:cubicBezTo>
                  <a:cubicBezTo>
                    <a:pt x="20971" y="518"/>
                    <a:pt x="20997" y="366"/>
                    <a:pt x="20962" y="241"/>
                  </a:cubicBezTo>
                  <a:cubicBezTo>
                    <a:pt x="20946" y="192"/>
                    <a:pt x="20925" y="148"/>
                    <a:pt x="20900" y="112"/>
                  </a:cubicBezTo>
                  <a:cubicBezTo>
                    <a:pt x="20833" y="24"/>
                    <a:pt x="20730" y="24"/>
                    <a:pt x="20528" y="24"/>
                  </a:cubicBezTo>
                  <a:lnTo>
                    <a:pt x="17735" y="24"/>
                  </a:lnTo>
                  <a:cubicBezTo>
                    <a:pt x="17631" y="4"/>
                    <a:pt x="17526" y="22"/>
                    <a:pt x="17427" y="77"/>
                  </a:cubicBezTo>
                  <a:cubicBezTo>
                    <a:pt x="17401" y="97"/>
                    <a:pt x="17377" y="126"/>
                    <a:pt x="17358" y="161"/>
                  </a:cubicBezTo>
                  <a:cubicBezTo>
                    <a:pt x="17298" y="312"/>
                    <a:pt x="17259" y="482"/>
                    <a:pt x="17246" y="659"/>
                  </a:cubicBezTo>
                  <a:cubicBezTo>
                    <a:pt x="16631" y="4639"/>
                    <a:pt x="13928" y="8429"/>
                    <a:pt x="12262" y="8532"/>
                  </a:cubicBezTo>
                  <a:lnTo>
                    <a:pt x="12262" y="781"/>
                  </a:lnTo>
                  <a:cubicBezTo>
                    <a:pt x="12262" y="473"/>
                    <a:pt x="12262" y="321"/>
                    <a:pt x="12215" y="210"/>
                  </a:cubicBezTo>
                  <a:cubicBezTo>
                    <a:pt x="12196" y="165"/>
                    <a:pt x="12172" y="126"/>
                    <a:pt x="12143" y="96"/>
                  </a:cubicBezTo>
                  <a:cubicBezTo>
                    <a:pt x="12030" y="22"/>
                    <a:pt x="11907" y="-3"/>
                    <a:pt x="11786" y="24"/>
                  </a:cubicBezTo>
                  <a:lnTo>
                    <a:pt x="9224" y="24"/>
                  </a:lnTo>
                  <a:cubicBezTo>
                    <a:pt x="9103" y="-3"/>
                    <a:pt x="8981" y="22"/>
                    <a:pt x="8869" y="96"/>
                  </a:cubicBezTo>
                  <a:cubicBezTo>
                    <a:pt x="8840" y="126"/>
                    <a:pt x="8816" y="165"/>
                    <a:pt x="8797" y="210"/>
                  </a:cubicBezTo>
                  <a:cubicBezTo>
                    <a:pt x="8749" y="321"/>
                    <a:pt x="8749" y="473"/>
                    <a:pt x="8749" y="781"/>
                  </a:cubicBezTo>
                  <a:lnTo>
                    <a:pt x="8749" y="14998"/>
                  </a:lnTo>
                  <a:cubicBezTo>
                    <a:pt x="8749" y="14998"/>
                    <a:pt x="4445" y="13854"/>
                    <a:pt x="3654" y="71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Helvetica Neue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>
  <p:cSld name="Пустой слайд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+ текст">
  <p:cSld name="Заголовок + текст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671512" y="1773238"/>
            <a:ext cx="10861676" cy="44640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19"/>
          <p:cNvSpPr txBox="1"/>
          <p:nvPr>
            <p:ph type="title"/>
          </p:nvPr>
        </p:nvSpPr>
        <p:spPr>
          <a:xfrm>
            <a:off x="677333" y="692150"/>
            <a:ext cx="10855855" cy="644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+ объект">
  <p:cSld name="Заголовок + объект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658812" y="1773238"/>
            <a:ext cx="10874376" cy="4447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20"/>
          <p:cNvSpPr txBox="1"/>
          <p:nvPr>
            <p:ph type="title"/>
          </p:nvPr>
        </p:nvSpPr>
        <p:spPr>
          <a:xfrm>
            <a:off x="677333" y="692150"/>
            <a:ext cx="10855855" cy="644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в 2 строки + объект">
  <p:cSld name="Заголовок в 2 строки + объект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6311901" y="692150"/>
            <a:ext cx="5208587" cy="5545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800"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−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800"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800"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21"/>
          <p:cNvSpPr txBox="1"/>
          <p:nvPr>
            <p:ph idx="2" type="body"/>
          </p:nvPr>
        </p:nvSpPr>
        <p:spPr>
          <a:xfrm>
            <a:off x="671512" y="2040888"/>
            <a:ext cx="5424489" cy="4159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21"/>
          <p:cNvSpPr txBox="1"/>
          <p:nvPr>
            <p:ph type="title"/>
          </p:nvPr>
        </p:nvSpPr>
        <p:spPr>
          <a:xfrm>
            <a:off x="677333" y="692150"/>
            <a:ext cx="5418668" cy="1081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+ 2 объекта">
  <p:cSld name="Заголовок + 2 объекта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677333" y="1773238"/>
            <a:ext cx="5317066" cy="44275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type="title"/>
          </p:nvPr>
        </p:nvSpPr>
        <p:spPr>
          <a:xfrm>
            <a:off x="677333" y="692150"/>
            <a:ext cx="10855855" cy="644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+ список">
  <p:cSld name="Заголовок + список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6096000" y="692151"/>
            <a:ext cx="5437188" cy="55086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23"/>
          <p:cNvSpPr txBox="1"/>
          <p:nvPr>
            <p:ph type="title"/>
          </p:nvPr>
        </p:nvSpPr>
        <p:spPr>
          <a:xfrm>
            <a:off x="677333" y="692150"/>
            <a:ext cx="5165528" cy="644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Заголовок + текст в две колонки">
  <p:cSld name="2_Заголовок + текст в две колонки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677333" y="1773238"/>
            <a:ext cx="5304366" cy="44275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2" type="body"/>
          </p:nvPr>
        </p:nvSpPr>
        <p:spPr>
          <a:xfrm>
            <a:off x="6228824" y="1773239"/>
            <a:ext cx="5304364" cy="44275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type="title"/>
          </p:nvPr>
        </p:nvSpPr>
        <p:spPr>
          <a:xfrm>
            <a:off x="677333" y="692150"/>
            <a:ext cx="10855855" cy="644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27" name="Google Shape;127;p24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фактоид">
  <p:cSld name="1 фактоид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Рисунок 100" id="129" name="Google Shape;129;p25"/>
          <p:cNvPicPr preferRelativeResize="0"/>
          <p:nvPr/>
        </p:nvPicPr>
        <p:blipFill rotWithShape="1">
          <a:blip r:embed="rId2">
            <a:alphaModFix/>
          </a:blip>
          <a:srcRect b="18805" l="34451" r="15832" t="19158"/>
          <a:stretch/>
        </p:blipFill>
        <p:spPr>
          <a:xfrm>
            <a:off x="5939755" y="-1"/>
            <a:ext cx="6252245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658812" y="4363180"/>
            <a:ext cx="10224001" cy="5252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1pPr>
            <a:lvl2pPr indent="-3810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400"/>
            </a:lvl2pPr>
            <a:lvl3pPr indent="-3810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−"/>
              <a:defRPr sz="2400"/>
            </a:lvl3pPr>
            <a:lvl4pPr indent="-3810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400"/>
            </a:lvl4pPr>
            <a:lvl5pPr indent="-3810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400"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2" type="body"/>
          </p:nvPr>
        </p:nvSpPr>
        <p:spPr>
          <a:xfrm>
            <a:off x="671512" y="1773238"/>
            <a:ext cx="10224001" cy="24070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5864"/>
              <a:buFont typeface="Play"/>
              <a:buNone/>
              <a:defRPr b="1" sz="15864">
                <a:latin typeface="Play"/>
                <a:ea typeface="Play"/>
                <a:cs typeface="Play"/>
                <a:sym typeface="Play"/>
              </a:defRPr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фактоида">
  <p:cSld name="2 фактоида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Рисунок 12" id="134" name="Google Shape;134;p26"/>
          <p:cNvPicPr preferRelativeResize="0"/>
          <p:nvPr/>
        </p:nvPicPr>
        <p:blipFill rotWithShape="1">
          <a:blip r:embed="rId2">
            <a:alphaModFix/>
          </a:blip>
          <a:srcRect b="18805" l="34451" r="15832" t="19158"/>
          <a:stretch/>
        </p:blipFill>
        <p:spPr>
          <a:xfrm>
            <a:off x="5939755" y="-1"/>
            <a:ext cx="6252245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672853" y="3878708"/>
            <a:ext cx="8131145" cy="17671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Play"/>
              <a:buNone/>
              <a:defRPr b="1" sz="11500">
                <a:latin typeface="Play"/>
                <a:ea typeface="Play"/>
                <a:cs typeface="Play"/>
                <a:sym typeface="Play"/>
              </a:defRPr>
            </a:lvl1pPr>
            <a:lvl2pPr indent="-95885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Play"/>
              <a:buChar char="•"/>
              <a:defRPr b="1" sz="11500">
                <a:latin typeface="Play"/>
                <a:ea typeface="Play"/>
                <a:cs typeface="Play"/>
                <a:sym typeface="Play"/>
              </a:defRPr>
            </a:lvl2pPr>
            <a:lvl3pPr indent="-95885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Play"/>
              <a:buChar char="−"/>
              <a:defRPr b="1" sz="11500">
                <a:latin typeface="Play"/>
                <a:ea typeface="Play"/>
                <a:cs typeface="Play"/>
                <a:sym typeface="Play"/>
              </a:defRPr>
            </a:lvl3pPr>
            <a:lvl4pPr indent="-95885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Play"/>
              <a:buChar char="•"/>
              <a:defRPr b="1" sz="11500">
                <a:latin typeface="Play"/>
                <a:ea typeface="Play"/>
                <a:cs typeface="Play"/>
                <a:sym typeface="Play"/>
              </a:defRPr>
            </a:lvl4pPr>
            <a:lvl5pPr indent="-95885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Play"/>
              <a:buChar char="•"/>
              <a:defRPr b="1" sz="11500">
                <a:latin typeface="Play"/>
                <a:ea typeface="Play"/>
                <a:cs typeface="Play"/>
                <a:sym typeface="Play"/>
              </a:defRPr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26"/>
          <p:cNvSpPr txBox="1"/>
          <p:nvPr>
            <p:ph idx="2" type="body"/>
          </p:nvPr>
        </p:nvSpPr>
        <p:spPr>
          <a:xfrm>
            <a:off x="672852" y="5715425"/>
            <a:ext cx="8131144" cy="485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26"/>
          <p:cNvSpPr txBox="1"/>
          <p:nvPr>
            <p:ph idx="3" type="body"/>
          </p:nvPr>
        </p:nvSpPr>
        <p:spPr>
          <a:xfrm>
            <a:off x="671514" y="1045517"/>
            <a:ext cx="8131144" cy="17671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Play"/>
              <a:buNone/>
              <a:defRPr b="1" sz="11500">
                <a:latin typeface="Play"/>
                <a:ea typeface="Play"/>
                <a:cs typeface="Play"/>
                <a:sym typeface="Play"/>
              </a:defRPr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26"/>
          <p:cNvSpPr txBox="1"/>
          <p:nvPr>
            <p:ph idx="4" type="body"/>
          </p:nvPr>
        </p:nvSpPr>
        <p:spPr>
          <a:xfrm>
            <a:off x="671512" y="2882234"/>
            <a:ext cx="8131145" cy="485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26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фактоида + текст">
  <p:cSld name="2 фактоида + текст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671514" y="1773238"/>
            <a:ext cx="5135728" cy="44275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27"/>
          <p:cNvSpPr txBox="1"/>
          <p:nvPr>
            <p:ph type="title"/>
          </p:nvPr>
        </p:nvSpPr>
        <p:spPr>
          <a:xfrm>
            <a:off x="677333" y="692150"/>
            <a:ext cx="10855855" cy="644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43" name="Google Shape;143;p27"/>
          <p:cNvSpPr txBox="1"/>
          <p:nvPr>
            <p:ph idx="2" type="body"/>
          </p:nvPr>
        </p:nvSpPr>
        <p:spPr>
          <a:xfrm>
            <a:off x="6097339" y="3864033"/>
            <a:ext cx="5417328" cy="108000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128"/>
              <a:buFont typeface="Play"/>
              <a:buNone/>
              <a:defRPr b="1" sz="7128">
                <a:latin typeface="Play"/>
                <a:ea typeface="Play"/>
                <a:cs typeface="Play"/>
                <a:sym typeface="Play"/>
              </a:defRPr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" name="Google Shape;144;p27"/>
          <p:cNvSpPr txBox="1"/>
          <p:nvPr>
            <p:ph idx="3" type="body"/>
          </p:nvPr>
        </p:nvSpPr>
        <p:spPr>
          <a:xfrm>
            <a:off x="6097337" y="5058095"/>
            <a:ext cx="5417328" cy="3566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p27"/>
          <p:cNvSpPr txBox="1"/>
          <p:nvPr>
            <p:ph idx="4" type="body"/>
          </p:nvPr>
        </p:nvSpPr>
        <p:spPr>
          <a:xfrm>
            <a:off x="6096000" y="1773238"/>
            <a:ext cx="5417328" cy="108000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128"/>
              <a:buFont typeface="Play"/>
              <a:buNone/>
              <a:defRPr b="1" sz="7128">
                <a:latin typeface="Play"/>
                <a:ea typeface="Play"/>
                <a:cs typeface="Play"/>
                <a:sym typeface="Play"/>
              </a:defRPr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27"/>
          <p:cNvSpPr txBox="1"/>
          <p:nvPr>
            <p:ph idx="5" type="body"/>
          </p:nvPr>
        </p:nvSpPr>
        <p:spPr>
          <a:xfrm>
            <a:off x="6096000" y="2967300"/>
            <a:ext cx="5417328" cy="3566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7" name="Google Shape;147;p27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одержание">
  <p:cSld name="Содержание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677333" y="692150"/>
            <a:ext cx="2681817" cy="644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4043362" y="692150"/>
            <a:ext cx="7489826" cy="5508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810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AutoNum type="arabicPeriod"/>
              <a:defRPr sz="2400"/>
            </a:lvl1pPr>
            <a:lvl2pPr indent="-3810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400"/>
            </a:lvl2pPr>
            <a:lvl3pPr indent="-3810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−"/>
              <a:defRPr sz="2400"/>
            </a:lvl3pPr>
            <a:lvl4pPr indent="-3810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400"/>
            </a:lvl4pPr>
            <a:lvl5pPr indent="-3810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400"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фактоида">
  <p:cSld name="4 фактоида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6097339" y="3864033"/>
            <a:ext cx="5417328" cy="108000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Play"/>
              <a:buNone/>
              <a:defRPr b="1" sz="8800">
                <a:latin typeface="Play"/>
                <a:ea typeface="Play"/>
                <a:cs typeface="Play"/>
                <a:sym typeface="Play"/>
              </a:defRPr>
            </a:lvl1pPr>
            <a:lvl2pPr indent="-7874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Play"/>
              <a:buChar char="•"/>
              <a:defRPr b="1" sz="8800">
                <a:latin typeface="Play"/>
                <a:ea typeface="Play"/>
                <a:cs typeface="Play"/>
                <a:sym typeface="Play"/>
              </a:defRPr>
            </a:lvl2pPr>
            <a:lvl3pPr indent="-7874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Play"/>
              <a:buChar char="−"/>
              <a:defRPr b="1" sz="8800">
                <a:latin typeface="Play"/>
                <a:ea typeface="Play"/>
                <a:cs typeface="Play"/>
                <a:sym typeface="Play"/>
              </a:defRPr>
            </a:lvl3pPr>
            <a:lvl4pPr indent="-7874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Play"/>
              <a:buChar char="•"/>
              <a:defRPr b="1" sz="8800">
                <a:latin typeface="Play"/>
                <a:ea typeface="Play"/>
                <a:cs typeface="Play"/>
                <a:sym typeface="Play"/>
              </a:defRPr>
            </a:lvl4pPr>
            <a:lvl5pPr indent="-7874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Play"/>
              <a:buChar char="•"/>
              <a:defRPr b="1" sz="8800">
                <a:latin typeface="Play"/>
                <a:ea typeface="Play"/>
                <a:cs typeface="Play"/>
                <a:sym typeface="Play"/>
              </a:defRPr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28"/>
          <p:cNvSpPr txBox="1"/>
          <p:nvPr>
            <p:ph idx="2" type="body"/>
          </p:nvPr>
        </p:nvSpPr>
        <p:spPr>
          <a:xfrm>
            <a:off x="6097337" y="5058095"/>
            <a:ext cx="5417328" cy="3566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28"/>
          <p:cNvSpPr txBox="1"/>
          <p:nvPr>
            <p:ph idx="3" type="body"/>
          </p:nvPr>
        </p:nvSpPr>
        <p:spPr>
          <a:xfrm>
            <a:off x="6096000" y="1773238"/>
            <a:ext cx="5417328" cy="108000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128"/>
              <a:buFont typeface="Play"/>
              <a:buNone/>
              <a:defRPr b="1" sz="7128">
                <a:latin typeface="Play"/>
                <a:ea typeface="Play"/>
                <a:cs typeface="Play"/>
                <a:sym typeface="Play"/>
              </a:defRPr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28"/>
          <p:cNvSpPr txBox="1"/>
          <p:nvPr>
            <p:ph idx="4" type="body"/>
          </p:nvPr>
        </p:nvSpPr>
        <p:spPr>
          <a:xfrm>
            <a:off x="6096000" y="2967300"/>
            <a:ext cx="5417328" cy="3566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28"/>
          <p:cNvSpPr txBox="1"/>
          <p:nvPr>
            <p:ph idx="5" type="body"/>
          </p:nvPr>
        </p:nvSpPr>
        <p:spPr>
          <a:xfrm>
            <a:off x="680011" y="3864033"/>
            <a:ext cx="5239527" cy="108000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128"/>
              <a:buFont typeface="Play"/>
              <a:buNone/>
              <a:defRPr b="1" sz="7128">
                <a:latin typeface="Play"/>
                <a:ea typeface="Play"/>
                <a:cs typeface="Play"/>
                <a:sym typeface="Play"/>
              </a:defRPr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28"/>
          <p:cNvSpPr txBox="1"/>
          <p:nvPr>
            <p:ph idx="6" type="body"/>
          </p:nvPr>
        </p:nvSpPr>
        <p:spPr>
          <a:xfrm>
            <a:off x="680010" y="5058095"/>
            <a:ext cx="5239527" cy="3566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" name="Google Shape;155;p28"/>
          <p:cNvSpPr txBox="1"/>
          <p:nvPr>
            <p:ph idx="7" type="body"/>
          </p:nvPr>
        </p:nvSpPr>
        <p:spPr>
          <a:xfrm>
            <a:off x="678672" y="1773238"/>
            <a:ext cx="5239527" cy="108000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128"/>
              <a:buFont typeface="Play"/>
              <a:buNone/>
              <a:defRPr b="1" sz="7128">
                <a:latin typeface="Play"/>
                <a:ea typeface="Play"/>
                <a:cs typeface="Play"/>
                <a:sym typeface="Play"/>
              </a:defRPr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28"/>
          <p:cNvSpPr txBox="1"/>
          <p:nvPr>
            <p:ph idx="8" type="body"/>
          </p:nvPr>
        </p:nvSpPr>
        <p:spPr>
          <a:xfrm>
            <a:off x="678672" y="2967300"/>
            <a:ext cx="5239527" cy="3566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28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фактоида + текст">
  <p:cSld name="4 фактоида + текст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5345017" y="617219"/>
            <a:ext cx="2779201" cy="9243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indent="-5715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•"/>
              <a:defRPr sz="5400"/>
            </a:lvl2pPr>
            <a:lvl3pPr indent="-5715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−"/>
              <a:defRPr sz="5400"/>
            </a:lvl3pPr>
            <a:lvl4pPr indent="-5715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•"/>
              <a:defRPr sz="5400"/>
            </a:lvl4pPr>
            <a:lvl5pPr indent="-5715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•"/>
              <a:defRPr sz="5400"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29"/>
          <p:cNvSpPr txBox="1"/>
          <p:nvPr>
            <p:ph idx="2" type="body"/>
          </p:nvPr>
        </p:nvSpPr>
        <p:spPr>
          <a:xfrm>
            <a:off x="5345017" y="1620441"/>
            <a:ext cx="2779201" cy="4985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29"/>
          <p:cNvSpPr txBox="1"/>
          <p:nvPr>
            <p:ph idx="3" type="body"/>
          </p:nvPr>
        </p:nvSpPr>
        <p:spPr>
          <a:xfrm>
            <a:off x="5345017" y="2680785"/>
            <a:ext cx="2779202" cy="9243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2" name="Google Shape;162;p29"/>
          <p:cNvSpPr txBox="1"/>
          <p:nvPr>
            <p:ph idx="4" type="body"/>
          </p:nvPr>
        </p:nvSpPr>
        <p:spPr>
          <a:xfrm>
            <a:off x="5345017" y="3684008"/>
            <a:ext cx="2779201" cy="498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29"/>
          <p:cNvSpPr txBox="1"/>
          <p:nvPr>
            <p:ph idx="5" type="body"/>
          </p:nvPr>
        </p:nvSpPr>
        <p:spPr>
          <a:xfrm>
            <a:off x="8424464" y="617219"/>
            <a:ext cx="2779201" cy="9243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29"/>
          <p:cNvSpPr txBox="1"/>
          <p:nvPr>
            <p:ph idx="6" type="body"/>
          </p:nvPr>
        </p:nvSpPr>
        <p:spPr>
          <a:xfrm>
            <a:off x="8424463" y="1620441"/>
            <a:ext cx="2779201" cy="498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" name="Google Shape;165;p29"/>
          <p:cNvSpPr txBox="1"/>
          <p:nvPr>
            <p:ph idx="7" type="body"/>
          </p:nvPr>
        </p:nvSpPr>
        <p:spPr>
          <a:xfrm>
            <a:off x="8424464" y="2680785"/>
            <a:ext cx="2779201" cy="9243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29"/>
          <p:cNvSpPr txBox="1"/>
          <p:nvPr>
            <p:ph idx="8" type="body"/>
          </p:nvPr>
        </p:nvSpPr>
        <p:spPr>
          <a:xfrm>
            <a:off x="8424463" y="3684008"/>
            <a:ext cx="2779201" cy="498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" name="Google Shape;167;p29"/>
          <p:cNvSpPr txBox="1"/>
          <p:nvPr>
            <p:ph idx="9" type="body"/>
          </p:nvPr>
        </p:nvSpPr>
        <p:spPr>
          <a:xfrm>
            <a:off x="668348" y="2495795"/>
            <a:ext cx="3384001" cy="11105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520"/>
              <a:buFont typeface="Helvetica Neue"/>
              <a:buNone/>
              <a:defRPr sz="152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" name="Google Shape;168;p29"/>
          <p:cNvSpPr txBox="1"/>
          <p:nvPr>
            <p:ph type="title"/>
          </p:nvPr>
        </p:nvSpPr>
        <p:spPr>
          <a:xfrm>
            <a:off x="677333" y="692150"/>
            <a:ext cx="3366031" cy="16018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69" name="Google Shape;169;p29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 фактоидов">
  <p:cSld name="6 фактоидов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idx="1" type="body"/>
          </p:nvPr>
        </p:nvSpPr>
        <p:spPr>
          <a:xfrm>
            <a:off x="5345019" y="617219"/>
            <a:ext cx="2484001" cy="7604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indent="-5715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•"/>
              <a:defRPr sz="5400"/>
            </a:lvl2pPr>
            <a:lvl3pPr indent="-5715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−"/>
              <a:defRPr sz="5400"/>
            </a:lvl3pPr>
            <a:lvl4pPr indent="-5715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•"/>
              <a:defRPr sz="5400"/>
            </a:lvl4pPr>
            <a:lvl5pPr indent="-5715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•"/>
              <a:defRPr sz="5400"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" name="Google Shape;172;p30"/>
          <p:cNvSpPr txBox="1"/>
          <p:nvPr>
            <p:ph idx="2" type="body"/>
          </p:nvPr>
        </p:nvSpPr>
        <p:spPr>
          <a:xfrm>
            <a:off x="5345019" y="1452768"/>
            <a:ext cx="2484001" cy="5978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30"/>
          <p:cNvSpPr txBox="1"/>
          <p:nvPr>
            <p:ph idx="3" type="body"/>
          </p:nvPr>
        </p:nvSpPr>
        <p:spPr>
          <a:xfrm>
            <a:off x="8375766" y="617219"/>
            <a:ext cx="2484001" cy="7604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968"/>
              <a:buFont typeface="Helvetica Neue"/>
              <a:buNone/>
              <a:defRPr sz="496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4" name="Google Shape;174;p30"/>
          <p:cNvSpPr txBox="1"/>
          <p:nvPr>
            <p:ph idx="4" type="body"/>
          </p:nvPr>
        </p:nvSpPr>
        <p:spPr>
          <a:xfrm>
            <a:off x="8375766" y="1452768"/>
            <a:ext cx="2484001" cy="5978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5" name="Google Shape;175;p30"/>
          <p:cNvSpPr txBox="1"/>
          <p:nvPr>
            <p:ph idx="5" type="body"/>
          </p:nvPr>
        </p:nvSpPr>
        <p:spPr>
          <a:xfrm>
            <a:off x="5345019" y="2293322"/>
            <a:ext cx="2484001" cy="7604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968"/>
              <a:buFont typeface="Helvetica Neue"/>
              <a:buNone/>
              <a:defRPr sz="496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" name="Google Shape;176;p30"/>
          <p:cNvSpPr txBox="1"/>
          <p:nvPr>
            <p:ph idx="6" type="body"/>
          </p:nvPr>
        </p:nvSpPr>
        <p:spPr>
          <a:xfrm>
            <a:off x="5345019" y="3128871"/>
            <a:ext cx="2484001" cy="5978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" name="Google Shape;177;p30"/>
          <p:cNvSpPr txBox="1"/>
          <p:nvPr>
            <p:ph idx="7" type="body"/>
          </p:nvPr>
        </p:nvSpPr>
        <p:spPr>
          <a:xfrm>
            <a:off x="8375766" y="2293322"/>
            <a:ext cx="2484001" cy="7604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968"/>
              <a:buFont typeface="Helvetica Neue"/>
              <a:buNone/>
              <a:defRPr sz="496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8" name="Google Shape;178;p30"/>
          <p:cNvSpPr txBox="1"/>
          <p:nvPr>
            <p:ph idx="8" type="body"/>
          </p:nvPr>
        </p:nvSpPr>
        <p:spPr>
          <a:xfrm>
            <a:off x="8375766" y="3128872"/>
            <a:ext cx="2484001" cy="5978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9" name="Google Shape;179;p30"/>
          <p:cNvSpPr txBox="1"/>
          <p:nvPr>
            <p:ph idx="9" type="body"/>
          </p:nvPr>
        </p:nvSpPr>
        <p:spPr>
          <a:xfrm>
            <a:off x="5345019" y="3971488"/>
            <a:ext cx="2484001" cy="7604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968"/>
              <a:buFont typeface="Helvetica Neue"/>
              <a:buNone/>
              <a:defRPr sz="496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0" name="Google Shape;180;p30"/>
          <p:cNvSpPr txBox="1"/>
          <p:nvPr>
            <p:ph idx="13" type="body"/>
          </p:nvPr>
        </p:nvSpPr>
        <p:spPr>
          <a:xfrm>
            <a:off x="5345019" y="4807039"/>
            <a:ext cx="2484001" cy="5978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1" name="Google Shape;181;p30"/>
          <p:cNvSpPr txBox="1"/>
          <p:nvPr>
            <p:ph idx="14" type="body"/>
          </p:nvPr>
        </p:nvSpPr>
        <p:spPr>
          <a:xfrm>
            <a:off x="8375766" y="3971488"/>
            <a:ext cx="2484001" cy="7604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968"/>
              <a:buFont typeface="Helvetica Neue"/>
              <a:buNone/>
              <a:defRPr sz="496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" name="Google Shape;182;p30"/>
          <p:cNvSpPr txBox="1"/>
          <p:nvPr>
            <p:ph idx="15" type="body"/>
          </p:nvPr>
        </p:nvSpPr>
        <p:spPr>
          <a:xfrm>
            <a:off x="8375766" y="4807039"/>
            <a:ext cx="2484001" cy="5978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3" name="Google Shape;183;p30"/>
          <p:cNvSpPr txBox="1"/>
          <p:nvPr>
            <p:ph idx="16" type="body"/>
          </p:nvPr>
        </p:nvSpPr>
        <p:spPr>
          <a:xfrm>
            <a:off x="671512" y="2496200"/>
            <a:ext cx="3384002" cy="11105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520"/>
              <a:buFont typeface="Helvetica Neue"/>
              <a:buNone/>
              <a:defRPr sz="152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4" name="Google Shape;184;p30"/>
          <p:cNvSpPr txBox="1"/>
          <p:nvPr>
            <p:ph type="title"/>
          </p:nvPr>
        </p:nvSpPr>
        <p:spPr>
          <a:xfrm>
            <a:off x="677333" y="692150"/>
            <a:ext cx="3366031" cy="16011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85" name="Google Shape;185;p30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 фактоидов">
  <p:cSld name="9 фактоидов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idx="1" type="body"/>
          </p:nvPr>
        </p:nvSpPr>
        <p:spPr>
          <a:xfrm>
            <a:off x="5342973" y="621774"/>
            <a:ext cx="1764001" cy="8064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indent="-5715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•"/>
              <a:defRPr sz="5400"/>
            </a:lvl2pPr>
            <a:lvl3pPr indent="-5715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−"/>
              <a:defRPr sz="5400"/>
            </a:lvl3pPr>
            <a:lvl4pPr indent="-5715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•"/>
              <a:defRPr sz="5400"/>
            </a:lvl4pPr>
            <a:lvl5pPr indent="-5715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•"/>
              <a:defRPr sz="5400"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8" name="Google Shape;188;p31"/>
          <p:cNvSpPr txBox="1"/>
          <p:nvPr>
            <p:ph idx="2" type="body"/>
          </p:nvPr>
        </p:nvSpPr>
        <p:spPr>
          <a:xfrm>
            <a:off x="5342973" y="1439766"/>
            <a:ext cx="1764001" cy="6011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9" name="Google Shape;189;p31"/>
          <p:cNvSpPr txBox="1"/>
          <p:nvPr>
            <p:ph idx="3" type="body"/>
          </p:nvPr>
        </p:nvSpPr>
        <p:spPr>
          <a:xfrm>
            <a:off x="7395992" y="621774"/>
            <a:ext cx="1764001" cy="8064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5346"/>
              <a:buFont typeface="Helvetica Neue"/>
              <a:buNone/>
              <a:defRPr sz="5346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0" name="Google Shape;190;p31"/>
          <p:cNvSpPr txBox="1"/>
          <p:nvPr>
            <p:ph idx="4" type="body"/>
          </p:nvPr>
        </p:nvSpPr>
        <p:spPr>
          <a:xfrm>
            <a:off x="7395992" y="1439766"/>
            <a:ext cx="1764001" cy="6011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1" name="Google Shape;191;p31"/>
          <p:cNvSpPr txBox="1"/>
          <p:nvPr>
            <p:ph idx="5" type="body"/>
          </p:nvPr>
        </p:nvSpPr>
        <p:spPr>
          <a:xfrm>
            <a:off x="9445338" y="621774"/>
            <a:ext cx="1764001" cy="8064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5346"/>
              <a:buFont typeface="Helvetica Neue"/>
              <a:buNone/>
              <a:defRPr sz="5346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2" name="Google Shape;192;p31"/>
          <p:cNvSpPr txBox="1"/>
          <p:nvPr>
            <p:ph idx="6" type="body"/>
          </p:nvPr>
        </p:nvSpPr>
        <p:spPr>
          <a:xfrm>
            <a:off x="9445338" y="1439766"/>
            <a:ext cx="1764001" cy="6011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" name="Google Shape;193;p31"/>
          <p:cNvSpPr txBox="1"/>
          <p:nvPr>
            <p:ph idx="7" type="body"/>
          </p:nvPr>
        </p:nvSpPr>
        <p:spPr>
          <a:xfrm>
            <a:off x="5342973" y="2524163"/>
            <a:ext cx="1764001" cy="7963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5238"/>
              <a:buFont typeface="Helvetica Neue"/>
              <a:buNone/>
              <a:defRPr sz="523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4" name="Google Shape;194;p31"/>
          <p:cNvSpPr txBox="1"/>
          <p:nvPr>
            <p:ph idx="8" type="body"/>
          </p:nvPr>
        </p:nvSpPr>
        <p:spPr>
          <a:xfrm>
            <a:off x="5342973" y="3335806"/>
            <a:ext cx="1764001" cy="6011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5" name="Google Shape;195;p31"/>
          <p:cNvSpPr txBox="1"/>
          <p:nvPr>
            <p:ph idx="9" type="body"/>
          </p:nvPr>
        </p:nvSpPr>
        <p:spPr>
          <a:xfrm>
            <a:off x="7399667" y="2524163"/>
            <a:ext cx="1764001" cy="7963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5238"/>
              <a:buFont typeface="Helvetica Neue"/>
              <a:buNone/>
              <a:defRPr sz="523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6" name="Google Shape;196;p31"/>
          <p:cNvSpPr txBox="1"/>
          <p:nvPr>
            <p:ph idx="13" type="body"/>
          </p:nvPr>
        </p:nvSpPr>
        <p:spPr>
          <a:xfrm>
            <a:off x="7399667" y="3335806"/>
            <a:ext cx="1764001" cy="6011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7" name="Google Shape;197;p31"/>
          <p:cNvSpPr txBox="1"/>
          <p:nvPr>
            <p:ph idx="14" type="body"/>
          </p:nvPr>
        </p:nvSpPr>
        <p:spPr>
          <a:xfrm>
            <a:off x="9452688" y="2524163"/>
            <a:ext cx="1764001" cy="7963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5238"/>
              <a:buFont typeface="Helvetica Neue"/>
              <a:buNone/>
              <a:defRPr sz="523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8" name="Google Shape;198;p31"/>
          <p:cNvSpPr txBox="1"/>
          <p:nvPr>
            <p:ph idx="15" type="body"/>
          </p:nvPr>
        </p:nvSpPr>
        <p:spPr>
          <a:xfrm>
            <a:off x="9452688" y="3335806"/>
            <a:ext cx="1764001" cy="6011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9" name="Google Shape;199;p31"/>
          <p:cNvSpPr txBox="1"/>
          <p:nvPr>
            <p:ph idx="16" type="body"/>
          </p:nvPr>
        </p:nvSpPr>
        <p:spPr>
          <a:xfrm>
            <a:off x="5342973" y="4348796"/>
            <a:ext cx="1764001" cy="7963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5238"/>
              <a:buFont typeface="Helvetica Neue"/>
              <a:buNone/>
              <a:defRPr sz="523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0" name="Google Shape;200;p31"/>
          <p:cNvSpPr txBox="1"/>
          <p:nvPr>
            <p:ph idx="17" type="body"/>
          </p:nvPr>
        </p:nvSpPr>
        <p:spPr>
          <a:xfrm>
            <a:off x="5342973" y="5157265"/>
            <a:ext cx="1764001" cy="6011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1" name="Google Shape;201;p31"/>
          <p:cNvSpPr txBox="1"/>
          <p:nvPr>
            <p:ph idx="18" type="body"/>
          </p:nvPr>
        </p:nvSpPr>
        <p:spPr>
          <a:xfrm>
            <a:off x="7395992" y="4348796"/>
            <a:ext cx="1764001" cy="7963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5238"/>
              <a:buFont typeface="Helvetica Neue"/>
              <a:buNone/>
              <a:defRPr sz="523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2" name="Google Shape;202;p31"/>
          <p:cNvSpPr txBox="1"/>
          <p:nvPr>
            <p:ph idx="19" type="body"/>
          </p:nvPr>
        </p:nvSpPr>
        <p:spPr>
          <a:xfrm>
            <a:off x="7395992" y="5157265"/>
            <a:ext cx="1764001" cy="6011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" name="Google Shape;203;p31"/>
          <p:cNvSpPr txBox="1"/>
          <p:nvPr>
            <p:ph idx="20" type="body"/>
          </p:nvPr>
        </p:nvSpPr>
        <p:spPr>
          <a:xfrm>
            <a:off x="9445338" y="4348796"/>
            <a:ext cx="1764001" cy="7963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5238"/>
              <a:buFont typeface="Helvetica Neue"/>
              <a:buNone/>
              <a:defRPr sz="523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4" name="Google Shape;204;p31"/>
          <p:cNvSpPr txBox="1"/>
          <p:nvPr>
            <p:ph idx="21" type="body"/>
          </p:nvPr>
        </p:nvSpPr>
        <p:spPr>
          <a:xfrm>
            <a:off x="9445338" y="5157265"/>
            <a:ext cx="1764001" cy="6011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5" name="Google Shape;205;p31"/>
          <p:cNvSpPr txBox="1"/>
          <p:nvPr>
            <p:ph idx="22" type="body"/>
          </p:nvPr>
        </p:nvSpPr>
        <p:spPr>
          <a:xfrm>
            <a:off x="671512" y="2487266"/>
            <a:ext cx="3384002" cy="1110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520"/>
              <a:buFont typeface="Helvetica Neue"/>
              <a:buNone/>
              <a:defRPr sz="152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6" name="Google Shape;206;p31"/>
          <p:cNvSpPr txBox="1"/>
          <p:nvPr>
            <p:ph type="title"/>
          </p:nvPr>
        </p:nvSpPr>
        <p:spPr>
          <a:xfrm>
            <a:off x="677333" y="692150"/>
            <a:ext cx="3366031" cy="16011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207" name="Google Shape;207;p31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 фактоидов">
  <p:cSld name="8 фактоидов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671512" y="2052228"/>
            <a:ext cx="2575862" cy="7604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indent="-5715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•"/>
              <a:defRPr sz="5400"/>
            </a:lvl2pPr>
            <a:lvl3pPr indent="-5715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−"/>
              <a:defRPr sz="5400"/>
            </a:lvl3pPr>
            <a:lvl4pPr indent="-5715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•"/>
              <a:defRPr sz="5400"/>
            </a:lvl4pPr>
            <a:lvl5pPr indent="-5715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•"/>
              <a:defRPr sz="5400"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0" name="Google Shape;210;p32"/>
          <p:cNvSpPr txBox="1"/>
          <p:nvPr>
            <p:ph idx="2" type="body"/>
          </p:nvPr>
        </p:nvSpPr>
        <p:spPr>
          <a:xfrm>
            <a:off x="671512" y="2947810"/>
            <a:ext cx="2575862" cy="6284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1" name="Google Shape;211;p32"/>
          <p:cNvSpPr txBox="1"/>
          <p:nvPr>
            <p:ph idx="3" type="body"/>
          </p:nvPr>
        </p:nvSpPr>
        <p:spPr>
          <a:xfrm>
            <a:off x="3433450" y="2052228"/>
            <a:ext cx="2575862" cy="7604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968"/>
              <a:buFont typeface="Helvetica Neue"/>
              <a:buNone/>
              <a:defRPr sz="496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2" name="Google Shape;212;p32"/>
          <p:cNvSpPr txBox="1"/>
          <p:nvPr>
            <p:ph idx="4" type="body"/>
          </p:nvPr>
        </p:nvSpPr>
        <p:spPr>
          <a:xfrm>
            <a:off x="3433450" y="2947810"/>
            <a:ext cx="2575862" cy="6284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3" name="Google Shape;213;p32"/>
          <p:cNvSpPr txBox="1"/>
          <p:nvPr>
            <p:ph idx="5" type="body"/>
          </p:nvPr>
        </p:nvSpPr>
        <p:spPr>
          <a:xfrm>
            <a:off x="6195388" y="2052228"/>
            <a:ext cx="2575862" cy="7604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968"/>
              <a:buFont typeface="Helvetica Neue"/>
              <a:buNone/>
              <a:defRPr sz="496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4" name="Google Shape;214;p32"/>
          <p:cNvSpPr txBox="1"/>
          <p:nvPr>
            <p:ph idx="6" type="body"/>
          </p:nvPr>
        </p:nvSpPr>
        <p:spPr>
          <a:xfrm>
            <a:off x="6195388" y="2947810"/>
            <a:ext cx="2575862" cy="6284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5" name="Google Shape;215;p32"/>
          <p:cNvSpPr txBox="1"/>
          <p:nvPr>
            <p:ph idx="7" type="body"/>
          </p:nvPr>
        </p:nvSpPr>
        <p:spPr>
          <a:xfrm>
            <a:off x="8957326" y="2052228"/>
            <a:ext cx="2575862" cy="7604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968"/>
              <a:buFont typeface="Helvetica Neue"/>
              <a:buNone/>
              <a:defRPr sz="496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6" name="Google Shape;216;p32"/>
          <p:cNvSpPr txBox="1"/>
          <p:nvPr>
            <p:ph idx="8" type="body"/>
          </p:nvPr>
        </p:nvSpPr>
        <p:spPr>
          <a:xfrm>
            <a:off x="8957326" y="2947810"/>
            <a:ext cx="2575862" cy="6284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7" name="Google Shape;217;p32"/>
          <p:cNvSpPr txBox="1"/>
          <p:nvPr>
            <p:ph idx="9" type="body"/>
          </p:nvPr>
        </p:nvSpPr>
        <p:spPr>
          <a:xfrm>
            <a:off x="671512" y="4142061"/>
            <a:ext cx="2575862" cy="7604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968"/>
              <a:buFont typeface="Helvetica Neue"/>
              <a:buNone/>
              <a:defRPr sz="496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8" name="Google Shape;218;p32"/>
          <p:cNvSpPr txBox="1"/>
          <p:nvPr>
            <p:ph idx="13" type="body"/>
          </p:nvPr>
        </p:nvSpPr>
        <p:spPr>
          <a:xfrm>
            <a:off x="671512" y="5031926"/>
            <a:ext cx="2575862" cy="6284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9" name="Google Shape;219;p32"/>
          <p:cNvSpPr txBox="1"/>
          <p:nvPr>
            <p:ph idx="14" type="body"/>
          </p:nvPr>
        </p:nvSpPr>
        <p:spPr>
          <a:xfrm>
            <a:off x="3433450" y="4142061"/>
            <a:ext cx="2575862" cy="7604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968"/>
              <a:buFont typeface="Helvetica Neue"/>
              <a:buNone/>
              <a:defRPr sz="496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0" name="Google Shape;220;p32"/>
          <p:cNvSpPr txBox="1"/>
          <p:nvPr>
            <p:ph idx="15" type="body"/>
          </p:nvPr>
        </p:nvSpPr>
        <p:spPr>
          <a:xfrm>
            <a:off x="3433450" y="5031926"/>
            <a:ext cx="2575862" cy="6284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1" name="Google Shape;221;p32"/>
          <p:cNvSpPr txBox="1"/>
          <p:nvPr>
            <p:ph idx="16" type="body"/>
          </p:nvPr>
        </p:nvSpPr>
        <p:spPr>
          <a:xfrm>
            <a:off x="6195388" y="4142061"/>
            <a:ext cx="2575862" cy="7604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968"/>
              <a:buFont typeface="Helvetica Neue"/>
              <a:buNone/>
              <a:defRPr sz="496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2" name="Google Shape;222;p32"/>
          <p:cNvSpPr txBox="1"/>
          <p:nvPr>
            <p:ph idx="17" type="body"/>
          </p:nvPr>
        </p:nvSpPr>
        <p:spPr>
          <a:xfrm>
            <a:off x="6195388" y="5031926"/>
            <a:ext cx="2575862" cy="6284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3" name="Google Shape;223;p32"/>
          <p:cNvSpPr txBox="1"/>
          <p:nvPr>
            <p:ph idx="18" type="body"/>
          </p:nvPr>
        </p:nvSpPr>
        <p:spPr>
          <a:xfrm>
            <a:off x="8957326" y="4142061"/>
            <a:ext cx="2575862" cy="7604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968"/>
              <a:buFont typeface="Helvetica Neue"/>
              <a:buNone/>
              <a:defRPr sz="496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4" name="Google Shape;224;p32"/>
          <p:cNvSpPr txBox="1"/>
          <p:nvPr>
            <p:ph idx="19" type="body"/>
          </p:nvPr>
        </p:nvSpPr>
        <p:spPr>
          <a:xfrm>
            <a:off x="8957326" y="5031926"/>
            <a:ext cx="2575862" cy="6284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5" name="Google Shape;225;p32"/>
          <p:cNvSpPr txBox="1"/>
          <p:nvPr>
            <p:ph type="title"/>
          </p:nvPr>
        </p:nvSpPr>
        <p:spPr>
          <a:xfrm>
            <a:off x="677333" y="692150"/>
            <a:ext cx="10868555" cy="6284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226" name="Google Shape;226;p32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окап телефона (android) ">
  <p:cSld name="Мокап телефона (android) 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Рисунок 2" id="228" name="Google Shape;228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28439" y="692150"/>
            <a:ext cx="2655711" cy="550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3"/>
          <p:cNvSpPr/>
          <p:nvPr>
            <p:ph idx="2" type="pic"/>
          </p:nvPr>
        </p:nvSpPr>
        <p:spPr>
          <a:xfrm>
            <a:off x="7767579" y="1009594"/>
            <a:ext cx="2389453" cy="503401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33"/>
          <p:cNvSpPr txBox="1"/>
          <p:nvPr>
            <p:ph idx="1" type="body"/>
          </p:nvPr>
        </p:nvSpPr>
        <p:spPr>
          <a:xfrm>
            <a:off x="671514" y="2055970"/>
            <a:ext cx="5418667" cy="41448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1" name="Google Shape;231;p33"/>
          <p:cNvSpPr txBox="1"/>
          <p:nvPr>
            <p:ph type="title"/>
          </p:nvPr>
        </p:nvSpPr>
        <p:spPr>
          <a:xfrm>
            <a:off x="677333" y="692150"/>
            <a:ext cx="5418668" cy="1081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232" name="Google Shape;232;p33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мокапа телефона (1 android)">
  <p:cSld name="Два мокапа телефона (1 android)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/>
          <p:nvPr>
            <p:ph idx="1" type="body"/>
          </p:nvPr>
        </p:nvSpPr>
        <p:spPr>
          <a:xfrm>
            <a:off x="671514" y="2055970"/>
            <a:ext cx="4663017" cy="41448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5" name="Google Shape;235;p34"/>
          <p:cNvSpPr txBox="1"/>
          <p:nvPr>
            <p:ph type="title"/>
          </p:nvPr>
        </p:nvSpPr>
        <p:spPr>
          <a:xfrm>
            <a:off x="677333" y="692150"/>
            <a:ext cx="4663018" cy="1081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pic>
        <p:nvPicPr>
          <p:cNvPr descr="Рисунок 10" id="236" name="Google Shape;236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18754" y="692150"/>
            <a:ext cx="2655711" cy="5508625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7" name="Google Shape;237;p34"/>
          <p:cNvSpPr/>
          <p:nvPr>
            <p:ph idx="2" type="pic"/>
          </p:nvPr>
        </p:nvSpPr>
        <p:spPr>
          <a:xfrm>
            <a:off x="9057892" y="1009594"/>
            <a:ext cx="2389453" cy="503401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descr="Рисунок 15" id="238" name="Google Shape;238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04129" y="692150"/>
            <a:ext cx="2655711" cy="550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4"/>
          <p:cNvSpPr/>
          <p:nvPr>
            <p:ph idx="3" type="pic"/>
          </p:nvPr>
        </p:nvSpPr>
        <p:spPr>
          <a:xfrm>
            <a:off x="6343267" y="1009594"/>
            <a:ext cx="2389453" cy="503401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34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мокапа телефона (2 android) ">
  <p:cSld name="Два мокапа телефона (2 android) 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5"/>
          <p:cNvSpPr txBox="1"/>
          <p:nvPr>
            <p:ph idx="1" type="body"/>
          </p:nvPr>
        </p:nvSpPr>
        <p:spPr>
          <a:xfrm>
            <a:off x="6850064" y="2055970"/>
            <a:ext cx="4663017" cy="41448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3" name="Google Shape;243;p35"/>
          <p:cNvSpPr txBox="1"/>
          <p:nvPr>
            <p:ph type="title"/>
          </p:nvPr>
        </p:nvSpPr>
        <p:spPr>
          <a:xfrm>
            <a:off x="6855884" y="692150"/>
            <a:ext cx="4663017" cy="1081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pic>
        <p:nvPicPr>
          <p:cNvPr descr="Рисунок 12" id="244" name="Google Shape;244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30573" y="692150"/>
            <a:ext cx="2655711" cy="550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5"/>
          <p:cNvSpPr/>
          <p:nvPr>
            <p:ph idx="2" type="pic"/>
          </p:nvPr>
        </p:nvSpPr>
        <p:spPr>
          <a:xfrm>
            <a:off x="3469713" y="1009594"/>
            <a:ext cx="2389453" cy="503401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descr="Рисунок 14" id="246" name="Google Shape;246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5948" y="692150"/>
            <a:ext cx="2655711" cy="550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5"/>
          <p:cNvSpPr/>
          <p:nvPr>
            <p:ph idx="3" type="pic"/>
          </p:nvPr>
        </p:nvSpPr>
        <p:spPr>
          <a:xfrm>
            <a:off x="755088" y="1009594"/>
            <a:ext cx="2389453" cy="503401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35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Увеличенный мокап телефона (android) ">
  <p:cSld name="Увеличенный мокап телефона (android) 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Рисунок 11" id="250" name="Google Shape;250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71106" y="692150"/>
            <a:ext cx="3863417" cy="801372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6"/>
          <p:cNvSpPr/>
          <p:nvPr>
            <p:ph idx="2" type="pic"/>
          </p:nvPr>
        </p:nvSpPr>
        <p:spPr>
          <a:xfrm>
            <a:off x="7274308" y="1170527"/>
            <a:ext cx="3457423" cy="734545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36"/>
          <p:cNvSpPr txBox="1"/>
          <p:nvPr>
            <p:ph idx="1" type="body"/>
          </p:nvPr>
        </p:nvSpPr>
        <p:spPr>
          <a:xfrm>
            <a:off x="671514" y="2055970"/>
            <a:ext cx="5424486" cy="41448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3" name="Google Shape;253;p36"/>
          <p:cNvSpPr txBox="1"/>
          <p:nvPr>
            <p:ph type="title"/>
          </p:nvPr>
        </p:nvSpPr>
        <p:spPr>
          <a:xfrm>
            <a:off x="677333" y="692150"/>
            <a:ext cx="5424487" cy="1081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254" name="Google Shape;254;p36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окап телефона ">
  <p:cSld name="Мокап телефона 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/>
          <p:nvPr/>
        </p:nvSpPr>
        <p:spPr>
          <a:xfrm>
            <a:off x="7915319" y="799033"/>
            <a:ext cx="2515561" cy="5321046"/>
          </a:xfrm>
          <a:prstGeom prst="roundRect">
            <a:avLst>
              <a:gd fmla="val 9524" name="adj"/>
            </a:avLst>
          </a:prstGeom>
          <a:solidFill>
            <a:srgbClr val="000000"/>
          </a:solidFill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7" name="Google Shape;257;p37"/>
          <p:cNvSpPr/>
          <p:nvPr>
            <p:ph idx="2" type="pic"/>
          </p:nvPr>
        </p:nvSpPr>
        <p:spPr>
          <a:xfrm>
            <a:off x="7960331" y="795425"/>
            <a:ext cx="2428738" cy="529538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37"/>
          <p:cNvSpPr txBox="1"/>
          <p:nvPr>
            <p:ph idx="1" type="body"/>
          </p:nvPr>
        </p:nvSpPr>
        <p:spPr>
          <a:xfrm>
            <a:off x="671514" y="2055970"/>
            <a:ext cx="5418667" cy="41448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9" name="Google Shape;259;p37"/>
          <p:cNvSpPr txBox="1"/>
          <p:nvPr>
            <p:ph type="title"/>
          </p:nvPr>
        </p:nvSpPr>
        <p:spPr>
          <a:xfrm>
            <a:off x="677333" y="692150"/>
            <a:ext cx="5418668" cy="1081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pic>
        <p:nvPicPr>
          <p:cNvPr descr="Рисунок 13" id="260" name="Google Shape;260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88240" y="452281"/>
            <a:ext cx="3169716" cy="5991383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7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 раздела">
  <p:cSld name="1_Титульный слайд раздела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type="title"/>
          </p:nvPr>
        </p:nvSpPr>
        <p:spPr>
          <a:xfrm>
            <a:off x="603172" y="1119966"/>
            <a:ext cx="4621373" cy="18281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600"/>
              <a:buFont typeface="Helvetica Neue"/>
              <a:buNone/>
              <a:defRPr sz="66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мокапа телефона (1)">
  <p:cSld name="Два мокапа телефона (1)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8"/>
          <p:cNvSpPr txBox="1"/>
          <p:nvPr>
            <p:ph idx="1" type="body"/>
          </p:nvPr>
        </p:nvSpPr>
        <p:spPr>
          <a:xfrm>
            <a:off x="671514" y="2055970"/>
            <a:ext cx="4663017" cy="41448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4" name="Google Shape;264;p38"/>
          <p:cNvSpPr txBox="1"/>
          <p:nvPr>
            <p:ph type="title"/>
          </p:nvPr>
        </p:nvSpPr>
        <p:spPr>
          <a:xfrm>
            <a:off x="677333" y="692150"/>
            <a:ext cx="4663018" cy="1081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grpSp>
        <p:nvGrpSpPr>
          <p:cNvPr id="265" name="Google Shape;265;p38"/>
          <p:cNvGrpSpPr/>
          <p:nvPr/>
        </p:nvGrpSpPr>
        <p:grpSpPr>
          <a:xfrm>
            <a:off x="8616939" y="452281"/>
            <a:ext cx="3169717" cy="5991384"/>
            <a:chOff x="0" y="0"/>
            <a:chExt cx="3169716" cy="5991382"/>
          </a:xfrm>
        </p:grpSpPr>
        <p:sp>
          <p:nvSpPr>
            <p:cNvPr id="266" name="Google Shape;266;p38"/>
            <p:cNvSpPr/>
            <p:nvPr/>
          </p:nvSpPr>
          <p:spPr>
            <a:xfrm>
              <a:off x="327079" y="346752"/>
              <a:ext cx="2515560" cy="5321046"/>
            </a:xfrm>
            <a:prstGeom prst="roundRect">
              <a:avLst>
                <a:gd fmla="val 9524" name="adj"/>
              </a:avLst>
            </a:prstGeom>
            <a:solidFill>
              <a:srgbClr val="000000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Helvetica Neue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pic>
          <p:nvPicPr>
            <p:cNvPr descr="Рисунок 14" id="267" name="Google Shape;267;p3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3169716" cy="599138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8" name="Google Shape;268;p38"/>
          <p:cNvSpPr/>
          <p:nvPr>
            <p:ph idx="2" type="pic"/>
          </p:nvPr>
        </p:nvSpPr>
        <p:spPr>
          <a:xfrm>
            <a:off x="8989031" y="795425"/>
            <a:ext cx="2428738" cy="529538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269" name="Google Shape;269;p38"/>
          <p:cNvGrpSpPr/>
          <p:nvPr/>
        </p:nvGrpSpPr>
        <p:grpSpPr>
          <a:xfrm>
            <a:off x="5750197" y="452281"/>
            <a:ext cx="3169717" cy="5991384"/>
            <a:chOff x="0" y="0"/>
            <a:chExt cx="3169716" cy="5991382"/>
          </a:xfrm>
        </p:grpSpPr>
        <p:sp>
          <p:nvSpPr>
            <p:cNvPr id="270" name="Google Shape;270;p38"/>
            <p:cNvSpPr/>
            <p:nvPr/>
          </p:nvSpPr>
          <p:spPr>
            <a:xfrm>
              <a:off x="327078" y="346752"/>
              <a:ext cx="2515560" cy="5321046"/>
            </a:xfrm>
            <a:prstGeom prst="roundRect">
              <a:avLst>
                <a:gd fmla="val 9524" name="adj"/>
              </a:avLst>
            </a:prstGeom>
            <a:solidFill>
              <a:srgbClr val="000000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Helvetica Neue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pic>
          <p:nvPicPr>
            <p:cNvPr descr="Рисунок 19" id="271" name="Google Shape;271;p3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3169716" cy="599138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2" name="Google Shape;272;p38"/>
          <p:cNvSpPr/>
          <p:nvPr>
            <p:ph idx="3" type="pic"/>
          </p:nvPr>
        </p:nvSpPr>
        <p:spPr>
          <a:xfrm>
            <a:off x="6122287" y="795425"/>
            <a:ext cx="2428738" cy="529538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38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мокапа телефона (2)">
  <p:cSld name="Два мокапа телефона (2)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9"/>
          <p:cNvSpPr/>
          <p:nvPr/>
        </p:nvSpPr>
        <p:spPr>
          <a:xfrm>
            <a:off x="3622719" y="799033"/>
            <a:ext cx="2515561" cy="5321046"/>
          </a:xfrm>
          <a:prstGeom prst="roundRect">
            <a:avLst>
              <a:gd fmla="val 9524" name="adj"/>
            </a:avLst>
          </a:prstGeom>
          <a:solidFill>
            <a:srgbClr val="000000"/>
          </a:solidFill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6" name="Google Shape;276;p39"/>
          <p:cNvSpPr txBox="1"/>
          <p:nvPr>
            <p:ph idx="1" type="body"/>
          </p:nvPr>
        </p:nvSpPr>
        <p:spPr>
          <a:xfrm>
            <a:off x="6850064" y="2055970"/>
            <a:ext cx="4663017" cy="41448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7" name="Google Shape;277;p39"/>
          <p:cNvSpPr txBox="1"/>
          <p:nvPr>
            <p:ph type="title"/>
          </p:nvPr>
        </p:nvSpPr>
        <p:spPr>
          <a:xfrm>
            <a:off x="6855884" y="692150"/>
            <a:ext cx="4663017" cy="1081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278" name="Google Shape;278;p39"/>
          <p:cNvSpPr/>
          <p:nvPr>
            <p:ph idx="2" type="pic"/>
          </p:nvPr>
        </p:nvSpPr>
        <p:spPr>
          <a:xfrm>
            <a:off x="3667731" y="795425"/>
            <a:ext cx="2428738" cy="529538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p39"/>
          <p:cNvSpPr/>
          <p:nvPr/>
        </p:nvSpPr>
        <p:spPr>
          <a:xfrm>
            <a:off x="755974" y="799033"/>
            <a:ext cx="2515561" cy="5321046"/>
          </a:xfrm>
          <a:prstGeom prst="roundRect">
            <a:avLst>
              <a:gd fmla="val 9524" name="adj"/>
            </a:avLst>
          </a:prstGeom>
          <a:solidFill>
            <a:srgbClr val="000000"/>
          </a:solidFill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0" name="Google Shape;280;p39"/>
          <p:cNvSpPr/>
          <p:nvPr>
            <p:ph idx="3" type="pic"/>
          </p:nvPr>
        </p:nvSpPr>
        <p:spPr>
          <a:xfrm>
            <a:off x="800987" y="795425"/>
            <a:ext cx="2428738" cy="529538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descr="Рисунок 11" id="281" name="Google Shape;281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95641" y="452281"/>
            <a:ext cx="3169716" cy="59913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Рисунок 12" id="282" name="Google Shape;282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8896" y="452281"/>
            <a:ext cx="3169717" cy="5991383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9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Увеличенный мокап телефона ">
  <p:cSld name="Увеличенный мокап телефона 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0"/>
          <p:cNvSpPr/>
          <p:nvPr/>
        </p:nvSpPr>
        <p:spPr>
          <a:xfrm>
            <a:off x="7508393" y="991395"/>
            <a:ext cx="3355919" cy="7215894"/>
          </a:xfrm>
          <a:prstGeom prst="roundRect">
            <a:avLst>
              <a:gd fmla="val 9524" name="adj"/>
            </a:avLst>
          </a:prstGeom>
          <a:solidFill>
            <a:srgbClr val="000000"/>
          </a:solidFill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6" name="Google Shape;286;p40"/>
          <p:cNvSpPr/>
          <p:nvPr>
            <p:ph idx="2" type="pic"/>
          </p:nvPr>
        </p:nvSpPr>
        <p:spPr>
          <a:xfrm>
            <a:off x="7530642" y="991396"/>
            <a:ext cx="3311421" cy="716400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40"/>
          <p:cNvSpPr txBox="1"/>
          <p:nvPr>
            <p:ph idx="1" type="body"/>
          </p:nvPr>
        </p:nvSpPr>
        <p:spPr>
          <a:xfrm>
            <a:off x="671514" y="2055970"/>
            <a:ext cx="5424486" cy="41448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8" name="Google Shape;288;p40"/>
          <p:cNvSpPr txBox="1"/>
          <p:nvPr>
            <p:ph type="title"/>
          </p:nvPr>
        </p:nvSpPr>
        <p:spPr>
          <a:xfrm>
            <a:off x="677333" y="692150"/>
            <a:ext cx="5424487" cy="1081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pic>
        <p:nvPicPr>
          <p:cNvPr descr="Рисунок 10" id="289" name="Google Shape;289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39061" y="498013"/>
            <a:ext cx="4303546" cy="8134544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0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криншот (16:9)">
  <p:cSld name="Скриншот (16:9)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1"/>
          <p:cNvSpPr/>
          <p:nvPr>
            <p:ph idx="2" type="pic"/>
          </p:nvPr>
        </p:nvSpPr>
        <p:spPr>
          <a:xfrm>
            <a:off x="5671079" y="2083205"/>
            <a:ext cx="5866490" cy="3599615"/>
          </a:xfrm>
          <a:prstGeom prst="rect">
            <a:avLst/>
          </a:prstGeom>
          <a:noFill/>
          <a:ln>
            <a:noFill/>
          </a:ln>
        </p:spPr>
      </p:sp>
      <p:pic>
        <p:nvPicPr>
          <p:cNvPr descr="Рисунок 1" id="293" name="Google Shape;293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76900" y="1773238"/>
            <a:ext cx="5868988" cy="309968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1"/>
          <p:cNvSpPr txBox="1"/>
          <p:nvPr>
            <p:ph idx="1" type="body"/>
          </p:nvPr>
        </p:nvSpPr>
        <p:spPr>
          <a:xfrm>
            <a:off x="671514" y="1773239"/>
            <a:ext cx="4649786" cy="41821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5" name="Google Shape;295;p41"/>
          <p:cNvSpPr txBox="1"/>
          <p:nvPr>
            <p:ph type="title"/>
          </p:nvPr>
        </p:nvSpPr>
        <p:spPr>
          <a:xfrm>
            <a:off x="677333" y="692150"/>
            <a:ext cx="10868555" cy="679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296" name="Google Shape;296;p41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+ скриншот (1)">
  <p:cSld name="Заголовок + скриншот (1)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2"/>
          <p:cNvSpPr txBox="1"/>
          <p:nvPr>
            <p:ph idx="1" type="body"/>
          </p:nvPr>
        </p:nvSpPr>
        <p:spPr>
          <a:xfrm>
            <a:off x="6096000" y="692150"/>
            <a:ext cx="5437188" cy="5508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9" name="Google Shape;299;p42"/>
          <p:cNvSpPr txBox="1"/>
          <p:nvPr>
            <p:ph type="title"/>
          </p:nvPr>
        </p:nvSpPr>
        <p:spPr>
          <a:xfrm>
            <a:off x="677333" y="692150"/>
            <a:ext cx="4663018" cy="1081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300" name="Google Shape;300;p42"/>
          <p:cNvSpPr txBox="1"/>
          <p:nvPr>
            <p:ph idx="2" type="body"/>
          </p:nvPr>
        </p:nvSpPr>
        <p:spPr>
          <a:xfrm>
            <a:off x="671514" y="2018599"/>
            <a:ext cx="4649786" cy="41821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1" name="Google Shape;301;p42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фото">
  <p:cSld name="1 фото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3"/>
          <p:cNvSpPr/>
          <p:nvPr>
            <p:ph idx="2" type="pic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304" name="Google Shape;304;p43"/>
          <p:cNvSpPr txBox="1"/>
          <p:nvPr>
            <p:ph type="title"/>
          </p:nvPr>
        </p:nvSpPr>
        <p:spPr>
          <a:xfrm>
            <a:off x="677333" y="692150"/>
            <a:ext cx="4663018" cy="1081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305" name="Google Shape;305;p43"/>
          <p:cNvSpPr txBox="1"/>
          <p:nvPr>
            <p:ph idx="1" type="body"/>
          </p:nvPr>
        </p:nvSpPr>
        <p:spPr>
          <a:xfrm>
            <a:off x="671514" y="2018599"/>
            <a:ext cx="4649786" cy="41821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6" name="Google Shape;306;p43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1 фото">
  <p:cSld name="1_1 фото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4"/>
          <p:cNvSpPr/>
          <p:nvPr>
            <p:ph idx="2" type="pic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309" name="Google Shape;309;p44"/>
          <p:cNvSpPr txBox="1"/>
          <p:nvPr>
            <p:ph type="title"/>
          </p:nvPr>
        </p:nvSpPr>
        <p:spPr>
          <a:xfrm>
            <a:off x="6870171" y="692150"/>
            <a:ext cx="4663018" cy="1081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310" name="Google Shape;310;p44"/>
          <p:cNvSpPr txBox="1"/>
          <p:nvPr>
            <p:ph idx="1" type="body"/>
          </p:nvPr>
        </p:nvSpPr>
        <p:spPr>
          <a:xfrm>
            <a:off x="6864350" y="2018599"/>
            <a:ext cx="4649787" cy="41821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1" name="Google Shape;311;p44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фото + подпись">
  <p:cSld name="1 фото + подпись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5"/>
          <p:cNvSpPr/>
          <p:nvPr>
            <p:ph idx="2" type="pic"/>
          </p:nvPr>
        </p:nvSpPr>
        <p:spPr>
          <a:xfrm>
            <a:off x="6096000" y="692151"/>
            <a:ext cx="5437188" cy="4182177"/>
          </a:xfrm>
          <a:prstGeom prst="rect">
            <a:avLst/>
          </a:prstGeom>
          <a:noFill/>
          <a:ln>
            <a:noFill/>
          </a:ln>
        </p:spPr>
      </p:sp>
      <p:sp>
        <p:nvSpPr>
          <p:cNvPr id="314" name="Google Shape;314;p45"/>
          <p:cNvSpPr txBox="1"/>
          <p:nvPr>
            <p:ph idx="1" type="body"/>
          </p:nvPr>
        </p:nvSpPr>
        <p:spPr>
          <a:xfrm>
            <a:off x="6096000" y="5147214"/>
            <a:ext cx="5449888" cy="3528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−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800"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5" name="Google Shape;315;p45"/>
          <p:cNvSpPr txBox="1"/>
          <p:nvPr>
            <p:ph idx="3" type="body"/>
          </p:nvPr>
        </p:nvSpPr>
        <p:spPr>
          <a:xfrm>
            <a:off x="6096000" y="5553075"/>
            <a:ext cx="5449888" cy="6842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6" name="Google Shape;316;p45"/>
          <p:cNvSpPr txBox="1"/>
          <p:nvPr>
            <p:ph type="title"/>
          </p:nvPr>
        </p:nvSpPr>
        <p:spPr>
          <a:xfrm>
            <a:off x="677333" y="692150"/>
            <a:ext cx="4663018" cy="1081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317" name="Google Shape;317;p45"/>
          <p:cNvSpPr txBox="1"/>
          <p:nvPr>
            <p:ph idx="4" type="body"/>
          </p:nvPr>
        </p:nvSpPr>
        <p:spPr>
          <a:xfrm>
            <a:off x="671514" y="2018599"/>
            <a:ext cx="4649786" cy="41821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8" name="Google Shape;318;p45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в кружке">
  <p:cSld name="Фото в кружке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6"/>
          <p:cNvSpPr/>
          <p:nvPr>
            <p:ph idx="2" type="pic"/>
          </p:nvPr>
        </p:nvSpPr>
        <p:spPr>
          <a:xfrm>
            <a:off x="1608083" y="1773236"/>
            <a:ext cx="3156226" cy="3156227"/>
          </a:xfrm>
          <a:prstGeom prst="rect">
            <a:avLst/>
          </a:prstGeom>
          <a:noFill/>
          <a:ln>
            <a:noFill/>
          </a:ln>
        </p:spPr>
      </p:sp>
      <p:sp>
        <p:nvSpPr>
          <p:cNvPr id="321" name="Google Shape;321;p46"/>
          <p:cNvSpPr txBox="1"/>
          <p:nvPr>
            <p:ph type="title"/>
          </p:nvPr>
        </p:nvSpPr>
        <p:spPr>
          <a:xfrm>
            <a:off x="5340350" y="2201187"/>
            <a:ext cx="4891857" cy="10634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322" name="Google Shape;322;p46"/>
          <p:cNvSpPr txBox="1"/>
          <p:nvPr>
            <p:ph idx="1" type="body"/>
          </p:nvPr>
        </p:nvSpPr>
        <p:spPr>
          <a:xfrm>
            <a:off x="5337597" y="3441163"/>
            <a:ext cx="4894516" cy="11722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3" name="Google Shape;323;p46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 сообществ">
  <p:cSld name="16 сообществ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7"/>
          <p:cNvSpPr/>
          <p:nvPr>
            <p:ph idx="2" type="pic"/>
          </p:nvPr>
        </p:nvSpPr>
        <p:spPr>
          <a:xfrm>
            <a:off x="5349730" y="800100"/>
            <a:ext cx="1091572" cy="1091571"/>
          </a:xfrm>
          <a:prstGeom prst="rect">
            <a:avLst/>
          </a:prstGeom>
          <a:noFill/>
          <a:ln>
            <a:noFill/>
          </a:ln>
        </p:spPr>
      </p:sp>
      <p:sp>
        <p:nvSpPr>
          <p:cNvPr id="326" name="Google Shape;326;p47"/>
          <p:cNvSpPr/>
          <p:nvPr>
            <p:ph idx="3" type="pic"/>
          </p:nvPr>
        </p:nvSpPr>
        <p:spPr>
          <a:xfrm>
            <a:off x="6950626" y="800100"/>
            <a:ext cx="1091572" cy="1091571"/>
          </a:xfrm>
          <a:prstGeom prst="rect">
            <a:avLst/>
          </a:prstGeom>
          <a:noFill/>
          <a:ln>
            <a:noFill/>
          </a:ln>
        </p:spPr>
      </p:sp>
      <p:sp>
        <p:nvSpPr>
          <p:cNvPr id="327" name="Google Shape;327;p47"/>
          <p:cNvSpPr/>
          <p:nvPr>
            <p:ph idx="4" type="pic"/>
          </p:nvPr>
        </p:nvSpPr>
        <p:spPr>
          <a:xfrm>
            <a:off x="8511196" y="800100"/>
            <a:ext cx="1091572" cy="1091571"/>
          </a:xfrm>
          <a:prstGeom prst="rect">
            <a:avLst/>
          </a:prstGeom>
          <a:noFill/>
          <a:ln>
            <a:noFill/>
          </a:ln>
        </p:spPr>
      </p:sp>
      <p:sp>
        <p:nvSpPr>
          <p:cNvPr id="328" name="Google Shape;328;p47"/>
          <p:cNvSpPr/>
          <p:nvPr>
            <p:ph idx="5" type="pic"/>
          </p:nvPr>
        </p:nvSpPr>
        <p:spPr>
          <a:xfrm>
            <a:off x="10112093" y="800100"/>
            <a:ext cx="1091572" cy="1091571"/>
          </a:xfrm>
          <a:prstGeom prst="rect">
            <a:avLst/>
          </a:prstGeom>
          <a:noFill/>
          <a:ln>
            <a:noFill/>
          </a:ln>
        </p:spPr>
      </p:sp>
      <p:sp>
        <p:nvSpPr>
          <p:cNvPr id="329" name="Google Shape;329;p47"/>
          <p:cNvSpPr/>
          <p:nvPr>
            <p:ph idx="6" type="pic"/>
          </p:nvPr>
        </p:nvSpPr>
        <p:spPr>
          <a:xfrm>
            <a:off x="5349730" y="2248638"/>
            <a:ext cx="1091572" cy="1091572"/>
          </a:xfrm>
          <a:prstGeom prst="rect">
            <a:avLst/>
          </a:prstGeom>
          <a:noFill/>
          <a:ln>
            <a:noFill/>
          </a:ln>
        </p:spPr>
      </p:sp>
      <p:sp>
        <p:nvSpPr>
          <p:cNvPr id="330" name="Google Shape;330;p47"/>
          <p:cNvSpPr/>
          <p:nvPr>
            <p:ph idx="7" type="pic"/>
          </p:nvPr>
        </p:nvSpPr>
        <p:spPr>
          <a:xfrm>
            <a:off x="6950626" y="2248638"/>
            <a:ext cx="1091572" cy="1091572"/>
          </a:xfrm>
          <a:prstGeom prst="rect">
            <a:avLst/>
          </a:prstGeom>
          <a:noFill/>
          <a:ln>
            <a:noFill/>
          </a:ln>
        </p:spPr>
      </p:sp>
      <p:sp>
        <p:nvSpPr>
          <p:cNvPr id="331" name="Google Shape;331;p47"/>
          <p:cNvSpPr/>
          <p:nvPr>
            <p:ph idx="8" type="pic"/>
          </p:nvPr>
        </p:nvSpPr>
        <p:spPr>
          <a:xfrm>
            <a:off x="8511196" y="2248638"/>
            <a:ext cx="1091572" cy="1091572"/>
          </a:xfrm>
          <a:prstGeom prst="rect">
            <a:avLst/>
          </a:prstGeom>
          <a:noFill/>
          <a:ln>
            <a:noFill/>
          </a:ln>
        </p:spPr>
      </p:sp>
      <p:sp>
        <p:nvSpPr>
          <p:cNvPr id="332" name="Google Shape;332;p47"/>
          <p:cNvSpPr/>
          <p:nvPr>
            <p:ph idx="9" type="pic"/>
          </p:nvPr>
        </p:nvSpPr>
        <p:spPr>
          <a:xfrm>
            <a:off x="10112093" y="2248638"/>
            <a:ext cx="1091572" cy="1091572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47"/>
          <p:cNvSpPr/>
          <p:nvPr>
            <p:ph idx="13" type="pic"/>
          </p:nvPr>
        </p:nvSpPr>
        <p:spPr>
          <a:xfrm>
            <a:off x="5349730" y="3697177"/>
            <a:ext cx="1091572" cy="1091572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47"/>
          <p:cNvSpPr/>
          <p:nvPr>
            <p:ph idx="14" type="pic"/>
          </p:nvPr>
        </p:nvSpPr>
        <p:spPr>
          <a:xfrm>
            <a:off x="6950626" y="3697177"/>
            <a:ext cx="1091572" cy="1091572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47"/>
          <p:cNvSpPr/>
          <p:nvPr>
            <p:ph idx="15" type="pic"/>
          </p:nvPr>
        </p:nvSpPr>
        <p:spPr>
          <a:xfrm>
            <a:off x="8511196" y="3697177"/>
            <a:ext cx="1091572" cy="1091572"/>
          </a:xfrm>
          <a:prstGeom prst="rect">
            <a:avLst/>
          </a:prstGeom>
          <a:noFill/>
          <a:ln>
            <a:noFill/>
          </a:ln>
        </p:spPr>
      </p:sp>
      <p:sp>
        <p:nvSpPr>
          <p:cNvPr id="336" name="Google Shape;336;p47"/>
          <p:cNvSpPr/>
          <p:nvPr>
            <p:ph idx="16" type="pic"/>
          </p:nvPr>
        </p:nvSpPr>
        <p:spPr>
          <a:xfrm>
            <a:off x="10112093" y="3697177"/>
            <a:ext cx="1091572" cy="1091572"/>
          </a:xfrm>
          <a:prstGeom prst="rect">
            <a:avLst/>
          </a:prstGeom>
          <a:noFill/>
          <a:ln>
            <a:noFill/>
          </a:ln>
        </p:spPr>
      </p:sp>
      <p:sp>
        <p:nvSpPr>
          <p:cNvPr id="337" name="Google Shape;337;p47"/>
          <p:cNvSpPr/>
          <p:nvPr>
            <p:ph idx="17" type="pic"/>
          </p:nvPr>
        </p:nvSpPr>
        <p:spPr>
          <a:xfrm>
            <a:off x="5349730" y="5145716"/>
            <a:ext cx="1091572" cy="1091572"/>
          </a:xfrm>
          <a:prstGeom prst="rect">
            <a:avLst/>
          </a:prstGeom>
          <a:noFill/>
          <a:ln>
            <a:noFill/>
          </a:ln>
        </p:spPr>
      </p:sp>
      <p:sp>
        <p:nvSpPr>
          <p:cNvPr id="338" name="Google Shape;338;p47"/>
          <p:cNvSpPr/>
          <p:nvPr>
            <p:ph idx="18" type="pic"/>
          </p:nvPr>
        </p:nvSpPr>
        <p:spPr>
          <a:xfrm>
            <a:off x="6950626" y="5145716"/>
            <a:ext cx="1091572" cy="1091572"/>
          </a:xfrm>
          <a:prstGeom prst="rect">
            <a:avLst/>
          </a:prstGeom>
          <a:noFill/>
          <a:ln>
            <a:noFill/>
          </a:ln>
        </p:spPr>
      </p:sp>
      <p:sp>
        <p:nvSpPr>
          <p:cNvPr id="339" name="Google Shape;339;p47"/>
          <p:cNvSpPr/>
          <p:nvPr>
            <p:ph idx="19" type="pic"/>
          </p:nvPr>
        </p:nvSpPr>
        <p:spPr>
          <a:xfrm>
            <a:off x="8511196" y="5145716"/>
            <a:ext cx="1091572" cy="1091572"/>
          </a:xfrm>
          <a:prstGeom prst="rect">
            <a:avLst/>
          </a:prstGeom>
          <a:noFill/>
          <a:ln>
            <a:noFill/>
          </a:ln>
        </p:spPr>
      </p:sp>
      <p:sp>
        <p:nvSpPr>
          <p:cNvPr id="340" name="Google Shape;340;p47"/>
          <p:cNvSpPr/>
          <p:nvPr>
            <p:ph idx="20" type="pic"/>
          </p:nvPr>
        </p:nvSpPr>
        <p:spPr>
          <a:xfrm>
            <a:off x="10112093" y="5145716"/>
            <a:ext cx="1091572" cy="1091572"/>
          </a:xfrm>
          <a:prstGeom prst="rect">
            <a:avLst/>
          </a:prstGeom>
          <a:noFill/>
          <a:ln>
            <a:noFill/>
          </a:ln>
        </p:spPr>
      </p:sp>
      <p:sp>
        <p:nvSpPr>
          <p:cNvPr id="341" name="Google Shape;341;p47"/>
          <p:cNvSpPr txBox="1"/>
          <p:nvPr>
            <p:ph idx="1" type="body"/>
          </p:nvPr>
        </p:nvSpPr>
        <p:spPr>
          <a:xfrm>
            <a:off x="671512" y="2550946"/>
            <a:ext cx="3371851" cy="36863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2" name="Google Shape;342;p47"/>
          <p:cNvSpPr txBox="1"/>
          <p:nvPr>
            <p:ph type="title"/>
          </p:nvPr>
        </p:nvSpPr>
        <p:spPr>
          <a:xfrm>
            <a:off x="677333" y="692148"/>
            <a:ext cx="3366031" cy="17081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343" name="Google Shape;343;p47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">
  <p:cSld name="Заголовок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type="title"/>
          </p:nvPr>
        </p:nvSpPr>
        <p:spPr>
          <a:xfrm>
            <a:off x="677333" y="692150"/>
            <a:ext cx="10855855" cy="644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68" name="Google Shape;68;p12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 ">
  <p:cSld name="Цитата 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8"/>
          <p:cNvSpPr txBox="1"/>
          <p:nvPr/>
        </p:nvSpPr>
        <p:spPr>
          <a:xfrm>
            <a:off x="3105308" y="-1049150"/>
            <a:ext cx="1876110" cy="43942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800"/>
              <a:buFont typeface="Play"/>
              <a:buNone/>
            </a:pPr>
            <a:r>
              <a:rPr b="1" i="0" lang="en-US" sz="28800" u="none" cap="none" strike="noStrike">
                <a:solidFill>
                  <a:schemeClr val="accent1"/>
                </a:solidFill>
                <a:latin typeface="Play"/>
                <a:ea typeface="Play"/>
                <a:cs typeface="Play"/>
                <a:sym typeface="Play"/>
              </a:rPr>
              <a:t>«</a:t>
            </a:r>
            <a:endParaRPr/>
          </a:p>
        </p:txBody>
      </p:sp>
      <p:sp>
        <p:nvSpPr>
          <p:cNvPr id="346" name="Google Shape;346;p48"/>
          <p:cNvSpPr txBox="1"/>
          <p:nvPr>
            <p:ph idx="1" type="body"/>
          </p:nvPr>
        </p:nvSpPr>
        <p:spPr>
          <a:xfrm>
            <a:off x="5346701" y="711408"/>
            <a:ext cx="6199187" cy="1061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None/>
              <a:defRPr sz="3600">
                <a:solidFill>
                  <a:schemeClr val="accent1"/>
                </a:solidFill>
              </a:defRPr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Char char="•"/>
              <a:defRPr sz="3600">
                <a:solidFill>
                  <a:schemeClr val="accent1"/>
                </a:solidFill>
              </a:defRPr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Char char="−"/>
              <a:defRPr sz="3600">
                <a:solidFill>
                  <a:schemeClr val="accent1"/>
                </a:solidFill>
              </a:defRPr>
            </a:lvl3pPr>
            <a:lvl4pPr indent="-4572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Char char="•"/>
              <a:defRPr sz="3600">
                <a:solidFill>
                  <a:schemeClr val="accent1"/>
                </a:solidFill>
              </a:defRPr>
            </a:lvl4pPr>
            <a:lvl5pPr indent="-4572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Char char="•"/>
              <a:defRPr sz="3600">
                <a:solidFill>
                  <a:schemeClr val="accent1"/>
                </a:solidFill>
              </a:defRPr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7" name="Google Shape;347;p48"/>
          <p:cNvSpPr/>
          <p:nvPr>
            <p:ph idx="2" type="pic"/>
          </p:nvPr>
        </p:nvSpPr>
        <p:spPr>
          <a:xfrm>
            <a:off x="671513" y="800101"/>
            <a:ext cx="3370772" cy="3371553"/>
          </a:xfrm>
          <a:prstGeom prst="rect">
            <a:avLst/>
          </a:prstGeom>
          <a:noFill/>
          <a:ln>
            <a:noFill/>
          </a:ln>
        </p:spPr>
      </p:sp>
      <p:sp>
        <p:nvSpPr>
          <p:cNvPr id="348" name="Google Shape;348;p48"/>
          <p:cNvSpPr txBox="1"/>
          <p:nvPr>
            <p:ph idx="3" type="body"/>
          </p:nvPr>
        </p:nvSpPr>
        <p:spPr>
          <a:xfrm>
            <a:off x="672591" y="4580421"/>
            <a:ext cx="3372027" cy="8882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Helvetica Neue"/>
              <a:buNone/>
              <a:defRPr sz="24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9" name="Google Shape;349;p48"/>
          <p:cNvSpPr txBox="1"/>
          <p:nvPr>
            <p:ph idx="4" type="body"/>
          </p:nvPr>
        </p:nvSpPr>
        <p:spPr>
          <a:xfrm>
            <a:off x="672591" y="5490167"/>
            <a:ext cx="3370772" cy="7106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0" name="Google Shape;350;p48"/>
          <p:cNvSpPr txBox="1"/>
          <p:nvPr>
            <p:ph idx="5" type="body"/>
          </p:nvPr>
        </p:nvSpPr>
        <p:spPr>
          <a:xfrm>
            <a:off x="5346701" y="1983399"/>
            <a:ext cx="6194152" cy="41660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1" name="Google Shape;351;p48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 без фото">
  <p:cSld name="Цитата без фото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9"/>
          <p:cNvSpPr txBox="1"/>
          <p:nvPr>
            <p:ph idx="1" type="body"/>
          </p:nvPr>
        </p:nvSpPr>
        <p:spPr>
          <a:xfrm>
            <a:off x="3359150" y="692151"/>
            <a:ext cx="8174039" cy="16096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Helvetica Neue"/>
              <a:buNone/>
              <a:defRPr sz="4400">
                <a:solidFill>
                  <a:schemeClr val="accent1"/>
                </a:solidFill>
              </a:defRPr>
            </a:lvl1pPr>
            <a:lvl2pPr indent="-508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Helvetica Neue"/>
              <a:buChar char="•"/>
              <a:defRPr sz="4400">
                <a:solidFill>
                  <a:schemeClr val="accent1"/>
                </a:solidFill>
              </a:defRPr>
            </a:lvl2pPr>
            <a:lvl3pPr indent="-508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Helvetica Neue"/>
              <a:buChar char="−"/>
              <a:defRPr sz="4400">
                <a:solidFill>
                  <a:schemeClr val="accent1"/>
                </a:solidFill>
              </a:defRPr>
            </a:lvl3pPr>
            <a:lvl4pPr indent="-508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Helvetica Neue"/>
              <a:buChar char="•"/>
              <a:defRPr sz="4400">
                <a:solidFill>
                  <a:schemeClr val="accent1"/>
                </a:solidFill>
              </a:defRPr>
            </a:lvl4pPr>
            <a:lvl5pPr indent="-508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Helvetica Neue"/>
              <a:buChar char="•"/>
              <a:defRPr sz="4400">
                <a:solidFill>
                  <a:schemeClr val="accent1"/>
                </a:solidFill>
              </a:defRPr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4" name="Google Shape;354;p49"/>
          <p:cNvSpPr txBox="1"/>
          <p:nvPr>
            <p:ph idx="2" type="body"/>
          </p:nvPr>
        </p:nvSpPr>
        <p:spPr>
          <a:xfrm>
            <a:off x="3359150" y="5738829"/>
            <a:ext cx="8200515" cy="4619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Helvetica Neue"/>
              <a:buNone/>
              <a:defRPr sz="24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5" name="Google Shape;355;p49"/>
          <p:cNvSpPr txBox="1"/>
          <p:nvPr>
            <p:ph idx="3" type="body"/>
          </p:nvPr>
        </p:nvSpPr>
        <p:spPr>
          <a:xfrm>
            <a:off x="3366813" y="2459421"/>
            <a:ext cx="8174040" cy="16096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6" name="Google Shape;356;p49"/>
          <p:cNvSpPr txBox="1"/>
          <p:nvPr/>
        </p:nvSpPr>
        <p:spPr>
          <a:xfrm>
            <a:off x="635951" y="-1049151"/>
            <a:ext cx="1876110" cy="43942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800"/>
              <a:buFont typeface="Play"/>
              <a:buNone/>
            </a:pPr>
            <a:r>
              <a:rPr b="1" i="0" lang="en-US" sz="28800" u="none" cap="none" strike="noStrike">
                <a:solidFill>
                  <a:schemeClr val="accent1"/>
                </a:solidFill>
                <a:latin typeface="Play"/>
                <a:ea typeface="Play"/>
                <a:cs typeface="Play"/>
                <a:sym typeface="Play"/>
              </a:rPr>
              <a:t>«</a:t>
            </a:r>
            <a:endParaRPr/>
          </a:p>
        </p:txBody>
      </p:sp>
      <p:sp>
        <p:nvSpPr>
          <p:cNvPr id="357" name="Google Shape;357;p49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инальный с QR">
  <p:cSld name="Финальный с QR">
    <p:bg>
      <p:bgPr>
        <a:solidFill>
          <a:schemeClr val="accent1"/>
        </a:solid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Рисунок 4" id="359" name="Google Shape;359;p50"/>
          <p:cNvPicPr preferRelativeResize="0"/>
          <p:nvPr/>
        </p:nvPicPr>
        <p:blipFill rotWithShape="1">
          <a:blip r:embed="rId2">
            <a:alphaModFix/>
          </a:blip>
          <a:srcRect b="9239" l="0" r="3105" t="4670"/>
          <a:stretch/>
        </p:blipFill>
        <p:spPr>
          <a:xfrm>
            <a:off x="6311900" y="-1"/>
            <a:ext cx="58801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50"/>
          <p:cNvSpPr txBox="1"/>
          <p:nvPr>
            <p:ph type="title"/>
          </p:nvPr>
        </p:nvSpPr>
        <p:spPr>
          <a:xfrm>
            <a:off x="620712" y="4372581"/>
            <a:ext cx="5475289" cy="182819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Helvetica Neue"/>
              <a:buNone/>
              <a:defRPr sz="6600"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361" name="Google Shape;361;p50"/>
          <p:cNvSpPr/>
          <p:nvPr>
            <p:ph idx="2" type="pic"/>
          </p:nvPr>
        </p:nvSpPr>
        <p:spPr>
          <a:xfrm>
            <a:off x="658812" y="692150"/>
            <a:ext cx="1289051" cy="1289050"/>
          </a:xfrm>
          <a:prstGeom prst="rect">
            <a:avLst/>
          </a:prstGeom>
          <a:noFill/>
          <a:ln>
            <a:noFill/>
          </a:ln>
        </p:spPr>
      </p:sp>
      <p:sp>
        <p:nvSpPr>
          <p:cNvPr id="362" name="Google Shape;362;p50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 раздела">
  <p:cSld name="Титульный слайд раздела">
    <p:bg>
      <p:bgPr>
        <a:solidFill>
          <a:schemeClr val="accen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Рисунок 9" id="70" name="Google Shape;70;p13"/>
          <p:cNvPicPr preferRelativeResize="0"/>
          <p:nvPr/>
        </p:nvPicPr>
        <p:blipFill rotWithShape="1">
          <a:blip r:embed="rId2">
            <a:alphaModFix/>
          </a:blip>
          <a:srcRect b="9239" l="0" r="3105" t="4670"/>
          <a:stretch/>
        </p:blipFill>
        <p:spPr>
          <a:xfrm>
            <a:off x="6311900" y="-1"/>
            <a:ext cx="58801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3"/>
          <p:cNvSpPr txBox="1"/>
          <p:nvPr>
            <p:ph type="title"/>
          </p:nvPr>
        </p:nvSpPr>
        <p:spPr>
          <a:xfrm>
            <a:off x="603172" y="1119966"/>
            <a:ext cx="4621373" cy="18281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Helvetica Neue"/>
              <a:buNone/>
              <a:defRPr sz="6600"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инальный слайд">
  <p:cSld name="Финальный слайд">
    <p:bg>
      <p:bgPr>
        <a:solidFill>
          <a:schemeClr val="accen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Рисунок 4" id="74" name="Google Shape;74;p14"/>
          <p:cNvPicPr preferRelativeResize="0"/>
          <p:nvPr/>
        </p:nvPicPr>
        <p:blipFill rotWithShape="1">
          <a:blip r:embed="rId2">
            <a:alphaModFix/>
          </a:blip>
          <a:srcRect b="9239" l="0" r="3105" t="4670"/>
          <a:stretch/>
        </p:blipFill>
        <p:spPr>
          <a:xfrm>
            <a:off x="6311900" y="-1"/>
            <a:ext cx="58801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>
            <p:ph type="title"/>
          </p:nvPr>
        </p:nvSpPr>
        <p:spPr>
          <a:xfrm>
            <a:off x="620712" y="583317"/>
            <a:ext cx="5475289" cy="182819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Helvetica Neue"/>
              <a:buNone/>
              <a:defRPr sz="6600"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grpSp>
        <p:nvGrpSpPr>
          <p:cNvPr id="76" name="Google Shape;76;p14"/>
          <p:cNvGrpSpPr/>
          <p:nvPr/>
        </p:nvGrpSpPr>
        <p:grpSpPr>
          <a:xfrm>
            <a:off x="658069" y="5503762"/>
            <a:ext cx="697015" cy="697015"/>
            <a:chOff x="-2" y="-2"/>
            <a:chExt cx="697014" cy="697014"/>
          </a:xfrm>
        </p:grpSpPr>
        <p:grpSp>
          <p:nvGrpSpPr>
            <p:cNvPr id="77" name="Google Shape;77;p14"/>
            <p:cNvGrpSpPr/>
            <p:nvPr/>
          </p:nvGrpSpPr>
          <p:grpSpPr>
            <a:xfrm>
              <a:off x="-2" y="-2"/>
              <a:ext cx="697014" cy="697014"/>
              <a:chOff x="-1" y="-1"/>
              <a:chExt cx="697012" cy="697012"/>
            </a:xfrm>
          </p:grpSpPr>
          <p:sp>
            <p:nvSpPr>
              <p:cNvPr id="78" name="Google Shape;78;p14"/>
              <p:cNvSpPr/>
              <p:nvPr/>
            </p:nvSpPr>
            <p:spPr>
              <a:xfrm>
                <a:off x="-1" y="-1"/>
                <a:ext cx="697012" cy="697012"/>
              </a:xfrm>
              <a:custGeom>
                <a:rect b="b" l="l" r="r" t="t"/>
                <a:pathLst>
                  <a:path extrusionOk="0" h="21600" w="21600">
                    <a:moveTo>
                      <a:pt x="0" y="10368"/>
                    </a:moveTo>
                    <a:cubicBezTo>
                      <a:pt x="0" y="5480"/>
                      <a:pt x="0" y="3037"/>
                      <a:pt x="1518" y="1518"/>
                    </a:cubicBezTo>
                    <a:cubicBezTo>
                      <a:pt x="3037" y="0"/>
                      <a:pt x="5480" y="0"/>
                      <a:pt x="10368" y="0"/>
                    </a:cubicBezTo>
                    <a:lnTo>
                      <a:pt x="11232" y="0"/>
                    </a:lnTo>
                    <a:cubicBezTo>
                      <a:pt x="16120" y="0"/>
                      <a:pt x="18563" y="0"/>
                      <a:pt x="20082" y="1518"/>
                    </a:cubicBezTo>
                    <a:cubicBezTo>
                      <a:pt x="21600" y="3037"/>
                      <a:pt x="21600" y="5480"/>
                      <a:pt x="21600" y="10368"/>
                    </a:cubicBezTo>
                    <a:lnTo>
                      <a:pt x="21600" y="11232"/>
                    </a:lnTo>
                    <a:cubicBezTo>
                      <a:pt x="21600" y="16120"/>
                      <a:pt x="21600" y="18563"/>
                      <a:pt x="20082" y="20082"/>
                    </a:cubicBezTo>
                    <a:cubicBezTo>
                      <a:pt x="18563" y="21600"/>
                      <a:pt x="16120" y="21600"/>
                      <a:pt x="11232" y="21600"/>
                    </a:cubicBezTo>
                    <a:lnTo>
                      <a:pt x="10368" y="21600"/>
                    </a:lnTo>
                    <a:cubicBezTo>
                      <a:pt x="5480" y="21600"/>
                      <a:pt x="3037" y="21600"/>
                      <a:pt x="1518" y="20082"/>
                    </a:cubicBezTo>
                    <a:cubicBezTo>
                      <a:pt x="0" y="18563"/>
                      <a:pt x="0" y="16120"/>
                      <a:pt x="0" y="11232"/>
                    </a:cubicBezTo>
                    <a:lnTo>
                      <a:pt x="0" y="103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Helvetica Neue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79" name="Google Shape;79;p14"/>
              <p:cNvSpPr/>
              <p:nvPr/>
            </p:nvSpPr>
            <p:spPr>
              <a:xfrm>
                <a:off x="117621" y="212008"/>
                <a:ext cx="464966" cy="290132"/>
              </a:xfrm>
              <a:custGeom>
                <a:rect b="b" l="l" r="r" t="t"/>
                <a:pathLst>
                  <a:path extrusionOk="0" h="21600" w="21600">
                    <a:moveTo>
                      <a:pt x="11765" y="21600"/>
                    </a:moveTo>
                    <a:cubicBezTo>
                      <a:pt x="4385" y="21600"/>
                      <a:pt x="175" y="13492"/>
                      <a:pt x="0" y="0"/>
                    </a:cubicBezTo>
                    <a:lnTo>
                      <a:pt x="3697" y="0"/>
                    </a:lnTo>
                    <a:cubicBezTo>
                      <a:pt x="3818" y="9903"/>
                      <a:pt x="6543" y="14097"/>
                      <a:pt x="8702" y="14962"/>
                    </a:cubicBezTo>
                    <a:lnTo>
                      <a:pt x="8702" y="0"/>
                    </a:lnTo>
                    <a:lnTo>
                      <a:pt x="12183" y="0"/>
                    </a:lnTo>
                    <a:lnTo>
                      <a:pt x="12183" y="8540"/>
                    </a:lnTo>
                    <a:cubicBezTo>
                      <a:pt x="14315" y="8173"/>
                      <a:pt x="16554" y="4281"/>
                      <a:pt x="17309" y="0"/>
                    </a:cubicBezTo>
                    <a:lnTo>
                      <a:pt x="20790" y="0"/>
                    </a:lnTo>
                    <a:cubicBezTo>
                      <a:pt x="20210" y="5276"/>
                      <a:pt x="17782" y="9168"/>
                      <a:pt x="16055" y="10768"/>
                    </a:cubicBezTo>
                    <a:cubicBezTo>
                      <a:pt x="17782" y="12065"/>
                      <a:pt x="20548" y="15459"/>
                      <a:pt x="21600" y="21600"/>
                    </a:cubicBezTo>
                    <a:lnTo>
                      <a:pt x="17768" y="21600"/>
                    </a:lnTo>
                    <a:cubicBezTo>
                      <a:pt x="16945" y="17492"/>
                      <a:pt x="14895" y="14314"/>
                      <a:pt x="12183" y="13881"/>
                    </a:cubicBezTo>
                    <a:lnTo>
                      <a:pt x="12183" y="21600"/>
                    </a:lnTo>
                    <a:lnTo>
                      <a:pt x="11765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Helvetica Neue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sp>
          <p:nvSpPr>
            <p:cNvPr id="80" name="Google Shape;80;p14"/>
            <p:cNvSpPr/>
            <p:nvPr/>
          </p:nvSpPr>
          <p:spPr>
            <a:xfrm>
              <a:off x="117472" y="211699"/>
              <a:ext cx="463248" cy="290798"/>
            </a:xfrm>
            <a:custGeom>
              <a:rect b="b" l="l" r="r" t="t"/>
              <a:pathLst>
                <a:path extrusionOk="0" h="21575" w="21565">
                  <a:moveTo>
                    <a:pt x="3654" y="716"/>
                  </a:moveTo>
                  <a:cubicBezTo>
                    <a:pt x="3659" y="529"/>
                    <a:pt x="3634" y="343"/>
                    <a:pt x="3580" y="176"/>
                  </a:cubicBezTo>
                  <a:cubicBezTo>
                    <a:pt x="3561" y="135"/>
                    <a:pt x="3538" y="101"/>
                    <a:pt x="3511" y="74"/>
                  </a:cubicBezTo>
                  <a:cubicBezTo>
                    <a:pt x="3405" y="7"/>
                    <a:pt x="3290" y="-15"/>
                    <a:pt x="3177" y="9"/>
                  </a:cubicBezTo>
                  <a:lnTo>
                    <a:pt x="429" y="9"/>
                  </a:lnTo>
                  <a:cubicBezTo>
                    <a:pt x="246" y="9"/>
                    <a:pt x="153" y="9"/>
                    <a:pt x="91" y="81"/>
                  </a:cubicBezTo>
                  <a:cubicBezTo>
                    <a:pt x="65" y="112"/>
                    <a:pt x="43" y="151"/>
                    <a:pt x="27" y="195"/>
                  </a:cubicBezTo>
                  <a:cubicBezTo>
                    <a:pt x="-14" y="302"/>
                    <a:pt x="-2" y="454"/>
                    <a:pt x="27" y="750"/>
                  </a:cubicBezTo>
                  <a:cubicBezTo>
                    <a:pt x="1456" y="20644"/>
                    <a:pt x="8659" y="21514"/>
                    <a:pt x="11855" y="21552"/>
                  </a:cubicBezTo>
                  <a:cubicBezTo>
                    <a:pt x="12022" y="21552"/>
                    <a:pt x="12093" y="21552"/>
                    <a:pt x="12165" y="21488"/>
                  </a:cubicBezTo>
                  <a:cubicBezTo>
                    <a:pt x="12189" y="21461"/>
                    <a:pt x="12210" y="21427"/>
                    <a:pt x="12227" y="21389"/>
                  </a:cubicBezTo>
                  <a:cubicBezTo>
                    <a:pt x="12270" y="21294"/>
                    <a:pt x="12270" y="21157"/>
                    <a:pt x="12270" y="20891"/>
                  </a:cubicBezTo>
                  <a:lnTo>
                    <a:pt x="12270" y="13812"/>
                  </a:lnTo>
                  <a:cubicBezTo>
                    <a:pt x="16083" y="14869"/>
                    <a:pt x="17406" y="19386"/>
                    <a:pt x="17751" y="20997"/>
                  </a:cubicBezTo>
                  <a:cubicBezTo>
                    <a:pt x="17776" y="21160"/>
                    <a:pt x="17821" y="21314"/>
                    <a:pt x="17882" y="21450"/>
                  </a:cubicBezTo>
                  <a:cubicBezTo>
                    <a:pt x="17902" y="21478"/>
                    <a:pt x="17923" y="21503"/>
                    <a:pt x="17947" y="21522"/>
                  </a:cubicBezTo>
                  <a:cubicBezTo>
                    <a:pt x="18041" y="21569"/>
                    <a:pt x="18141" y="21585"/>
                    <a:pt x="18240" y="21568"/>
                  </a:cubicBezTo>
                  <a:lnTo>
                    <a:pt x="21100" y="21568"/>
                  </a:lnTo>
                  <a:cubicBezTo>
                    <a:pt x="21314" y="21568"/>
                    <a:pt x="21424" y="21568"/>
                    <a:pt x="21491" y="21476"/>
                  </a:cubicBezTo>
                  <a:cubicBezTo>
                    <a:pt x="21517" y="21438"/>
                    <a:pt x="21538" y="21391"/>
                    <a:pt x="21553" y="21340"/>
                  </a:cubicBezTo>
                  <a:cubicBezTo>
                    <a:pt x="21586" y="21210"/>
                    <a:pt x="21553" y="21047"/>
                    <a:pt x="21488" y="20727"/>
                  </a:cubicBezTo>
                  <a:cubicBezTo>
                    <a:pt x="19841" y="12710"/>
                    <a:pt x="16178" y="10794"/>
                    <a:pt x="16178" y="10794"/>
                  </a:cubicBezTo>
                  <a:cubicBezTo>
                    <a:pt x="18507" y="8571"/>
                    <a:pt x="20206" y="4998"/>
                    <a:pt x="20921" y="822"/>
                  </a:cubicBezTo>
                  <a:cubicBezTo>
                    <a:pt x="20971" y="518"/>
                    <a:pt x="20997" y="366"/>
                    <a:pt x="20962" y="241"/>
                  </a:cubicBezTo>
                  <a:cubicBezTo>
                    <a:pt x="20946" y="192"/>
                    <a:pt x="20925" y="148"/>
                    <a:pt x="20900" y="112"/>
                  </a:cubicBezTo>
                  <a:cubicBezTo>
                    <a:pt x="20833" y="24"/>
                    <a:pt x="20730" y="24"/>
                    <a:pt x="20528" y="24"/>
                  </a:cubicBezTo>
                  <a:lnTo>
                    <a:pt x="17735" y="24"/>
                  </a:lnTo>
                  <a:cubicBezTo>
                    <a:pt x="17631" y="4"/>
                    <a:pt x="17526" y="22"/>
                    <a:pt x="17427" y="77"/>
                  </a:cubicBezTo>
                  <a:cubicBezTo>
                    <a:pt x="17401" y="97"/>
                    <a:pt x="17377" y="126"/>
                    <a:pt x="17358" y="161"/>
                  </a:cubicBezTo>
                  <a:cubicBezTo>
                    <a:pt x="17298" y="312"/>
                    <a:pt x="17259" y="482"/>
                    <a:pt x="17246" y="659"/>
                  </a:cubicBezTo>
                  <a:cubicBezTo>
                    <a:pt x="16631" y="4639"/>
                    <a:pt x="13928" y="8429"/>
                    <a:pt x="12262" y="8532"/>
                  </a:cubicBezTo>
                  <a:lnTo>
                    <a:pt x="12262" y="781"/>
                  </a:lnTo>
                  <a:cubicBezTo>
                    <a:pt x="12262" y="473"/>
                    <a:pt x="12262" y="321"/>
                    <a:pt x="12215" y="210"/>
                  </a:cubicBezTo>
                  <a:cubicBezTo>
                    <a:pt x="12196" y="165"/>
                    <a:pt x="12172" y="126"/>
                    <a:pt x="12143" y="96"/>
                  </a:cubicBezTo>
                  <a:cubicBezTo>
                    <a:pt x="12030" y="22"/>
                    <a:pt x="11907" y="-3"/>
                    <a:pt x="11786" y="24"/>
                  </a:cubicBezTo>
                  <a:lnTo>
                    <a:pt x="9224" y="24"/>
                  </a:lnTo>
                  <a:cubicBezTo>
                    <a:pt x="9103" y="-3"/>
                    <a:pt x="8981" y="22"/>
                    <a:pt x="8869" y="96"/>
                  </a:cubicBezTo>
                  <a:cubicBezTo>
                    <a:pt x="8840" y="126"/>
                    <a:pt x="8816" y="165"/>
                    <a:pt x="8797" y="210"/>
                  </a:cubicBezTo>
                  <a:cubicBezTo>
                    <a:pt x="8749" y="321"/>
                    <a:pt x="8749" y="473"/>
                    <a:pt x="8749" y="781"/>
                  </a:cubicBezTo>
                  <a:lnTo>
                    <a:pt x="8749" y="14998"/>
                  </a:lnTo>
                  <a:cubicBezTo>
                    <a:pt x="8749" y="14998"/>
                    <a:pt x="4445" y="13854"/>
                    <a:pt x="3654" y="71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Helvetica Neue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инальный с QR + подпись">
  <p:cSld name="Финальный с QR + подпись">
    <p:bg>
      <p:bgPr>
        <a:solidFill>
          <a:schemeClr val="accen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Рисунок 4" id="83" name="Google Shape;83;p15"/>
          <p:cNvPicPr preferRelativeResize="0"/>
          <p:nvPr/>
        </p:nvPicPr>
        <p:blipFill rotWithShape="1">
          <a:blip r:embed="rId2">
            <a:alphaModFix/>
          </a:blip>
          <a:srcRect b="9239" l="0" r="3105" t="4670"/>
          <a:stretch/>
        </p:blipFill>
        <p:spPr>
          <a:xfrm>
            <a:off x="6311900" y="-1"/>
            <a:ext cx="58801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>
            <p:ph type="title"/>
          </p:nvPr>
        </p:nvSpPr>
        <p:spPr>
          <a:xfrm>
            <a:off x="620712" y="3724881"/>
            <a:ext cx="5475289" cy="182819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Helvetica Neue"/>
              <a:buNone/>
              <a:defRPr sz="6600"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85" name="Google Shape;85;p15"/>
          <p:cNvSpPr/>
          <p:nvPr>
            <p:ph idx="2" type="pic"/>
          </p:nvPr>
        </p:nvSpPr>
        <p:spPr>
          <a:xfrm>
            <a:off x="658812" y="692150"/>
            <a:ext cx="1289051" cy="1289050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658812" y="5842000"/>
            <a:ext cx="5437189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  <a:defRPr>
                <a:solidFill>
                  <a:srgbClr val="FFFFFF"/>
                </a:solidFill>
              </a:defRPr>
            </a:lvl1pPr>
            <a:lvl2pPr indent="-330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Char char="•"/>
              <a:defRPr>
                <a:solidFill>
                  <a:srgbClr val="FFFFFF"/>
                </a:solidFill>
              </a:defRPr>
            </a:lvl2pPr>
            <a:lvl3pPr indent="-330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Char char="−"/>
              <a:defRPr>
                <a:solidFill>
                  <a:srgbClr val="FFFFFF"/>
                </a:solidFill>
              </a:defRPr>
            </a:lvl3pPr>
            <a:lvl4pPr indent="-3302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Char char="•"/>
              <a:defRPr>
                <a:solidFill>
                  <a:srgbClr val="FFFFFF"/>
                </a:solidFill>
              </a:defRPr>
            </a:lvl4pPr>
            <a:lvl5pPr indent="-3302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Char char="•"/>
              <a:defRPr>
                <a:solidFill>
                  <a:srgbClr val="FFFFFF"/>
                </a:solidFill>
              </a:defRPr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1_Титульный слайд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658812" y="3307438"/>
            <a:ext cx="10224001" cy="277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355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•"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−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•"/>
              <a:defRPr sz="2000"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6"/>
          <p:cNvSpPr txBox="1"/>
          <p:nvPr>
            <p:ph type="title"/>
          </p:nvPr>
        </p:nvSpPr>
        <p:spPr>
          <a:xfrm>
            <a:off x="622261" y="1052209"/>
            <a:ext cx="10220326" cy="183499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600"/>
              <a:buFont typeface="Helvetica Neue"/>
              <a:buNone/>
              <a:defRPr sz="66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grpSp>
        <p:nvGrpSpPr>
          <p:cNvPr id="91" name="Google Shape;91;p16"/>
          <p:cNvGrpSpPr/>
          <p:nvPr/>
        </p:nvGrpSpPr>
        <p:grpSpPr>
          <a:xfrm>
            <a:off x="658069" y="5503762"/>
            <a:ext cx="697015" cy="697015"/>
            <a:chOff x="-2" y="-2"/>
            <a:chExt cx="697014" cy="697014"/>
          </a:xfrm>
        </p:grpSpPr>
        <p:grpSp>
          <p:nvGrpSpPr>
            <p:cNvPr id="92" name="Google Shape;92;p16"/>
            <p:cNvGrpSpPr/>
            <p:nvPr/>
          </p:nvGrpSpPr>
          <p:grpSpPr>
            <a:xfrm>
              <a:off x="-2" y="-2"/>
              <a:ext cx="697014" cy="697014"/>
              <a:chOff x="-1" y="-1"/>
              <a:chExt cx="697012" cy="697012"/>
            </a:xfrm>
          </p:grpSpPr>
          <p:sp>
            <p:nvSpPr>
              <p:cNvPr id="93" name="Google Shape;93;p16"/>
              <p:cNvSpPr/>
              <p:nvPr/>
            </p:nvSpPr>
            <p:spPr>
              <a:xfrm>
                <a:off x="-1" y="-1"/>
                <a:ext cx="697012" cy="697012"/>
              </a:xfrm>
              <a:custGeom>
                <a:rect b="b" l="l" r="r" t="t"/>
                <a:pathLst>
                  <a:path extrusionOk="0" h="21600" w="21600">
                    <a:moveTo>
                      <a:pt x="0" y="10368"/>
                    </a:moveTo>
                    <a:cubicBezTo>
                      <a:pt x="0" y="5480"/>
                      <a:pt x="0" y="3037"/>
                      <a:pt x="1518" y="1518"/>
                    </a:cubicBezTo>
                    <a:cubicBezTo>
                      <a:pt x="3037" y="0"/>
                      <a:pt x="5480" y="0"/>
                      <a:pt x="10368" y="0"/>
                    </a:cubicBezTo>
                    <a:lnTo>
                      <a:pt x="11232" y="0"/>
                    </a:lnTo>
                    <a:cubicBezTo>
                      <a:pt x="16120" y="0"/>
                      <a:pt x="18563" y="0"/>
                      <a:pt x="20082" y="1518"/>
                    </a:cubicBezTo>
                    <a:cubicBezTo>
                      <a:pt x="21600" y="3037"/>
                      <a:pt x="21600" y="5480"/>
                      <a:pt x="21600" y="10368"/>
                    </a:cubicBezTo>
                    <a:lnTo>
                      <a:pt x="21600" y="11232"/>
                    </a:lnTo>
                    <a:cubicBezTo>
                      <a:pt x="21600" y="16120"/>
                      <a:pt x="21600" y="18563"/>
                      <a:pt x="20082" y="20082"/>
                    </a:cubicBezTo>
                    <a:cubicBezTo>
                      <a:pt x="18563" y="21600"/>
                      <a:pt x="16120" y="21600"/>
                      <a:pt x="11232" y="21600"/>
                    </a:cubicBezTo>
                    <a:lnTo>
                      <a:pt x="10368" y="21600"/>
                    </a:lnTo>
                    <a:cubicBezTo>
                      <a:pt x="5480" y="21600"/>
                      <a:pt x="3037" y="21600"/>
                      <a:pt x="1518" y="20082"/>
                    </a:cubicBezTo>
                    <a:cubicBezTo>
                      <a:pt x="0" y="18563"/>
                      <a:pt x="0" y="16120"/>
                      <a:pt x="0" y="11232"/>
                    </a:cubicBezTo>
                    <a:lnTo>
                      <a:pt x="0" y="1036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Helvetica Neue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94" name="Google Shape;94;p16"/>
              <p:cNvSpPr/>
              <p:nvPr/>
            </p:nvSpPr>
            <p:spPr>
              <a:xfrm>
                <a:off x="117621" y="212008"/>
                <a:ext cx="464966" cy="290132"/>
              </a:xfrm>
              <a:custGeom>
                <a:rect b="b" l="l" r="r" t="t"/>
                <a:pathLst>
                  <a:path extrusionOk="0" h="21600" w="21600">
                    <a:moveTo>
                      <a:pt x="11765" y="21600"/>
                    </a:moveTo>
                    <a:cubicBezTo>
                      <a:pt x="4385" y="21600"/>
                      <a:pt x="175" y="13492"/>
                      <a:pt x="0" y="0"/>
                    </a:cubicBezTo>
                    <a:lnTo>
                      <a:pt x="3697" y="0"/>
                    </a:lnTo>
                    <a:cubicBezTo>
                      <a:pt x="3818" y="9903"/>
                      <a:pt x="6543" y="14097"/>
                      <a:pt x="8702" y="14962"/>
                    </a:cubicBezTo>
                    <a:lnTo>
                      <a:pt x="8702" y="0"/>
                    </a:lnTo>
                    <a:lnTo>
                      <a:pt x="12183" y="0"/>
                    </a:lnTo>
                    <a:lnTo>
                      <a:pt x="12183" y="8540"/>
                    </a:lnTo>
                    <a:cubicBezTo>
                      <a:pt x="14315" y="8173"/>
                      <a:pt x="16554" y="4281"/>
                      <a:pt x="17309" y="0"/>
                    </a:cubicBezTo>
                    <a:lnTo>
                      <a:pt x="20790" y="0"/>
                    </a:lnTo>
                    <a:cubicBezTo>
                      <a:pt x="20210" y="5276"/>
                      <a:pt x="17782" y="9168"/>
                      <a:pt x="16055" y="10768"/>
                    </a:cubicBezTo>
                    <a:cubicBezTo>
                      <a:pt x="17782" y="12065"/>
                      <a:pt x="20548" y="15459"/>
                      <a:pt x="21600" y="21600"/>
                    </a:cubicBezTo>
                    <a:lnTo>
                      <a:pt x="17768" y="21600"/>
                    </a:lnTo>
                    <a:cubicBezTo>
                      <a:pt x="16945" y="17492"/>
                      <a:pt x="14895" y="14314"/>
                      <a:pt x="12183" y="13881"/>
                    </a:cubicBezTo>
                    <a:lnTo>
                      <a:pt x="12183" y="21600"/>
                    </a:lnTo>
                    <a:lnTo>
                      <a:pt x="11765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Helvetica Neue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sp>
          <p:nvSpPr>
            <p:cNvPr id="95" name="Google Shape;95;p16"/>
            <p:cNvSpPr/>
            <p:nvPr/>
          </p:nvSpPr>
          <p:spPr>
            <a:xfrm>
              <a:off x="117472" y="211699"/>
              <a:ext cx="463248" cy="290798"/>
            </a:xfrm>
            <a:custGeom>
              <a:rect b="b" l="l" r="r" t="t"/>
              <a:pathLst>
                <a:path extrusionOk="0" h="21575" w="21565">
                  <a:moveTo>
                    <a:pt x="3654" y="716"/>
                  </a:moveTo>
                  <a:cubicBezTo>
                    <a:pt x="3659" y="529"/>
                    <a:pt x="3634" y="343"/>
                    <a:pt x="3580" y="176"/>
                  </a:cubicBezTo>
                  <a:cubicBezTo>
                    <a:pt x="3561" y="135"/>
                    <a:pt x="3538" y="101"/>
                    <a:pt x="3511" y="74"/>
                  </a:cubicBezTo>
                  <a:cubicBezTo>
                    <a:pt x="3405" y="7"/>
                    <a:pt x="3290" y="-15"/>
                    <a:pt x="3177" y="9"/>
                  </a:cubicBezTo>
                  <a:lnTo>
                    <a:pt x="429" y="9"/>
                  </a:lnTo>
                  <a:cubicBezTo>
                    <a:pt x="246" y="9"/>
                    <a:pt x="153" y="9"/>
                    <a:pt x="91" y="81"/>
                  </a:cubicBezTo>
                  <a:cubicBezTo>
                    <a:pt x="65" y="112"/>
                    <a:pt x="43" y="151"/>
                    <a:pt x="27" y="195"/>
                  </a:cubicBezTo>
                  <a:cubicBezTo>
                    <a:pt x="-14" y="302"/>
                    <a:pt x="-2" y="454"/>
                    <a:pt x="27" y="750"/>
                  </a:cubicBezTo>
                  <a:cubicBezTo>
                    <a:pt x="1456" y="20644"/>
                    <a:pt x="8659" y="21514"/>
                    <a:pt x="11855" y="21552"/>
                  </a:cubicBezTo>
                  <a:cubicBezTo>
                    <a:pt x="12022" y="21552"/>
                    <a:pt x="12093" y="21552"/>
                    <a:pt x="12165" y="21488"/>
                  </a:cubicBezTo>
                  <a:cubicBezTo>
                    <a:pt x="12189" y="21461"/>
                    <a:pt x="12210" y="21427"/>
                    <a:pt x="12227" y="21389"/>
                  </a:cubicBezTo>
                  <a:cubicBezTo>
                    <a:pt x="12270" y="21294"/>
                    <a:pt x="12270" y="21157"/>
                    <a:pt x="12270" y="20891"/>
                  </a:cubicBezTo>
                  <a:lnTo>
                    <a:pt x="12270" y="13812"/>
                  </a:lnTo>
                  <a:cubicBezTo>
                    <a:pt x="16083" y="14869"/>
                    <a:pt x="17406" y="19386"/>
                    <a:pt x="17751" y="20997"/>
                  </a:cubicBezTo>
                  <a:cubicBezTo>
                    <a:pt x="17776" y="21160"/>
                    <a:pt x="17821" y="21314"/>
                    <a:pt x="17882" y="21450"/>
                  </a:cubicBezTo>
                  <a:cubicBezTo>
                    <a:pt x="17902" y="21478"/>
                    <a:pt x="17923" y="21503"/>
                    <a:pt x="17947" y="21522"/>
                  </a:cubicBezTo>
                  <a:cubicBezTo>
                    <a:pt x="18041" y="21569"/>
                    <a:pt x="18141" y="21585"/>
                    <a:pt x="18240" y="21568"/>
                  </a:cubicBezTo>
                  <a:lnTo>
                    <a:pt x="21100" y="21568"/>
                  </a:lnTo>
                  <a:cubicBezTo>
                    <a:pt x="21314" y="21568"/>
                    <a:pt x="21424" y="21568"/>
                    <a:pt x="21491" y="21476"/>
                  </a:cubicBezTo>
                  <a:cubicBezTo>
                    <a:pt x="21517" y="21438"/>
                    <a:pt x="21538" y="21391"/>
                    <a:pt x="21553" y="21340"/>
                  </a:cubicBezTo>
                  <a:cubicBezTo>
                    <a:pt x="21586" y="21210"/>
                    <a:pt x="21553" y="21047"/>
                    <a:pt x="21488" y="20727"/>
                  </a:cubicBezTo>
                  <a:cubicBezTo>
                    <a:pt x="19841" y="12710"/>
                    <a:pt x="16178" y="10794"/>
                    <a:pt x="16178" y="10794"/>
                  </a:cubicBezTo>
                  <a:cubicBezTo>
                    <a:pt x="18507" y="8571"/>
                    <a:pt x="20206" y="4998"/>
                    <a:pt x="20921" y="822"/>
                  </a:cubicBezTo>
                  <a:cubicBezTo>
                    <a:pt x="20971" y="518"/>
                    <a:pt x="20997" y="366"/>
                    <a:pt x="20962" y="241"/>
                  </a:cubicBezTo>
                  <a:cubicBezTo>
                    <a:pt x="20946" y="192"/>
                    <a:pt x="20925" y="148"/>
                    <a:pt x="20900" y="112"/>
                  </a:cubicBezTo>
                  <a:cubicBezTo>
                    <a:pt x="20833" y="24"/>
                    <a:pt x="20730" y="24"/>
                    <a:pt x="20528" y="24"/>
                  </a:cubicBezTo>
                  <a:lnTo>
                    <a:pt x="17735" y="24"/>
                  </a:lnTo>
                  <a:cubicBezTo>
                    <a:pt x="17631" y="4"/>
                    <a:pt x="17526" y="22"/>
                    <a:pt x="17427" y="77"/>
                  </a:cubicBezTo>
                  <a:cubicBezTo>
                    <a:pt x="17401" y="97"/>
                    <a:pt x="17377" y="126"/>
                    <a:pt x="17358" y="161"/>
                  </a:cubicBezTo>
                  <a:cubicBezTo>
                    <a:pt x="17298" y="312"/>
                    <a:pt x="17259" y="482"/>
                    <a:pt x="17246" y="659"/>
                  </a:cubicBezTo>
                  <a:cubicBezTo>
                    <a:pt x="16631" y="4639"/>
                    <a:pt x="13928" y="8429"/>
                    <a:pt x="12262" y="8532"/>
                  </a:cubicBezTo>
                  <a:lnTo>
                    <a:pt x="12262" y="781"/>
                  </a:lnTo>
                  <a:cubicBezTo>
                    <a:pt x="12262" y="473"/>
                    <a:pt x="12262" y="321"/>
                    <a:pt x="12215" y="210"/>
                  </a:cubicBezTo>
                  <a:cubicBezTo>
                    <a:pt x="12196" y="165"/>
                    <a:pt x="12172" y="126"/>
                    <a:pt x="12143" y="96"/>
                  </a:cubicBezTo>
                  <a:cubicBezTo>
                    <a:pt x="12030" y="22"/>
                    <a:pt x="11907" y="-3"/>
                    <a:pt x="11786" y="24"/>
                  </a:cubicBezTo>
                  <a:lnTo>
                    <a:pt x="9224" y="24"/>
                  </a:lnTo>
                  <a:cubicBezTo>
                    <a:pt x="9103" y="-3"/>
                    <a:pt x="8981" y="22"/>
                    <a:pt x="8869" y="96"/>
                  </a:cubicBezTo>
                  <a:cubicBezTo>
                    <a:pt x="8840" y="126"/>
                    <a:pt x="8816" y="165"/>
                    <a:pt x="8797" y="210"/>
                  </a:cubicBezTo>
                  <a:cubicBezTo>
                    <a:pt x="8749" y="321"/>
                    <a:pt x="8749" y="473"/>
                    <a:pt x="8749" y="781"/>
                  </a:cubicBezTo>
                  <a:lnTo>
                    <a:pt x="8749" y="14998"/>
                  </a:lnTo>
                  <a:cubicBezTo>
                    <a:pt x="8749" y="14998"/>
                    <a:pt x="4445" y="13854"/>
                    <a:pt x="3654" y="7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Helvetica Neue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Акцент">
  <p:cSld name="Акцент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1999416" y="2971951"/>
            <a:ext cx="8193167" cy="91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"/>
              <a:buNone/>
              <a:defRPr sz="6600"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43" Type="http://schemas.openxmlformats.org/officeDocument/2006/relationships/theme" Target="../theme/theme2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8"/>
          <p:cNvGrpSpPr/>
          <p:nvPr/>
        </p:nvGrpSpPr>
        <p:grpSpPr>
          <a:xfrm>
            <a:off x="-1" y="-114752"/>
            <a:ext cx="12188151" cy="64312"/>
            <a:chOff x="0" y="0"/>
            <a:chExt cx="12188149" cy="64310"/>
          </a:xfrm>
        </p:grpSpPr>
        <p:cxnSp>
          <p:nvCxnSpPr>
            <p:cNvPr id="7" name="Google Shape;7;p8"/>
            <p:cNvCxnSpPr/>
            <p:nvPr/>
          </p:nvCxnSpPr>
          <p:spPr>
            <a:xfrm flipH="1">
              <a:off x="0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" name="Google Shape;8;p8"/>
            <p:cNvCxnSpPr/>
            <p:nvPr/>
          </p:nvCxnSpPr>
          <p:spPr>
            <a:xfrm>
              <a:off x="677119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" name="Google Shape;9;p8"/>
            <p:cNvCxnSpPr/>
            <p:nvPr/>
          </p:nvCxnSpPr>
          <p:spPr>
            <a:xfrm>
              <a:off x="1354238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" name="Google Shape;10;p8"/>
            <p:cNvCxnSpPr/>
            <p:nvPr/>
          </p:nvCxnSpPr>
          <p:spPr>
            <a:xfrm>
              <a:off x="2031357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" name="Google Shape;11;p8"/>
            <p:cNvCxnSpPr/>
            <p:nvPr/>
          </p:nvCxnSpPr>
          <p:spPr>
            <a:xfrm>
              <a:off x="2708476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" name="Google Shape;12;p8"/>
            <p:cNvCxnSpPr/>
            <p:nvPr/>
          </p:nvCxnSpPr>
          <p:spPr>
            <a:xfrm>
              <a:off x="3385595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" name="Google Shape;13;p8"/>
            <p:cNvCxnSpPr/>
            <p:nvPr/>
          </p:nvCxnSpPr>
          <p:spPr>
            <a:xfrm>
              <a:off x="4062714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" name="Google Shape;14;p8"/>
            <p:cNvCxnSpPr/>
            <p:nvPr/>
          </p:nvCxnSpPr>
          <p:spPr>
            <a:xfrm>
              <a:off x="4739833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" name="Google Shape;15;p8"/>
            <p:cNvCxnSpPr/>
            <p:nvPr/>
          </p:nvCxnSpPr>
          <p:spPr>
            <a:xfrm>
              <a:off x="5416952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" name="Google Shape;16;p8"/>
            <p:cNvCxnSpPr/>
            <p:nvPr/>
          </p:nvCxnSpPr>
          <p:spPr>
            <a:xfrm>
              <a:off x="6094071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" name="Google Shape;17;p8"/>
            <p:cNvCxnSpPr/>
            <p:nvPr/>
          </p:nvCxnSpPr>
          <p:spPr>
            <a:xfrm>
              <a:off x="6771190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" name="Google Shape;18;p8"/>
            <p:cNvCxnSpPr/>
            <p:nvPr/>
          </p:nvCxnSpPr>
          <p:spPr>
            <a:xfrm>
              <a:off x="7448308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" name="Google Shape;19;p8"/>
            <p:cNvCxnSpPr/>
            <p:nvPr/>
          </p:nvCxnSpPr>
          <p:spPr>
            <a:xfrm>
              <a:off x="8125427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" name="Google Shape;20;p8"/>
            <p:cNvCxnSpPr/>
            <p:nvPr/>
          </p:nvCxnSpPr>
          <p:spPr>
            <a:xfrm>
              <a:off x="8802547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" name="Google Shape;21;p8"/>
            <p:cNvCxnSpPr/>
            <p:nvPr/>
          </p:nvCxnSpPr>
          <p:spPr>
            <a:xfrm>
              <a:off x="9479666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" name="Google Shape;22;p8"/>
            <p:cNvCxnSpPr/>
            <p:nvPr/>
          </p:nvCxnSpPr>
          <p:spPr>
            <a:xfrm>
              <a:off x="10156785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" name="Google Shape;23;p8"/>
            <p:cNvCxnSpPr/>
            <p:nvPr/>
          </p:nvCxnSpPr>
          <p:spPr>
            <a:xfrm>
              <a:off x="10833904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" name="Google Shape;24;p8"/>
            <p:cNvCxnSpPr/>
            <p:nvPr/>
          </p:nvCxnSpPr>
          <p:spPr>
            <a:xfrm>
              <a:off x="11511023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" name="Google Shape;25;p8"/>
            <p:cNvCxnSpPr/>
            <p:nvPr/>
          </p:nvCxnSpPr>
          <p:spPr>
            <a:xfrm>
              <a:off x="12188148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6" name="Google Shape;26;p8"/>
          <p:cNvGrpSpPr/>
          <p:nvPr/>
        </p:nvGrpSpPr>
        <p:grpSpPr>
          <a:xfrm>
            <a:off x="-4" y="6987088"/>
            <a:ext cx="12188151" cy="64312"/>
            <a:chOff x="0" y="0"/>
            <a:chExt cx="12188149" cy="64310"/>
          </a:xfrm>
        </p:grpSpPr>
        <p:cxnSp>
          <p:nvCxnSpPr>
            <p:cNvPr id="27" name="Google Shape;27;p8"/>
            <p:cNvCxnSpPr/>
            <p:nvPr/>
          </p:nvCxnSpPr>
          <p:spPr>
            <a:xfrm flipH="1">
              <a:off x="0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" name="Google Shape;28;p8"/>
            <p:cNvCxnSpPr/>
            <p:nvPr/>
          </p:nvCxnSpPr>
          <p:spPr>
            <a:xfrm>
              <a:off x="677119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" name="Google Shape;29;p8"/>
            <p:cNvCxnSpPr/>
            <p:nvPr/>
          </p:nvCxnSpPr>
          <p:spPr>
            <a:xfrm>
              <a:off x="1354238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" name="Google Shape;30;p8"/>
            <p:cNvCxnSpPr/>
            <p:nvPr/>
          </p:nvCxnSpPr>
          <p:spPr>
            <a:xfrm>
              <a:off x="2031357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" name="Google Shape;31;p8"/>
            <p:cNvCxnSpPr/>
            <p:nvPr/>
          </p:nvCxnSpPr>
          <p:spPr>
            <a:xfrm>
              <a:off x="2708476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" name="Google Shape;32;p8"/>
            <p:cNvCxnSpPr/>
            <p:nvPr/>
          </p:nvCxnSpPr>
          <p:spPr>
            <a:xfrm>
              <a:off x="3385595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" name="Google Shape;33;p8"/>
            <p:cNvCxnSpPr/>
            <p:nvPr/>
          </p:nvCxnSpPr>
          <p:spPr>
            <a:xfrm>
              <a:off x="4062714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" name="Google Shape;34;p8"/>
            <p:cNvCxnSpPr/>
            <p:nvPr/>
          </p:nvCxnSpPr>
          <p:spPr>
            <a:xfrm>
              <a:off x="4739833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" name="Google Shape;35;p8"/>
            <p:cNvCxnSpPr/>
            <p:nvPr/>
          </p:nvCxnSpPr>
          <p:spPr>
            <a:xfrm>
              <a:off x="5416952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" name="Google Shape;36;p8"/>
            <p:cNvCxnSpPr/>
            <p:nvPr/>
          </p:nvCxnSpPr>
          <p:spPr>
            <a:xfrm>
              <a:off x="6094071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" name="Google Shape;37;p8"/>
            <p:cNvCxnSpPr/>
            <p:nvPr/>
          </p:nvCxnSpPr>
          <p:spPr>
            <a:xfrm>
              <a:off x="6771190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" name="Google Shape;38;p8"/>
            <p:cNvCxnSpPr/>
            <p:nvPr/>
          </p:nvCxnSpPr>
          <p:spPr>
            <a:xfrm>
              <a:off x="7448308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" name="Google Shape;39;p8"/>
            <p:cNvCxnSpPr/>
            <p:nvPr/>
          </p:nvCxnSpPr>
          <p:spPr>
            <a:xfrm>
              <a:off x="8125427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" name="Google Shape;40;p8"/>
            <p:cNvCxnSpPr/>
            <p:nvPr/>
          </p:nvCxnSpPr>
          <p:spPr>
            <a:xfrm>
              <a:off x="8802547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" name="Google Shape;41;p8"/>
            <p:cNvCxnSpPr/>
            <p:nvPr/>
          </p:nvCxnSpPr>
          <p:spPr>
            <a:xfrm>
              <a:off x="9479666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" name="Google Shape;42;p8"/>
            <p:cNvCxnSpPr/>
            <p:nvPr/>
          </p:nvCxnSpPr>
          <p:spPr>
            <a:xfrm>
              <a:off x="10156785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" name="Google Shape;43;p8"/>
            <p:cNvCxnSpPr/>
            <p:nvPr/>
          </p:nvCxnSpPr>
          <p:spPr>
            <a:xfrm>
              <a:off x="10833904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" name="Google Shape;44;p8"/>
            <p:cNvCxnSpPr/>
            <p:nvPr/>
          </p:nvCxnSpPr>
          <p:spPr>
            <a:xfrm>
              <a:off x="11511023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" name="Google Shape;45;p8"/>
            <p:cNvCxnSpPr/>
            <p:nvPr/>
          </p:nvCxnSpPr>
          <p:spPr>
            <a:xfrm>
              <a:off x="12188148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6" name="Google Shape;46;p8"/>
          <p:cNvSpPr txBox="1"/>
          <p:nvPr>
            <p:ph type="title"/>
          </p:nvPr>
        </p:nvSpPr>
        <p:spPr>
          <a:xfrm>
            <a:off x="609600" y="274637"/>
            <a:ext cx="109728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" type="body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30200" lvl="1" marL="9144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•"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−"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30200" lvl="3" marL="18288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•"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30200" lvl="4" marL="22860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•"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30200" lvl="5" marL="2743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•"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30200" lvl="6" marL="32004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•"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30200" lvl="7" marL="36576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•"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30200" lvl="8" marL="41148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•"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8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1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8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"/>
          <p:cNvSpPr txBox="1"/>
          <p:nvPr>
            <p:ph idx="1" type="body"/>
          </p:nvPr>
        </p:nvSpPr>
        <p:spPr>
          <a:xfrm>
            <a:off x="658812" y="3639110"/>
            <a:ext cx="10223501" cy="27781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79"/>
              <a:buFont typeface="Helvetica Neue"/>
              <a:buNone/>
            </a:pPr>
            <a:r>
              <a:rPr lang="en-US" sz="1879"/>
              <a:t>Червяков Алексей</a:t>
            </a:r>
            <a:endParaRPr/>
          </a:p>
        </p:txBody>
      </p:sp>
      <p:sp>
        <p:nvSpPr>
          <p:cNvPr id="368" name="Google Shape;368;p1"/>
          <p:cNvSpPr txBox="1"/>
          <p:nvPr>
            <p:ph type="title"/>
          </p:nvPr>
        </p:nvSpPr>
        <p:spPr>
          <a:xfrm>
            <a:off x="622300" y="699320"/>
            <a:ext cx="10220325" cy="252069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Helvetica Neue"/>
              <a:buNone/>
            </a:pPr>
            <a:r>
              <a:rPr lang="en-US"/>
              <a:t>Activity.</a:t>
            </a:r>
            <a:r>
              <a:rPr lang="en-US" sz="6600">
                <a:solidFill>
                  <a:srgbClr val="FFFFFF"/>
                </a:solidFill>
              </a:rPr>
              <a:t> </a:t>
            </a:r>
            <a:r>
              <a:rPr lang="en-US"/>
              <a:t>Fragment. Lifecycle</a:t>
            </a:r>
            <a:r>
              <a:rPr lang="en-US" sz="6600">
                <a:solidFill>
                  <a:srgbClr val="FFFFFF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716afab649_0_110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55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317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Верстка</a:t>
            </a:r>
            <a:endParaRPr b="1" sz="4317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androidx.constraintlayout.widget.ConstraintLayout </a:t>
            </a:r>
            <a:r>
              <a:rPr lang="en-US" sz="22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xmlns:android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lang="en-US" sz="22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http://schemas.android.com/apk/res/android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22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22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android:layout_width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lang="en-US" sz="22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match_parent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22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22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android:layout_height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lang="en-US" sz="22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match_parent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22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22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xmlns:app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lang="en-US" sz="22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http://schemas.android.com/apk/res-auto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22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22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xmlns:tools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lang="en-US" sz="22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http://schemas.android.com/tools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"&gt;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&lt;</a:t>
            </a: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TextView</a:t>
            </a:r>
            <a:endParaRPr sz="22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22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android:layout_width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lang="en-US" sz="22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wrap_content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22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22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android:layout_height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lang="en-US" sz="22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wrap_content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22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22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app:layout_constraintTop_toTopOf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lang="en-US" sz="22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parent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22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22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app:layout_constraintBottom_toBottomOf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lang="en-US" sz="22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parent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22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22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app:layout_constraintStart_toStartOf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lang="en-US" sz="22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parent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22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22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app:layout_constraintEnd_toEndOf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lang="en-US" sz="22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parent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22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22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tools:text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lang="en-US" sz="22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Привет друг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"/&gt;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androidx.constraintlayout.widget.ConstraintLayout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/>
          </a:p>
        </p:txBody>
      </p:sp>
      <p:sp>
        <p:nvSpPr>
          <p:cNvPr id="422" name="Google Shape;422;g1716afab649_0_110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Из чего состоит activity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716afab649_0_122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Необходим системе Android для запуска компонента приложения.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В этом файле должны быть описаны все компоненты приложения.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В этом же файле должны быть описаны все разрешения, которые необходимы. Доступ в интернет, доступ к контактам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В нем объявляются также различные службы, которые будем использовать. Bluetooth </a:t>
            </a:r>
            <a:endParaRPr/>
          </a:p>
        </p:txBody>
      </p:sp>
      <p:sp>
        <p:nvSpPr>
          <p:cNvPr id="428" name="Google Shape;428;g1716afab649_0_122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Android Manifest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716afab649_0_116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0" lIns="0" spcFirstLastPara="1" rIns="0" wrap="square" tIns="0">
            <a:normAutofit fontScale="625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&lt;?xml version="1.0" encoding="utf-8"?&gt;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manifest </a:t>
            </a:r>
            <a:r>
              <a:rPr lang="en-US" sz="22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xmlns:android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lang="en-US" sz="22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http://schemas.android.com/apk/res/android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22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22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package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lang="en-US" sz="22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com.hello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"&gt;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&lt;</a:t>
            </a: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application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&lt;</a:t>
            </a: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activity</a:t>
            </a:r>
            <a:endParaRPr sz="22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en-US" sz="22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android:name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lang="en-US" sz="22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com.hello.StartActivity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"&gt;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&lt;</a:t>
            </a: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intent-filter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&lt;</a:t>
            </a: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action </a:t>
            </a:r>
            <a:r>
              <a:rPr lang="en-US" sz="22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android:name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lang="en-US" sz="22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android.intent.action.MAIN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/&gt;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&lt;</a:t>
            </a: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category </a:t>
            </a:r>
            <a:r>
              <a:rPr lang="en-US" sz="22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android:name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lang="en-US" sz="22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android.intent.category.LAUNCHER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/&gt;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&lt;/</a:t>
            </a: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intent-filter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&lt;/</a:t>
            </a: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activity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&lt;/</a:t>
            </a: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application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8888"/>
              <a:buFont typeface="Arial"/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manifest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g1716afab649_0_116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AndroidManifest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716afab649_0_140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Task </a:t>
            </a:r>
            <a:endParaRPr b="1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Задача, в рамках которой происходит работа с Activity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BackStack </a:t>
            </a:r>
            <a:endParaRPr b="1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Стэк, хранящий Activity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Имеет стратегию LIFO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br>
              <a:rPr b="1" lang="en-US"/>
            </a:br>
            <a:r>
              <a:rPr b="1" lang="en-US"/>
              <a:t>Для простоты запоминания </a:t>
            </a:r>
            <a:endParaRPr b="1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-US"/>
              <a:t>Task</a:t>
            </a:r>
            <a:r>
              <a:rPr lang="en-US"/>
              <a:t> - как вкладка браузера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/>
              <a:t>BackStack</a:t>
            </a:r>
            <a:r>
              <a:rPr lang="en-US"/>
              <a:t> - история посещений в рамках вкладки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/>
              <a:t>Activity</a:t>
            </a:r>
            <a:r>
              <a:rPr lang="en-US"/>
              <a:t> - открываемая страница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440" name="Google Shape;440;g1716afab649_0_140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BackStack и Tasks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716afab649_0_151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438150" lvl="0" marL="457200" rtl="0" algn="l">
              <a:spcBef>
                <a:spcPts val="1000"/>
              </a:spcBef>
              <a:spcAft>
                <a:spcPts val="0"/>
              </a:spcAft>
              <a:buSzPts val="3300"/>
              <a:buChar char="●"/>
            </a:pPr>
            <a:r>
              <a:rPr lang="en-US" sz="3100"/>
              <a:t>Standard Mode</a:t>
            </a:r>
            <a:endParaRPr sz="3100"/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-US" sz="3100"/>
              <a:t>Single Top Mode</a:t>
            </a:r>
            <a:endParaRPr sz="3100"/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-US" sz="3100">
                <a:solidFill>
                  <a:schemeClr val="dk1"/>
                </a:solidFill>
              </a:rPr>
              <a:t>Single Task Mode</a:t>
            </a:r>
            <a:endParaRPr sz="3100"/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-US" sz="3100"/>
              <a:t>Single Instance Mode</a:t>
            </a:r>
            <a:endParaRPr sz="3100"/>
          </a:p>
        </p:txBody>
      </p:sp>
      <p:sp>
        <p:nvSpPr>
          <p:cNvPr id="446" name="Google Shape;446;g1716afab649_0_151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LaunchMode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716afab649_0_156"/>
          <p:cNvSpPr txBox="1"/>
          <p:nvPr>
            <p:ph idx="1" type="body"/>
          </p:nvPr>
        </p:nvSpPr>
        <p:spPr>
          <a:xfrm>
            <a:off x="671514" y="2018599"/>
            <a:ext cx="4649700" cy="4182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US" sz="1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activity</a:t>
            </a:r>
            <a:endParaRPr sz="16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en-US" sz="16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sz="16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en-US" sz="16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android:launchMode</a:t>
            </a:r>
            <a:r>
              <a:rPr lang="en-US" sz="1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lang="en-US" sz="16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standard</a:t>
            </a:r>
            <a:r>
              <a:rPr lang="en-US" sz="1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"&gt;</a:t>
            </a:r>
            <a:endParaRPr sz="16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3375" lvl="0" marL="457200" rtl="0" algn="l">
              <a:spcBef>
                <a:spcPts val="1000"/>
              </a:spcBef>
              <a:spcAft>
                <a:spcPts val="0"/>
              </a:spcAft>
              <a:buSzPts val="1650"/>
              <a:buChar char="●"/>
            </a:pPr>
            <a:r>
              <a:rPr lang="en-US" sz="1650"/>
              <a:t>Дефолтный режим (можно не проставлять) </a:t>
            </a:r>
            <a:endParaRPr sz="1650"/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-US" sz="1650"/>
              <a:t>Означает, что на “намерение” запуска Activity будет всегда запущена новая Activity.</a:t>
            </a:r>
            <a:endParaRPr sz="1650"/>
          </a:p>
        </p:txBody>
      </p:sp>
      <p:sp>
        <p:nvSpPr>
          <p:cNvPr id="452" name="Google Shape;452;g1716afab649_0_156"/>
          <p:cNvSpPr txBox="1"/>
          <p:nvPr>
            <p:ph type="title"/>
          </p:nvPr>
        </p:nvSpPr>
        <p:spPr>
          <a:xfrm>
            <a:off x="677333" y="692150"/>
            <a:ext cx="4662900" cy="10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Standard</a:t>
            </a:r>
            <a:endParaRPr/>
          </a:p>
        </p:txBody>
      </p:sp>
      <p:pic>
        <p:nvPicPr>
          <p:cNvPr id="453" name="Google Shape;453;g1716afab649_0_15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-85920" l="4254" r="4254" t="-85892"/>
          <a:stretch/>
        </p:blipFill>
        <p:spPr>
          <a:xfrm>
            <a:off x="6096000" y="0"/>
            <a:ext cx="6096001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716afab649_0_163"/>
          <p:cNvSpPr txBox="1"/>
          <p:nvPr>
            <p:ph idx="1" type="body"/>
          </p:nvPr>
        </p:nvSpPr>
        <p:spPr>
          <a:xfrm>
            <a:off x="671514" y="2018599"/>
            <a:ext cx="4649700" cy="4182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US" sz="1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activity</a:t>
            </a:r>
            <a:endParaRPr sz="16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16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sz="16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16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android:launchMode</a:t>
            </a:r>
            <a:r>
              <a:rPr lang="en-US" sz="1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lang="en-US" sz="16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singleTop</a:t>
            </a:r>
            <a:r>
              <a:rPr lang="en-US" sz="1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"&gt;</a:t>
            </a:r>
            <a:endParaRPr sz="16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3375" lvl="0" marL="457200" rtl="0" algn="l">
              <a:spcBef>
                <a:spcPts val="1000"/>
              </a:spcBef>
              <a:spcAft>
                <a:spcPts val="0"/>
              </a:spcAft>
              <a:buSzPts val="1650"/>
              <a:buChar char="●"/>
            </a:pPr>
            <a:r>
              <a:rPr lang="en-US" sz="1650"/>
              <a:t>Если находится на вершине стека, то вместо создания экземпляра будет вызван onNewIntent</a:t>
            </a:r>
            <a:endParaRPr sz="1650"/>
          </a:p>
        </p:txBody>
      </p:sp>
      <p:sp>
        <p:nvSpPr>
          <p:cNvPr id="459" name="Google Shape;459;g1716afab649_0_163"/>
          <p:cNvSpPr txBox="1"/>
          <p:nvPr>
            <p:ph type="title"/>
          </p:nvPr>
        </p:nvSpPr>
        <p:spPr>
          <a:xfrm>
            <a:off x="677333" y="692150"/>
            <a:ext cx="4662900" cy="10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SingleTop</a:t>
            </a:r>
            <a:endParaRPr/>
          </a:p>
        </p:txBody>
      </p:sp>
      <p:pic>
        <p:nvPicPr>
          <p:cNvPr id="460" name="Google Shape;460;g1716afab649_0_16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-78645" l="5832" r="9385" t="-73180"/>
          <a:stretch/>
        </p:blipFill>
        <p:spPr>
          <a:xfrm>
            <a:off x="6096000" y="0"/>
            <a:ext cx="6096001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5" name="Google Shape;465;g1716afab649_0_17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9135" r="29135" t="0"/>
          <a:stretch/>
        </p:blipFill>
        <p:spPr>
          <a:xfrm>
            <a:off x="6096000" y="0"/>
            <a:ext cx="6096001" cy="6858000"/>
          </a:xfrm>
          <a:prstGeom prst="rect">
            <a:avLst/>
          </a:prstGeom>
        </p:spPr>
      </p:pic>
      <p:sp>
        <p:nvSpPr>
          <p:cNvPr id="466" name="Google Shape;466;g1716afab649_0_178"/>
          <p:cNvSpPr txBox="1"/>
          <p:nvPr>
            <p:ph type="title"/>
          </p:nvPr>
        </p:nvSpPr>
        <p:spPr>
          <a:xfrm>
            <a:off x="677333" y="692150"/>
            <a:ext cx="4662900" cy="10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SingleTask</a:t>
            </a:r>
            <a:endParaRPr/>
          </a:p>
        </p:txBody>
      </p:sp>
      <p:sp>
        <p:nvSpPr>
          <p:cNvPr id="467" name="Google Shape;467;g1716afab649_0_178"/>
          <p:cNvSpPr txBox="1"/>
          <p:nvPr>
            <p:ph idx="1" type="body"/>
          </p:nvPr>
        </p:nvSpPr>
        <p:spPr>
          <a:xfrm>
            <a:off x="671514" y="2018599"/>
            <a:ext cx="4649700" cy="4182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US" sz="1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activity</a:t>
            </a:r>
            <a:endParaRPr sz="16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16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sz="16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-US" sz="16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android:launchMode</a:t>
            </a:r>
            <a:r>
              <a:rPr lang="en-US" sz="1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lang="en-US" sz="16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singleTask</a:t>
            </a:r>
            <a:r>
              <a:rPr lang="en-US" sz="1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"&gt;</a:t>
            </a:r>
            <a:endParaRPr sz="16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3375" lvl="0" marL="457200" rtl="0" algn="l">
              <a:spcBef>
                <a:spcPts val="1000"/>
              </a:spcBef>
              <a:spcAft>
                <a:spcPts val="0"/>
              </a:spcAft>
              <a:buSzPts val="1650"/>
              <a:buChar char="●"/>
            </a:pPr>
            <a:r>
              <a:rPr lang="en-US" sz="1650"/>
              <a:t>Если находится в стеке - то будет поднят наверх, с уничтожением всех Activity, которые находятся выше нее </a:t>
            </a:r>
            <a:endParaRPr sz="165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5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2" name="Google Shape;472;g1716afab649_0_17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-33117" l="7962" r="7954" t="-37153"/>
          <a:stretch/>
        </p:blipFill>
        <p:spPr>
          <a:xfrm>
            <a:off x="6096000" y="0"/>
            <a:ext cx="6096001" cy="6858000"/>
          </a:xfrm>
          <a:prstGeom prst="rect">
            <a:avLst/>
          </a:prstGeom>
        </p:spPr>
      </p:pic>
      <p:sp>
        <p:nvSpPr>
          <p:cNvPr id="473" name="Google Shape;473;g1716afab649_0_172"/>
          <p:cNvSpPr txBox="1"/>
          <p:nvPr>
            <p:ph type="title"/>
          </p:nvPr>
        </p:nvSpPr>
        <p:spPr>
          <a:xfrm>
            <a:off x="677333" y="692150"/>
            <a:ext cx="4662900" cy="10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SingleInstance</a:t>
            </a:r>
            <a:endParaRPr/>
          </a:p>
        </p:txBody>
      </p:sp>
      <p:sp>
        <p:nvSpPr>
          <p:cNvPr id="474" name="Google Shape;474;g1716afab649_0_172"/>
          <p:cNvSpPr txBox="1"/>
          <p:nvPr>
            <p:ph idx="1" type="body"/>
          </p:nvPr>
        </p:nvSpPr>
        <p:spPr>
          <a:xfrm>
            <a:off x="671514" y="2018599"/>
            <a:ext cx="4649700" cy="4182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US" sz="1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activity</a:t>
            </a:r>
            <a:endParaRPr sz="16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16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sz="16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16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android:launchMode</a:t>
            </a:r>
            <a:r>
              <a:rPr lang="en-US" sz="1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lang="en-US" sz="16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singleInstance</a:t>
            </a:r>
            <a:r>
              <a:rPr lang="en-US" sz="1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"&gt;</a:t>
            </a:r>
            <a:endParaRPr sz="16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При запуске будет создан для нее отдельный Task. Если экземпляр уже создан, то будет поднят старый экземпляр и вызван метод onNewIntent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716afab649_0_145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425450" lvl="0" marL="457200" rtl="0" algn="l">
              <a:spcBef>
                <a:spcPts val="1000"/>
              </a:spcBef>
              <a:spcAft>
                <a:spcPts val="0"/>
              </a:spcAft>
              <a:buSzPts val="3100"/>
              <a:buChar char="●"/>
            </a:pPr>
            <a:r>
              <a:rPr lang="en-US" sz="2900"/>
              <a:t>Activity должна быть описана как class</a:t>
            </a:r>
            <a:endParaRPr sz="29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n-US" sz="2900"/>
              <a:t>Activity должна содержать верстку</a:t>
            </a:r>
            <a:endParaRPr sz="29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n-US" sz="2900"/>
              <a:t>Activity должна быть определена в android Manifest</a:t>
            </a:r>
            <a:endParaRPr sz="2900"/>
          </a:p>
        </p:txBody>
      </p:sp>
      <p:sp>
        <p:nvSpPr>
          <p:cNvPr id="480" name="Google Shape;480;g1716afab649_0_145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Важно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716afab649_0_0"/>
          <p:cNvSpPr txBox="1"/>
          <p:nvPr>
            <p:ph idx="1" type="body"/>
          </p:nvPr>
        </p:nvSpPr>
        <p:spPr>
          <a:xfrm>
            <a:off x="6096000" y="692151"/>
            <a:ext cx="5437200" cy="550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412750" lvl="0" marL="457200" rtl="0" algn="l">
              <a:spcBef>
                <a:spcPts val="1000"/>
              </a:spcBef>
              <a:spcAft>
                <a:spcPts val="0"/>
              </a:spcAft>
              <a:buSzPts val="2900"/>
              <a:buChar char="●"/>
            </a:pPr>
            <a:r>
              <a:rPr lang="en-US" sz="2700"/>
              <a:t>Что такое activity</a:t>
            </a:r>
            <a:endParaRPr sz="27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US" sz="2700"/>
              <a:t>Как запустить activity</a:t>
            </a:r>
            <a:endParaRPr sz="27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US" sz="2700"/>
              <a:t>Что такое фрагмент fragment</a:t>
            </a:r>
            <a:endParaRPr sz="27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US" sz="2700"/>
              <a:t>Что будем делать с fragment</a:t>
            </a:r>
            <a:endParaRPr sz="27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US" sz="2700"/>
              <a:t>Как они живут в проекте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Пишем немного кода</a:t>
            </a:r>
            <a:endParaRPr sz="2700"/>
          </a:p>
        </p:txBody>
      </p:sp>
      <p:sp>
        <p:nvSpPr>
          <p:cNvPr id="374" name="Google Shape;374;g1716afab649_0_0"/>
          <p:cNvSpPr txBox="1"/>
          <p:nvPr>
            <p:ph type="title"/>
          </p:nvPr>
        </p:nvSpPr>
        <p:spPr>
          <a:xfrm>
            <a:off x="677333" y="692150"/>
            <a:ext cx="51654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Наш план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716afab649_0_67"/>
          <p:cNvSpPr txBox="1"/>
          <p:nvPr>
            <p:ph type="title"/>
          </p:nvPr>
        </p:nvSpPr>
        <p:spPr>
          <a:xfrm>
            <a:off x="1999416" y="2971951"/>
            <a:ext cx="8193300" cy="91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Вопросы?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716afab649_0_39"/>
          <p:cNvSpPr txBox="1"/>
          <p:nvPr>
            <p:ph type="title"/>
          </p:nvPr>
        </p:nvSpPr>
        <p:spPr>
          <a:xfrm>
            <a:off x="603172" y="1119966"/>
            <a:ext cx="4621500" cy="182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Запуск activity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716afab649_0_189"/>
          <p:cNvSpPr txBox="1"/>
          <p:nvPr>
            <p:ph type="title"/>
          </p:nvPr>
        </p:nvSpPr>
        <p:spPr>
          <a:xfrm>
            <a:off x="622261" y="1052209"/>
            <a:ext cx="10220400" cy="183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Запуск activity</a:t>
            </a:r>
            <a:endParaRPr/>
          </a:p>
        </p:txBody>
      </p:sp>
      <p:sp>
        <p:nvSpPr>
          <p:cNvPr id="496" name="Google Shape;496;g1716afab649_0_189"/>
          <p:cNvSpPr txBox="1"/>
          <p:nvPr>
            <p:ph idx="1" type="body"/>
          </p:nvPr>
        </p:nvSpPr>
        <p:spPr>
          <a:xfrm>
            <a:off x="658812" y="3307438"/>
            <a:ext cx="10224000" cy="27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Запускаем активити через intent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1716afab649_0_194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Объект для описания операции для исполнения его системой.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Explicit intent</a:t>
            </a:r>
            <a:r>
              <a:rPr lang="en-US"/>
              <a:t> - Явное “намерение”. 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Указываем класс, к которому хотим обратиться. 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Intent(context, </a:t>
            </a:r>
            <a:r>
              <a:rPr lang="en-US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StartActivity</a:t>
            </a: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::</a:t>
            </a:r>
            <a:r>
              <a:rPr lang="en-US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.java)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Implicit intent</a:t>
            </a:r>
            <a:r>
              <a:rPr lang="en-US"/>
              <a:t> - Неявное “намерение”. 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Указываем данные, а далее система собирает список обработчиков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Intent(Intent.</a:t>
            </a:r>
            <a:r>
              <a:rPr lang="en-US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ACTION_VIEW</a:t>
            </a:r>
            <a:r>
              <a:rPr lang="en-US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Uri.parse(</a:t>
            </a:r>
            <a:r>
              <a:rPr lang="en-US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"https://google.com"</a:t>
            </a:r>
            <a:r>
              <a:rPr lang="en-US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-US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US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Intent(Intent.</a:t>
            </a:r>
            <a:r>
              <a:rPr lang="en-US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ACTION_CALL</a:t>
            </a:r>
            <a:r>
              <a:rPr lang="en-US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).setData(Uri.parse(</a:t>
            </a:r>
            <a:r>
              <a:rPr lang="en-US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"tel:555–555–5555"</a:t>
            </a:r>
            <a:r>
              <a:rPr lang="en-US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g1716afab649_0_194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Intent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" name="Google Shape;507;g1716afab649_0_209"/>
          <p:cNvGraphicFramePr/>
          <p:nvPr/>
        </p:nvGraphicFramePr>
        <p:xfrm>
          <a:off x="729825" y="824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{A0B42578-C435-40F4-A900-6A5F07E62180}</a:tableStyleId>
              </a:tblPr>
              <a:tblGrid>
                <a:gridCol w="5143500"/>
                <a:gridCol w="5143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Отправить письмо 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37474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val intent = Intent(Intent.</a:t>
                      </a:r>
                      <a:r>
                        <a:rPr lang="en-US" sz="1200">
                          <a:solidFill>
                            <a:srgbClr val="C53929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ACTION_SENDTO</a:t>
                      </a:r>
                      <a:r>
                        <a:rPr lang="en-US" sz="1200">
                          <a:solidFill>
                            <a:srgbClr val="37474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).apply {</a:t>
                      </a:r>
                      <a:endParaRPr sz="1200">
                        <a:solidFill>
                          <a:srgbClr val="37474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37474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data = Uri.parse(</a:t>
                      </a:r>
                      <a:r>
                        <a:rPr lang="en-US" sz="1200">
                          <a:solidFill>
                            <a:srgbClr val="388E3C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"mailto:"</a:t>
                      </a:r>
                      <a:r>
                        <a:rPr lang="en-US" sz="1200">
                          <a:solidFill>
                            <a:srgbClr val="37474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1200">
                        <a:solidFill>
                          <a:srgbClr val="37474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37474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putExtra(Intent.</a:t>
                      </a:r>
                      <a:r>
                        <a:rPr lang="en-US" sz="1200">
                          <a:solidFill>
                            <a:srgbClr val="C53929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EXTRA_EMAIL</a:t>
                      </a:r>
                      <a:r>
                        <a:rPr lang="en-US" sz="1200">
                          <a:solidFill>
                            <a:srgbClr val="37474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addresses)</a:t>
                      </a:r>
                      <a:endParaRPr sz="1200">
                        <a:solidFill>
                          <a:srgbClr val="37474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37474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putExtra(Intent.</a:t>
                      </a:r>
                      <a:r>
                        <a:rPr lang="en-US" sz="1200">
                          <a:solidFill>
                            <a:srgbClr val="C53929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EXTRA_SUBJECT</a:t>
                      </a:r>
                      <a:r>
                        <a:rPr lang="en-US" sz="1200">
                          <a:solidFill>
                            <a:srgbClr val="37474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</a:t>
                      </a:r>
                      <a:r>
                        <a:rPr lang="en-US" sz="1200">
                          <a:solidFill>
                            <a:srgbClr val="388E3C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"subject"</a:t>
                      </a:r>
                      <a:r>
                        <a:rPr lang="en-US" sz="1200">
                          <a:solidFill>
                            <a:srgbClr val="37474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1200">
                        <a:solidFill>
                          <a:srgbClr val="37474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37474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}</a:t>
                      </a:r>
                      <a:endParaRPr sz="1200">
                        <a:solidFill>
                          <a:srgbClr val="37474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Выбрать контакт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37474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val intent = Intent(Intent.</a:t>
                      </a:r>
                      <a:r>
                        <a:rPr lang="en-US" sz="1200">
                          <a:solidFill>
                            <a:srgbClr val="C53929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ACTION_PICK</a:t>
                      </a:r>
                      <a:r>
                        <a:rPr lang="en-US" sz="1200">
                          <a:solidFill>
                            <a:srgbClr val="37474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).apply {</a:t>
                      </a:r>
                      <a:endParaRPr sz="1200">
                        <a:solidFill>
                          <a:srgbClr val="37474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37474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type = ContactsContract.Contacts.</a:t>
                      </a:r>
                      <a:r>
                        <a:rPr lang="en-US" sz="1200">
                          <a:solidFill>
                            <a:srgbClr val="C53929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CONTENT_TYPE</a:t>
                      </a:r>
                      <a:endParaRPr sz="1200">
                        <a:solidFill>
                          <a:srgbClr val="37474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37474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}</a:t>
                      </a:r>
                      <a:endParaRPr sz="1200">
                        <a:solidFill>
                          <a:srgbClr val="37474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Выбрать файл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37474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val intent = Intent(Intent.</a:t>
                      </a:r>
                      <a:r>
                        <a:rPr lang="en-US" sz="1200">
                          <a:solidFill>
                            <a:srgbClr val="C53929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ACTION_OPEN_DOCUMENT</a:t>
                      </a:r>
                      <a:r>
                        <a:rPr lang="en-US" sz="1200">
                          <a:solidFill>
                            <a:srgbClr val="37474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).apply {</a:t>
                      </a:r>
                      <a:endParaRPr sz="1200">
                        <a:solidFill>
                          <a:srgbClr val="37474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37474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addCategory(Intent.</a:t>
                      </a:r>
                      <a:r>
                        <a:rPr lang="en-US" sz="1200">
                          <a:solidFill>
                            <a:srgbClr val="C53929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CATEGORY_OPENABLE</a:t>
                      </a:r>
                      <a:r>
                        <a:rPr lang="en-US" sz="1200">
                          <a:solidFill>
                            <a:srgbClr val="37474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1200">
                        <a:solidFill>
                          <a:srgbClr val="37474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37474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}</a:t>
                      </a:r>
                      <a:endParaRPr sz="1200">
                        <a:solidFill>
                          <a:srgbClr val="37474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Вызвать звонилку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37474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val intent = Intent(Intent.</a:t>
                      </a:r>
                      <a:r>
                        <a:rPr lang="en-US" sz="1200">
                          <a:solidFill>
                            <a:srgbClr val="C53929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ACTION_DIAL</a:t>
                      </a:r>
                      <a:r>
                        <a:rPr lang="en-US" sz="1200">
                          <a:solidFill>
                            <a:srgbClr val="37474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).apply {</a:t>
                      </a:r>
                      <a:endParaRPr sz="1200">
                        <a:solidFill>
                          <a:srgbClr val="37474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37474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data = Uri.parse(</a:t>
                      </a:r>
                      <a:r>
                        <a:rPr lang="en-US" sz="1200">
                          <a:solidFill>
                            <a:srgbClr val="388E3C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"tel:+78001234567"</a:t>
                      </a:r>
                      <a:r>
                        <a:rPr lang="en-US" sz="1200">
                          <a:solidFill>
                            <a:srgbClr val="37474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1200">
                        <a:solidFill>
                          <a:srgbClr val="37474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37474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}</a:t>
                      </a:r>
                      <a:endParaRPr sz="1200">
                        <a:solidFill>
                          <a:srgbClr val="37474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716afab649_0_71"/>
          <p:cNvSpPr txBox="1"/>
          <p:nvPr>
            <p:ph type="title"/>
          </p:nvPr>
        </p:nvSpPr>
        <p:spPr>
          <a:xfrm>
            <a:off x="1999416" y="2971951"/>
            <a:ext cx="8193300" cy="91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Вопросы?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716afab649_0_43"/>
          <p:cNvSpPr txBox="1"/>
          <p:nvPr>
            <p:ph type="title"/>
          </p:nvPr>
        </p:nvSpPr>
        <p:spPr>
          <a:xfrm>
            <a:off x="603172" y="1119966"/>
            <a:ext cx="4621500" cy="182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Fragment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716afab649_0_204"/>
          <p:cNvSpPr txBox="1"/>
          <p:nvPr>
            <p:ph type="title"/>
          </p:nvPr>
        </p:nvSpPr>
        <p:spPr>
          <a:xfrm>
            <a:off x="622261" y="1052209"/>
            <a:ext cx="10220400" cy="183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Fragment</a:t>
            </a:r>
            <a:endParaRPr/>
          </a:p>
        </p:txBody>
      </p:sp>
      <p:sp>
        <p:nvSpPr>
          <p:cNvPr id="523" name="Google Shape;523;g1716afab649_0_204"/>
          <p:cNvSpPr txBox="1"/>
          <p:nvPr>
            <p:ph idx="1" type="body"/>
          </p:nvPr>
        </p:nvSpPr>
        <p:spPr>
          <a:xfrm>
            <a:off x="658812" y="3307438"/>
            <a:ext cx="10224000" cy="27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Часть интерфейса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716afab649_0_228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Модульные, переиспользуемые части пользовательского интерфейса.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Они не самостоятельны - зависят от Activity.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Основные плюсы: </a:t>
            </a:r>
            <a:endParaRPr b="1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Экран можно разбить на части, и одну из этих частей, со всей логикой, можно переиспользовать на других экранах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Можно собирать один большой экран из отдельных мелких экранов (то что на телефоне может быть разными экранами, на планшете можно сделать одним экраном)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Чистит ресурсы при попадании в стек (в отличии от Activity)</a:t>
            </a:r>
            <a:endParaRPr/>
          </a:p>
        </p:txBody>
      </p:sp>
      <p:sp>
        <p:nvSpPr>
          <p:cNvPr id="529" name="Google Shape;529;g1716afab649_0_228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Fragment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716afab649_0_237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92500"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2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MyFragment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 Fragment() {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override fun onCreateView(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inflater: LayoutInflater, 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container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 ViewGroup?, 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savedInstanceState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 Bundle?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): View? {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inflater.inflate(</a:t>
            </a:r>
            <a:r>
              <a:rPr lang="en-US" sz="22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R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.layout.content_main, container, </a:t>
            </a: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}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8888"/>
              <a:buFont typeface="Arial"/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g1716afab649_0_237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-US"/>
              <a:t>Из чего состоит fragment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716afab649_0_17"/>
          <p:cNvSpPr txBox="1"/>
          <p:nvPr>
            <p:ph type="title"/>
          </p:nvPr>
        </p:nvSpPr>
        <p:spPr>
          <a:xfrm>
            <a:off x="603175" y="1119975"/>
            <a:ext cx="5158800" cy="182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4540"/>
              <a:t>Организационные моменты</a:t>
            </a:r>
            <a:endParaRPr sz="454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716afab649_0_243"/>
          <p:cNvSpPr txBox="1"/>
          <p:nvPr>
            <p:ph idx="1" type="body"/>
          </p:nvPr>
        </p:nvSpPr>
        <p:spPr>
          <a:xfrm>
            <a:off x="677333" y="1773238"/>
            <a:ext cx="5304300" cy="442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Статическое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US" sz="1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fragment</a:t>
            </a:r>
            <a:endParaRPr sz="12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xmlns:android</a:t>
            </a:r>
            <a:r>
              <a:rPr lang="en-US" sz="1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lang="en-US" sz="12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http://schemas.android.com/apk/res/android</a:t>
            </a:r>
            <a:r>
              <a:rPr lang="en-US" sz="1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12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android:name</a:t>
            </a:r>
            <a:r>
              <a:rPr lang="en-US" sz="1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lang="en-US" sz="12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ru.example.myapplication.MyFragment</a:t>
            </a:r>
            <a:r>
              <a:rPr lang="en-US" sz="1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12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android:layout_height</a:t>
            </a:r>
            <a:r>
              <a:rPr lang="en-US" sz="1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lang="en-US" sz="12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match_parent</a:t>
            </a:r>
            <a:r>
              <a:rPr lang="en-US" sz="1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12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android:layout_width</a:t>
            </a:r>
            <a:r>
              <a:rPr lang="en-US" sz="1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lang="en-US" sz="12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match_parent</a:t>
            </a:r>
            <a:r>
              <a:rPr lang="en-US" sz="1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12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/&gt;</a:t>
            </a:r>
            <a:endParaRPr sz="1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g1716afab649_0_243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Использование</a:t>
            </a:r>
            <a:endParaRPr/>
          </a:p>
        </p:txBody>
      </p:sp>
      <p:sp>
        <p:nvSpPr>
          <p:cNvPr id="542" name="Google Shape;542;g1716afab649_0_243"/>
          <p:cNvSpPr txBox="1"/>
          <p:nvPr>
            <p:ph idx="2" type="body"/>
          </p:nvPr>
        </p:nvSpPr>
        <p:spPr>
          <a:xfrm>
            <a:off x="6228824" y="1773239"/>
            <a:ext cx="5304300" cy="442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Динамическое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supportFragmentManager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.beginTransaction()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.replace(</a:t>
            </a:r>
            <a:r>
              <a:rPr lang="en-US" sz="1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R</a:t>
            </a:r>
            <a:r>
              <a:rPr lang="en-US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.id.container, MyFragment())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.commit()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В данном случае, создаем транзакцию, для того, чтобы подменить фрагмент, который находится во View с идентификатором container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716afab649_0_253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200"/>
              <a:t>Fragment - часть UI, который мы можем переиспользовать</a:t>
            </a:r>
            <a:endParaRPr sz="22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200"/>
              <a:t>FragmentManager - главный компонент для управления фрагментами. </a:t>
            </a:r>
            <a:endParaRPr sz="22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200"/>
              <a:t>FragmentTransaction - транзакция, для внесения изменения стека фрагментов</a:t>
            </a:r>
            <a:endParaRPr sz="2200"/>
          </a:p>
        </p:txBody>
      </p:sp>
      <p:sp>
        <p:nvSpPr>
          <p:cNvPr id="548" name="Google Shape;548;g1716afab649_0_253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Управление фрагментами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1716afab649_0_260"/>
          <p:cNvSpPr txBox="1"/>
          <p:nvPr>
            <p:ph idx="1" type="body"/>
          </p:nvPr>
        </p:nvSpPr>
        <p:spPr>
          <a:xfrm>
            <a:off x="668037" y="1508813"/>
            <a:ext cx="10874400" cy="444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t/>
            </a:r>
            <a:endParaRPr sz="96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523"/>
              <a:buNone/>
            </a:pPr>
            <a:r>
              <a:rPr lang="en-US" sz="1268">
                <a:solidFill>
                  <a:srgbClr val="3F51B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with</a:t>
            </a:r>
            <a:r>
              <a:rPr lang="en-US" sz="1268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(supportFragmentManager) {</a:t>
            </a:r>
            <a:endParaRPr sz="1268">
              <a:solidFill>
                <a:srgbClr val="3747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523"/>
              <a:buNone/>
            </a:pPr>
            <a:r>
              <a:rPr lang="en-US" sz="1268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en-US" sz="1268">
                <a:solidFill>
                  <a:srgbClr val="D81B6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// получить все фрагменты</a:t>
            </a:r>
            <a:endParaRPr sz="1268">
              <a:solidFill>
                <a:srgbClr val="3747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523"/>
              <a:buNone/>
            </a:pPr>
            <a:r>
              <a:rPr lang="en-US" sz="1268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fragments</a:t>
            </a:r>
            <a:endParaRPr sz="1268">
              <a:solidFill>
                <a:srgbClr val="3747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523"/>
              <a:buNone/>
            </a:pPr>
            <a:r>
              <a:rPr lang="en-US" sz="1268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en-US" sz="1268">
                <a:solidFill>
                  <a:srgbClr val="D81B6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// найти фрагмент по id или тегу</a:t>
            </a:r>
            <a:endParaRPr sz="1268">
              <a:solidFill>
                <a:srgbClr val="3747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523"/>
              <a:buNone/>
            </a:pPr>
            <a:r>
              <a:rPr lang="en-US" sz="1268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findFragmentById(</a:t>
            </a:r>
            <a:r>
              <a:rPr lang="en-US" sz="1268">
                <a:solidFill>
                  <a:srgbClr val="C539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</a:t>
            </a:r>
            <a:r>
              <a:rPr lang="en-US" sz="1268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.id.container)</a:t>
            </a:r>
            <a:endParaRPr sz="1268">
              <a:solidFill>
                <a:srgbClr val="3747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523"/>
              <a:buNone/>
            </a:pPr>
            <a:r>
              <a:rPr lang="en-US" sz="1268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findFragmentByTag(</a:t>
            </a:r>
            <a:r>
              <a:rPr lang="en-US" sz="1268">
                <a:solidFill>
                  <a:srgbClr val="388E3C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"tag"</a:t>
            </a:r>
            <a:r>
              <a:rPr lang="en-US" sz="1268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68">
              <a:solidFill>
                <a:srgbClr val="3747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523"/>
              <a:buNone/>
            </a:pPr>
            <a:r>
              <a:rPr lang="en-US" sz="1268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en-US" sz="1268">
                <a:solidFill>
                  <a:srgbClr val="D81B6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// отменить последнюю транзакцию</a:t>
            </a:r>
            <a:endParaRPr sz="1268">
              <a:solidFill>
                <a:srgbClr val="3747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523"/>
              <a:buNone/>
            </a:pPr>
            <a:r>
              <a:rPr lang="en-US" sz="1268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popBackStack()</a:t>
            </a:r>
            <a:endParaRPr sz="1268">
              <a:solidFill>
                <a:srgbClr val="3747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523"/>
              <a:buNone/>
            </a:pPr>
            <a:r>
              <a:rPr lang="en-US" sz="1268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en-US" sz="1268">
                <a:solidFill>
                  <a:srgbClr val="D81B6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// отменить все транзакции добавленные до транзакции с тегом</a:t>
            </a:r>
            <a:endParaRPr sz="1268">
              <a:solidFill>
                <a:srgbClr val="3747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523"/>
              <a:buNone/>
            </a:pPr>
            <a:r>
              <a:rPr lang="en-US" sz="1268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popBackStack(</a:t>
            </a:r>
            <a:r>
              <a:rPr lang="en-US" sz="1268">
                <a:solidFill>
                  <a:srgbClr val="388E3C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"name"</a:t>
            </a:r>
            <a:r>
              <a:rPr lang="en-US" sz="1268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1268">
                <a:solidFill>
                  <a:srgbClr val="C539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US" sz="1268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68">
              <a:solidFill>
                <a:srgbClr val="3747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523"/>
              <a:buNone/>
            </a:pPr>
            <a:r>
              <a:rPr lang="en-US" sz="1268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en-US" sz="1268">
                <a:solidFill>
                  <a:srgbClr val="D81B6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// отменить все транзакции вместе с транзакцией добавленные с тегом</a:t>
            </a:r>
            <a:endParaRPr sz="1268">
              <a:solidFill>
                <a:srgbClr val="3747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523"/>
              <a:buNone/>
            </a:pPr>
            <a:r>
              <a:rPr lang="en-US" sz="1268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popBackStack(</a:t>
            </a:r>
            <a:r>
              <a:rPr lang="en-US" sz="1268">
                <a:solidFill>
                  <a:srgbClr val="388E3C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"name"</a:t>
            </a:r>
            <a:r>
              <a:rPr lang="en-US" sz="1268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FragmentManager.</a:t>
            </a:r>
            <a:r>
              <a:rPr lang="en-US" sz="1268">
                <a:solidFill>
                  <a:srgbClr val="C539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POP_BACK_STACK_INCLUSIVE</a:t>
            </a:r>
            <a:r>
              <a:rPr lang="en-US" sz="1268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68">
              <a:solidFill>
                <a:srgbClr val="3747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523"/>
              <a:buNone/>
            </a:pPr>
            <a:r>
              <a:rPr lang="en-US" sz="1268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en-US" sz="1268">
                <a:solidFill>
                  <a:srgbClr val="D81B6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// количество транзакций</a:t>
            </a:r>
            <a:endParaRPr sz="1268">
              <a:solidFill>
                <a:srgbClr val="3747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523"/>
              <a:buNone/>
            </a:pPr>
            <a:r>
              <a:rPr lang="en-US" sz="1268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backStackEntryCount</a:t>
            </a:r>
            <a:endParaRPr sz="1268">
              <a:solidFill>
                <a:srgbClr val="3747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523"/>
              <a:buNone/>
            </a:pPr>
            <a:r>
              <a:rPr lang="en-US" sz="1268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}</a:t>
            </a:r>
            <a:endParaRPr sz="960"/>
          </a:p>
        </p:txBody>
      </p:sp>
      <p:sp>
        <p:nvSpPr>
          <p:cNvPr id="554" name="Google Shape;554;g1716afab649_0_260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FragmentManager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716afab649_0_266"/>
          <p:cNvSpPr txBox="1"/>
          <p:nvPr>
            <p:ph idx="1" type="body"/>
          </p:nvPr>
        </p:nvSpPr>
        <p:spPr>
          <a:xfrm>
            <a:off x="658800" y="1336251"/>
            <a:ext cx="10874400" cy="488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523"/>
              <a:buNone/>
            </a:pPr>
            <a:r>
              <a:rPr lang="en-US" sz="1368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supportFragmentManager.beginTransaction().run {</a:t>
            </a:r>
            <a:endParaRPr sz="1368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523"/>
              <a:buNone/>
            </a:pPr>
            <a:r>
              <a:rPr lang="en-US" sz="1368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</a:t>
            </a:r>
            <a:r>
              <a:rPr lang="en-US" sz="1368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добавление нового фрагмента</a:t>
            </a:r>
            <a:endParaRPr sz="1368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523"/>
              <a:buNone/>
            </a:pPr>
            <a:r>
              <a:rPr lang="en-US" sz="1368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add(</a:t>
            </a:r>
            <a:r>
              <a:rPr lang="en-US" sz="1368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R</a:t>
            </a:r>
            <a:r>
              <a:rPr lang="en-US" sz="1368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.id.container, fragment, </a:t>
            </a:r>
            <a:r>
              <a:rPr lang="en-US" sz="1368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"tag"</a:t>
            </a:r>
            <a:r>
              <a:rPr lang="en-US" sz="1368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68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523"/>
              <a:buNone/>
            </a:pPr>
            <a:r>
              <a:rPr lang="en-US" sz="1368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</a:t>
            </a:r>
            <a:r>
              <a:rPr lang="en-US" sz="1368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удаление фрагмента</a:t>
            </a:r>
            <a:endParaRPr sz="1368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523"/>
              <a:buNone/>
            </a:pPr>
            <a:r>
              <a:rPr lang="en-US" sz="1368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remove(fragment)</a:t>
            </a:r>
            <a:endParaRPr sz="1368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523"/>
              <a:buNone/>
            </a:pPr>
            <a:r>
              <a:rPr lang="en-US" sz="1368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</a:t>
            </a:r>
            <a:r>
              <a:rPr lang="en-US" sz="1368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замена текущего фрагмента</a:t>
            </a:r>
            <a:endParaRPr sz="1368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523"/>
              <a:buNone/>
            </a:pPr>
            <a:r>
              <a:rPr lang="en-US" sz="1368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replace(</a:t>
            </a:r>
            <a:r>
              <a:rPr lang="en-US" sz="1368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R</a:t>
            </a:r>
            <a:r>
              <a:rPr lang="en-US" sz="1368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.id.container, framgnet, </a:t>
            </a:r>
            <a:r>
              <a:rPr lang="en-US" sz="1368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"tag"</a:t>
            </a:r>
            <a:r>
              <a:rPr lang="en-US" sz="1368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68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523"/>
              <a:buNone/>
            </a:pPr>
            <a:r>
              <a:rPr lang="en-US" sz="1368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</a:t>
            </a:r>
            <a:r>
              <a:rPr lang="en-US" sz="1368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скрытие фрагмента</a:t>
            </a:r>
            <a:endParaRPr sz="1368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523"/>
              <a:buNone/>
            </a:pPr>
            <a:r>
              <a:rPr lang="en-US" sz="1368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hide(fragment)</a:t>
            </a:r>
            <a:endParaRPr sz="1368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523"/>
              <a:buNone/>
            </a:pPr>
            <a:r>
              <a:rPr lang="en-US" sz="1368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</a:t>
            </a:r>
            <a:r>
              <a:rPr lang="en-US" sz="1368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показываем ранее скрытый фрагмент</a:t>
            </a:r>
            <a:endParaRPr sz="1368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523"/>
              <a:buNone/>
            </a:pPr>
            <a:r>
              <a:rPr lang="en-US" sz="1368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show(fragment)</a:t>
            </a:r>
            <a:endParaRPr sz="1368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523"/>
              <a:buNone/>
            </a:pPr>
            <a:r>
              <a:rPr lang="en-US" sz="1368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</a:t>
            </a:r>
            <a:r>
              <a:rPr lang="en-US" sz="1368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добавиление транзакции в backStack</a:t>
            </a:r>
            <a:endParaRPr sz="1368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523"/>
              <a:buNone/>
            </a:pPr>
            <a:r>
              <a:rPr lang="en-US" sz="1368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addToBackStack(</a:t>
            </a:r>
            <a:r>
              <a:rPr lang="en-US" sz="1368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"transaction"</a:t>
            </a:r>
            <a:r>
              <a:rPr lang="en-US" sz="1368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68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523"/>
              <a:buNone/>
            </a:pPr>
            <a:r>
              <a:rPr lang="en-US" sz="1368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</a:t>
            </a:r>
            <a:r>
              <a:rPr lang="en-US" sz="1368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завершение транзакции</a:t>
            </a:r>
            <a:endParaRPr sz="1368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523"/>
              <a:buNone/>
            </a:pPr>
            <a:r>
              <a:rPr lang="en-US" sz="1368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commit()</a:t>
            </a:r>
            <a:endParaRPr sz="1368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523"/>
              <a:buNone/>
            </a:pPr>
            <a:r>
              <a:rPr lang="en-US" sz="1368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</a:t>
            </a:r>
            <a:r>
              <a:rPr lang="en-US" sz="1368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завершение транзакции с риском потерять состояние</a:t>
            </a:r>
            <a:endParaRPr sz="1368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523"/>
              <a:buNone/>
            </a:pPr>
            <a:r>
              <a:rPr lang="en-US" sz="1368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commitAllowingStateLoss()</a:t>
            </a:r>
            <a:endParaRPr sz="1368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-US" sz="1368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}</a:t>
            </a:r>
            <a:endParaRPr sz="1368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060"/>
          </a:p>
        </p:txBody>
      </p:sp>
      <p:sp>
        <p:nvSpPr>
          <p:cNvPr id="560" name="Google Shape;560;g1716afab649_0_266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FragmentTransaction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716afab649_0_272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fun newInstance(data: Data): DetailsFragment {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	val extras = Bundle().apply {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		putSerializable(</a:t>
            </a:r>
            <a:r>
              <a:rPr lang="en-US" sz="22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EXTRAS_DROID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	}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	val fragment = 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DetailsFragment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().apply {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		arguments = extras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	}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	</a:t>
            </a: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fragment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g1716afab649_0_272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Создание фрагмента из кода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1716afab649_0_75"/>
          <p:cNvSpPr txBox="1"/>
          <p:nvPr>
            <p:ph type="title"/>
          </p:nvPr>
        </p:nvSpPr>
        <p:spPr>
          <a:xfrm>
            <a:off x="1999416" y="2971951"/>
            <a:ext cx="8193300" cy="91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Вопросы?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716afab649_0_51"/>
          <p:cNvSpPr txBox="1"/>
          <p:nvPr>
            <p:ph type="title"/>
          </p:nvPr>
        </p:nvSpPr>
        <p:spPr>
          <a:xfrm>
            <a:off x="603172" y="1119966"/>
            <a:ext cx="4621500" cy="182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Передача данных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716afab649_0_278"/>
          <p:cNvSpPr txBox="1"/>
          <p:nvPr>
            <p:ph type="title"/>
          </p:nvPr>
        </p:nvSpPr>
        <p:spPr>
          <a:xfrm>
            <a:off x="622261" y="1052209"/>
            <a:ext cx="10220400" cy="183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Передача данных в activity</a:t>
            </a:r>
            <a:endParaRPr/>
          </a:p>
        </p:txBody>
      </p:sp>
      <p:sp>
        <p:nvSpPr>
          <p:cNvPr id="582" name="Google Shape;582;g1716afab649_0_278"/>
          <p:cNvSpPr txBox="1"/>
          <p:nvPr>
            <p:ph idx="1" type="body"/>
          </p:nvPr>
        </p:nvSpPr>
        <p:spPr>
          <a:xfrm>
            <a:off x="658812" y="3307438"/>
            <a:ext cx="10224000" cy="27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Можно передавать и </a:t>
            </a:r>
            <a:r>
              <a:rPr lang="en-US">
                <a:solidFill>
                  <a:schemeClr val="dk1"/>
                </a:solidFill>
              </a:rPr>
              <a:t>получать</a:t>
            </a:r>
            <a:r>
              <a:rPr lang="en-US"/>
              <a:t> данные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1716afab649_0_288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используется объект Bundle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пример для стандартизированных параметров (int, string)</a:t>
            </a:r>
            <a:endParaRPr/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Intent().apply {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putExtra(</a:t>
            </a:r>
            <a:r>
              <a:rPr lang="en-US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"key"</a:t>
            </a:r>
            <a:r>
              <a:rPr lang="en-US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1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-US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putExtra(</a:t>
            </a:r>
            <a:r>
              <a:rPr lang="en-US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"key"</a:t>
            </a:r>
            <a:r>
              <a:rPr lang="en-US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"string"</a:t>
            </a:r>
            <a:r>
              <a:rPr lang="en-US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}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пример для не стандартизированных параметров</a:t>
            </a:r>
            <a:endParaRPr/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-US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en-US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() : Parcelable {}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Intent().apply {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putExtra(</a:t>
            </a:r>
            <a:r>
              <a:rPr lang="en-US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"key"</a:t>
            </a:r>
            <a:r>
              <a:rPr lang="en-US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Data())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}</a:t>
            </a:r>
            <a:endParaRPr sz="1200"/>
          </a:p>
        </p:txBody>
      </p:sp>
      <p:sp>
        <p:nvSpPr>
          <p:cNvPr id="588" name="Google Shape;588;g1716afab649_0_288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Передача данных в activity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1716afab649_0_296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 Есть ограничения: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● Можно передавать только примитивы, строки, Parcelable и Serializable объекты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● Есть ограничение на вес Bundle (512kb)</a:t>
            </a:r>
            <a:endParaRPr/>
          </a:p>
        </p:txBody>
      </p:sp>
      <p:sp>
        <p:nvSpPr>
          <p:cNvPr id="594" name="Google Shape;594;g1716afab649_0_296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Ограничения на передачу данных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716afab649_0_5"/>
          <p:cNvSpPr txBox="1"/>
          <p:nvPr>
            <p:ph idx="1" type="body"/>
          </p:nvPr>
        </p:nvSpPr>
        <p:spPr>
          <a:xfrm>
            <a:off x="658812" y="5842000"/>
            <a:ext cx="5437200" cy="35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g1716afab649_0_5"/>
          <p:cNvSpPr txBox="1"/>
          <p:nvPr>
            <p:ph type="title"/>
          </p:nvPr>
        </p:nvSpPr>
        <p:spPr>
          <a:xfrm>
            <a:off x="620712" y="3724881"/>
            <a:ext cx="5475300" cy="1828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Напоминание отметиться на портале</a:t>
            </a:r>
            <a:endParaRPr/>
          </a:p>
        </p:txBody>
      </p:sp>
      <p:sp>
        <p:nvSpPr>
          <p:cNvPr id="386" name="Google Shape;386;g1716afab649_0_5"/>
          <p:cNvSpPr txBox="1"/>
          <p:nvPr/>
        </p:nvSpPr>
        <p:spPr>
          <a:xfrm>
            <a:off x="620700" y="890750"/>
            <a:ext cx="1188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/>
              <a:t>🖥</a:t>
            </a:r>
            <a:endParaRPr sz="70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1716afab649_0_325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ActivityResultContract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Компонент который позволяет зарегистрироваться на получение результата из другой Activity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Требуется создать ActivityResultContract или взять подходящий в ActivityResultContracts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Зарегистрировать его registerForActivityResult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Запустить - ActivityResultContract.launch()</a:t>
            </a:r>
            <a:endParaRPr/>
          </a:p>
        </p:txBody>
      </p:sp>
      <p:sp>
        <p:nvSpPr>
          <p:cNvPr id="600" name="Google Shape;600;g1716afab649_0_325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Получение данных из activity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1716afab649_0_313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class Contract : ActivityResultContract&lt;</a:t>
            </a:r>
            <a:r>
              <a:rPr lang="en-US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String, </a:t>
            </a:r>
            <a:r>
              <a:rPr lang="en-US" sz="15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&gt;() {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override fun createIntent(context: Context, input: String): Intent =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Intent(context, SecondActivity::class.java).apply { putExtra("key", input) }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override fun parseResult(resultCode: Int, intent: Intent?): Int =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if (resultCode != Activity.RESULT_OK) 0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else intent?.getIntExtra("result", 0).orValue(0)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override fun getSynchronousResult(context: Context, input: String): SynchronousResult&lt;</a:t>
            </a:r>
            <a:r>
              <a:rPr lang="en-US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&gt;? =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if (input.isEmpty()) SynchronousResult(0) else null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06" name="Google Shape;606;g1716afab649_0_313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Создание контракта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1716afab649_0_301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val registerContract = registerForActivityResult(Contract()) { result -&gt;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handleResult(result)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}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12" name="Google Shape;612;g1716afab649_0_301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Регистрация </a:t>
            </a:r>
            <a:r>
              <a:rPr lang="en-US"/>
              <a:t>контракта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1716afab649_0_319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button.setOnClickListener {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registerContract</a:t>
            </a: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.launch(</a:t>
            </a:r>
            <a:r>
              <a:rPr lang="en-US" sz="15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"Привет"</a:t>
            </a: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}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18" name="Google Shape;618;g1716afab649_0_319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Запуск </a:t>
            </a:r>
            <a:r>
              <a:rPr lang="en-US"/>
              <a:t>контракта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1716afab649_0_367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setResult(Activity.</a:t>
            </a:r>
            <a:r>
              <a:rPr lang="en-US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RESULT_OK</a:t>
            </a: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Intent().apply { putExtra(</a:t>
            </a:r>
            <a:r>
              <a:rPr lang="en-US" sz="15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"result"</a:t>
            </a: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})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24" name="Google Shape;624;g1716afab649_0_367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Передача данных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1716afab649_0_283"/>
          <p:cNvSpPr txBox="1"/>
          <p:nvPr>
            <p:ph type="title"/>
          </p:nvPr>
        </p:nvSpPr>
        <p:spPr>
          <a:xfrm>
            <a:off x="622261" y="1052209"/>
            <a:ext cx="10220400" cy="183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Передача данных</a:t>
            </a:r>
            <a:r>
              <a:rPr lang="en-US"/>
              <a:t> в fragment</a:t>
            </a:r>
            <a:endParaRPr/>
          </a:p>
        </p:txBody>
      </p:sp>
      <p:sp>
        <p:nvSpPr>
          <p:cNvPr id="630" name="Google Shape;630;g1716afab649_0_283"/>
          <p:cNvSpPr txBox="1"/>
          <p:nvPr>
            <p:ph idx="1" type="body"/>
          </p:nvPr>
        </p:nvSpPr>
        <p:spPr>
          <a:xfrm>
            <a:off x="658812" y="3307438"/>
            <a:ext cx="10224000" cy="27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Можно передавать и </a:t>
            </a:r>
            <a:r>
              <a:rPr lang="en-US">
                <a:solidFill>
                  <a:schemeClr val="dk1"/>
                </a:solidFill>
              </a:rPr>
              <a:t>получать</a:t>
            </a:r>
            <a:r>
              <a:rPr lang="en-US"/>
              <a:t> данные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1716afab649_0_333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используется объект Bundle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DetailFragment().apply {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arguments = Bundle().apply {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putInt(</a:t>
            </a:r>
            <a:r>
              <a:rPr lang="en-US" sz="15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"key"</a:t>
            </a: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putParcelable(</a:t>
            </a:r>
            <a:r>
              <a:rPr lang="en-US" sz="15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"key"</a:t>
            </a: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Data())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}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g1716afab649_0_333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Передача данных в fragment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1716afab649_0_343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FragmentResultListener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Компонент который позволяет зарегистрироваться на получение результата из другого fragment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Требуется создать </a:t>
            </a:r>
            <a:r>
              <a:rPr lang="en-US">
                <a:solidFill>
                  <a:schemeClr val="dk1"/>
                </a:solidFill>
              </a:rPr>
              <a:t>FragmentResultListener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Передать данные в качестве результата из другого фрагмента</a:t>
            </a:r>
            <a:endParaRPr/>
          </a:p>
        </p:txBody>
      </p:sp>
      <p:sp>
        <p:nvSpPr>
          <p:cNvPr id="642" name="Google Shape;642;g1716afab649_0_343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Получение данных из fragment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1716afab649_0_348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setFragmentResultListener(</a:t>
            </a:r>
            <a:r>
              <a:rPr lang="en-US" sz="15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"result_key"</a:t>
            </a: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{ key, bundle -&gt;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handleResult(bundle)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}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48" name="Google Shape;648;g1716afab649_0_348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Создание слушателя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1716afab649_0_353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setFragmentResult(</a:t>
            </a:r>
            <a:r>
              <a:rPr lang="en-US" sz="15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"result_key"</a:t>
            </a: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Bundle().apply { putInt(</a:t>
            </a:r>
            <a:r>
              <a:rPr lang="en-US" sz="15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"result"</a:t>
            </a: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}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54" name="Google Shape;654;g1716afab649_0_353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Передача данных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716afab649_0_22"/>
          <p:cNvSpPr txBox="1"/>
          <p:nvPr>
            <p:ph idx="2" type="body"/>
          </p:nvPr>
        </p:nvSpPr>
        <p:spPr>
          <a:xfrm>
            <a:off x="672850" y="3799550"/>
            <a:ext cx="8131200" cy="240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Тест для проверки материала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сдать до 1 ноября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15 минут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5 баллов</a:t>
            </a:r>
            <a:endParaRPr/>
          </a:p>
        </p:txBody>
      </p:sp>
      <p:sp>
        <p:nvSpPr>
          <p:cNvPr id="392" name="Google Shape;392;g1716afab649_0_22"/>
          <p:cNvSpPr txBox="1"/>
          <p:nvPr>
            <p:ph idx="3" type="body"/>
          </p:nvPr>
        </p:nvSpPr>
        <p:spPr>
          <a:xfrm>
            <a:off x="671514" y="1045517"/>
            <a:ext cx="8131200" cy="176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625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Домашнее задание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1716afab649_0_79"/>
          <p:cNvSpPr txBox="1"/>
          <p:nvPr>
            <p:ph type="title"/>
          </p:nvPr>
        </p:nvSpPr>
        <p:spPr>
          <a:xfrm>
            <a:off x="1999416" y="2971951"/>
            <a:ext cx="8193300" cy="91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Вопросы?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1716afab649_0_47"/>
          <p:cNvSpPr txBox="1"/>
          <p:nvPr>
            <p:ph type="title"/>
          </p:nvPr>
        </p:nvSpPr>
        <p:spPr>
          <a:xfrm>
            <a:off x="603172" y="1119966"/>
            <a:ext cx="4621500" cy="182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Lifecycle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716afab649_0_374"/>
          <p:cNvSpPr txBox="1"/>
          <p:nvPr>
            <p:ph type="title"/>
          </p:nvPr>
        </p:nvSpPr>
        <p:spPr>
          <a:xfrm>
            <a:off x="622261" y="1052209"/>
            <a:ext cx="10220400" cy="183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Жизненный цикл</a:t>
            </a:r>
            <a:endParaRPr/>
          </a:p>
        </p:txBody>
      </p:sp>
      <p:sp>
        <p:nvSpPr>
          <p:cNvPr id="670" name="Google Shape;670;g1716afab649_0_374"/>
          <p:cNvSpPr txBox="1"/>
          <p:nvPr>
            <p:ph idx="1" type="body"/>
          </p:nvPr>
        </p:nvSpPr>
        <p:spPr>
          <a:xfrm>
            <a:off x="658812" y="3307438"/>
            <a:ext cx="10224000" cy="27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у activity и fragment он разный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1716afab649_0_379"/>
          <p:cNvSpPr txBox="1"/>
          <p:nvPr>
            <p:ph idx="1" type="body"/>
          </p:nvPr>
        </p:nvSpPr>
        <p:spPr>
          <a:xfrm>
            <a:off x="671514" y="2018599"/>
            <a:ext cx="4649700" cy="4182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/>
              <a:t>onCreate</a:t>
            </a:r>
            <a:r>
              <a:rPr lang="en-US" sz="1200"/>
              <a:t> вызывается когда активити создается. В onCreate() вы должны вызвать метод setContentView().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/>
              <a:t>onStart</a:t>
            </a:r>
            <a:r>
              <a:rPr lang="en-US" sz="1200"/>
              <a:t> вызывается когда активити отрисована и видима пользователю.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/>
              <a:t>onResume</a:t>
            </a:r>
            <a:r>
              <a:rPr lang="en-US" sz="1200"/>
              <a:t> вызывается перед тем как активити станет доступна для взаимодействия с пользователем.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/>
              <a:t>onPause</a:t>
            </a:r>
            <a:r>
              <a:rPr lang="en-US" sz="1200"/>
              <a:t> метод симметричный onResume(). Пользователь больше не может взаимодействовать с активити, но активити частично видна пользователю. В этом состоянии UI активити может изменяться.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/>
              <a:t>onStop</a:t>
            </a:r>
            <a:r>
              <a:rPr lang="en-US" sz="1200"/>
              <a:t> метод симметричный onStart(). Вызывается, когда активити больше не видна пользователю.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/>
              <a:t>onDestroy</a:t>
            </a:r>
            <a:r>
              <a:rPr lang="en-US" sz="1200"/>
              <a:t> метод симметричный onCreate(). Вызывается перед тем, как активити будет уничтожена системой.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76" name="Google Shape;676;g1716afab649_0_379"/>
          <p:cNvSpPr txBox="1"/>
          <p:nvPr>
            <p:ph type="title"/>
          </p:nvPr>
        </p:nvSpPr>
        <p:spPr>
          <a:xfrm>
            <a:off x="677333" y="692150"/>
            <a:ext cx="4662900" cy="10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Activity</a:t>
            </a:r>
            <a:endParaRPr/>
          </a:p>
        </p:txBody>
      </p:sp>
      <p:pic>
        <p:nvPicPr>
          <p:cNvPr id="677" name="Google Shape;677;g1716afab649_0_37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-1546" l="-8539" r="-17230" t="-1556"/>
          <a:stretch/>
        </p:blipFill>
        <p:spPr>
          <a:xfrm>
            <a:off x="6096000" y="0"/>
            <a:ext cx="6096001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1716afab649_0_387"/>
          <p:cNvSpPr txBox="1"/>
          <p:nvPr>
            <p:ph idx="1" type="body"/>
          </p:nvPr>
        </p:nvSpPr>
        <p:spPr>
          <a:xfrm>
            <a:off x="683928" y="1447975"/>
            <a:ext cx="6038400" cy="4182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5"/>
              <a:buNone/>
            </a:pPr>
            <a:r>
              <a:rPr b="1" lang="en-US" sz="1200"/>
              <a:t>onAttach</a:t>
            </a:r>
            <a:r>
              <a:rPr lang="en-US" sz="1200"/>
              <a:t> – Вызывается когда фрагмент присоединяется к активити.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en-US" sz="1200"/>
              <a:t>onCreate</a:t>
            </a:r>
            <a:r>
              <a:rPr lang="en-US" sz="1200"/>
              <a:t> – Вызывается когда фрагмент создается.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en-US" sz="1200"/>
              <a:t>onCreateView</a:t>
            </a:r>
            <a:r>
              <a:rPr lang="en-US" sz="1200"/>
              <a:t> – Метод, в котором создается иерархия View, связанная с фрагментом.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en-US" sz="1200"/>
              <a:t>onActivityCreated</a:t>
            </a:r>
            <a:r>
              <a:rPr lang="en-US" sz="1200"/>
              <a:t> – Вызывается после того, как отрабатывает метод Activity.onCreate().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en-US" sz="1200"/>
              <a:t>onStart</a:t>
            </a:r>
            <a:r>
              <a:rPr lang="en-US" sz="1200"/>
              <a:t> – Вызывается, когда фрагмент становится видим пользователю, после Activity.onStart().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en-US" sz="1200"/>
              <a:t>onResume</a:t>
            </a:r>
            <a:r>
              <a:rPr lang="en-US" sz="1200"/>
              <a:t> – Вызывается перед тем как фрагмент станет доступен для взаимодействия с пользователем, после Activity.onResume().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en-US" sz="1200"/>
              <a:t>onPause</a:t>
            </a:r>
            <a:r>
              <a:rPr lang="en-US" sz="1200"/>
              <a:t> – Пользователь не может взаимодействовать с фрагментом, но часть фрагмента видима пользователю.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en-US" sz="1200"/>
              <a:t>onStop</a:t>
            </a:r>
            <a:r>
              <a:rPr lang="en-US" sz="1200"/>
              <a:t> – Фрагмент становится не видим пользователю.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en-US" sz="1200"/>
              <a:t>onDestroyView</a:t>
            </a:r>
            <a:r>
              <a:rPr lang="en-US" sz="1200"/>
              <a:t> – Метод, в котором фрагмент очищает ресурсы, связанные с иерархией View.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en-US" sz="1200"/>
              <a:t>onDestroy</a:t>
            </a:r>
            <a:r>
              <a:rPr lang="en-US" sz="1200"/>
              <a:t> – Вызывается перед тем, как фрагмент будет уничтожен системой.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5"/>
              <a:buNone/>
            </a:pPr>
            <a:r>
              <a:rPr b="1" lang="en-US" sz="1200"/>
              <a:t>onDetach</a:t>
            </a:r>
            <a:r>
              <a:rPr lang="en-US" sz="1200"/>
              <a:t> – Вызывается перед тем, как фрагмент будет отсоединен от активити.</a:t>
            </a:r>
            <a:endParaRPr sz="1200"/>
          </a:p>
        </p:txBody>
      </p:sp>
      <p:sp>
        <p:nvSpPr>
          <p:cNvPr id="683" name="Google Shape;683;g1716afab649_0_387"/>
          <p:cNvSpPr txBox="1"/>
          <p:nvPr>
            <p:ph type="title"/>
          </p:nvPr>
        </p:nvSpPr>
        <p:spPr>
          <a:xfrm>
            <a:off x="677325" y="692150"/>
            <a:ext cx="4662900" cy="75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Fragment</a:t>
            </a:r>
            <a:endParaRPr/>
          </a:p>
        </p:txBody>
      </p:sp>
      <p:pic>
        <p:nvPicPr>
          <p:cNvPr id="684" name="Google Shape;684;g1716afab649_0_38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-823" l="-34712" r="-30113" t="-813"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1716afab649_0_83"/>
          <p:cNvSpPr txBox="1"/>
          <p:nvPr>
            <p:ph type="title"/>
          </p:nvPr>
        </p:nvSpPr>
        <p:spPr>
          <a:xfrm>
            <a:off x="1999416" y="2971951"/>
            <a:ext cx="8193300" cy="91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Вопросы?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5"/>
          <p:cNvSpPr txBox="1"/>
          <p:nvPr>
            <p:ph type="title"/>
          </p:nvPr>
        </p:nvSpPr>
        <p:spPr>
          <a:xfrm>
            <a:off x="603170" y="1119966"/>
            <a:ext cx="7508955" cy="2742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Helvetica Neue"/>
              <a:buNone/>
            </a:pPr>
            <a:r>
              <a:rPr lang="en-US" sz="6600">
                <a:solidFill>
                  <a:srgbClr val="FFFFFF"/>
                </a:solidFill>
              </a:rPr>
              <a:t>Пишем код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6"/>
          <p:cNvSpPr txBox="1"/>
          <p:nvPr>
            <p:ph type="title"/>
          </p:nvPr>
        </p:nvSpPr>
        <p:spPr>
          <a:xfrm>
            <a:off x="620712" y="583317"/>
            <a:ext cx="5475289" cy="2742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Helvetica Neue"/>
              <a:buNone/>
            </a:pPr>
            <a:r>
              <a:rPr lang="en-US" sz="6600">
                <a:solidFill>
                  <a:srgbClr val="FFFFFF"/>
                </a:solidFill>
              </a:rPr>
              <a:t>Оставьте отзыв!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7"/>
          <p:cNvSpPr txBox="1"/>
          <p:nvPr>
            <p:ph type="title"/>
          </p:nvPr>
        </p:nvSpPr>
        <p:spPr>
          <a:xfrm>
            <a:off x="620712" y="3724881"/>
            <a:ext cx="5475289" cy="182819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270"/>
              <a:buFont typeface="Helvetica Neue"/>
              <a:buNone/>
            </a:pPr>
            <a:r>
              <a:rPr lang="en-US" sz="6270"/>
              <a:t>Спасибо </a:t>
            </a:r>
            <a:br>
              <a:rPr lang="en-US" sz="6270"/>
            </a:br>
            <a:r>
              <a:rPr lang="en-US" sz="6270"/>
              <a:t>за внимание!</a:t>
            </a:r>
            <a:endParaRPr/>
          </a:p>
        </p:txBody>
      </p:sp>
      <p:sp>
        <p:nvSpPr>
          <p:cNvPr id="705" name="Google Shape;705;p7"/>
          <p:cNvSpPr txBox="1"/>
          <p:nvPr>
            <p:ph idx="1" type="body"/>
          </p:nvPr>
        </p:nvSpPr>
        <p:spPr>
          <a:xfrm>
            <a:off x="658812" y="5842000"/>
            <a:ext cx="5437189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rPr lang="en-US"/>
              <a:t>Червяков Алексей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716afab649_0_31"/>
          <p:cNvSpPr txBox="1"/>
          <p:nvPr>
            <p:ph type="title"/>
          </p:nvPr>
        </p:nvSpPr>
        <p:spPr>
          <a:xfrm>
            <a:off x="603172" y="1119966"/>
            <a:ext cx="4621500" cy="182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Activity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716afab649_0_87"/>
          <p:cNvSpPr txBox="1"/>
          <p:nvPr>
            <p:ph type="title"/>
          </p:nvPr>
        </p:nvSpPr>
        <p:spPr>
          <a:xfrm>
            <a:off x="622261" y="1052209"/>
            <a:ext cx="10220400" cy="183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Activity</a:t>
            </a:r>
            <a:endParaRPr/>
          </a:p>
        </p:txBody>
      </p:sp>
      <p:sp>
        <p:nvSpPr>
          <p:cNvPr id="403" name="Google Shape;403;g1716afab649_0_87"/>
          <p:cNvSpPr txBox="1"/>
          <p:nvPr>
            <p:ph idx="1" type="body"/>
          </p:nvPr>
        </p:nvSpPr>
        <p:spPr>
          <a:xfrm>
            <a:off x="658812" y="3307438"/>
            <a:ext cx="10224000" cy="27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Один из главных компонентов приложения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716afab649_0_92"/>
          <p:cNvSpPr txBox="1"/>
          <p:nvPr>
            <p:ph idx="1" type="body"/>
          </p:nvPr>
        </p:nvSpPr>
        <p:spPr>
          <a:xfrm>
            <a:off x="671514" y="2055970"/>
            <a:ext cx="5418600" cy="414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Входит в список основных компонентов приложения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Приложение состоит из одной или нескольких Activity, которые слабо связаны друг с другом.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Отвечает за визуальную часть приложения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Обычно одна из Activity обозначается как основная.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Повышает шансы вашего приложения не быть убитым системой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При запуске activity помещается в backStack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09" name="Google Shape;409;g1716afab649_0_92"/>
          <p:cNvSpPr txBox="1"/>
          <p:nvPr>
            <p:ph type="title"/>
          </p:nvPr>
        </p:nvSpPr>
        <p:spPr>
          <a:xfrm>
            <a:off x="677333" y="692150"/>
            <a:ext cx="5418600" cy="10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Activity</a:t>
            </a:r>
            <a:endParaRPr/>
          </a:p>
        </p:txBody>
      </p:sp>
      <p:pic>
        <p:nvPicPr>
          <p:cNvPr id="410" name="Google Shape;410;g1716afab649_0_9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2789"/>
          <a:stretch/>
        </p:blipFill>
        <p:spPr>
          <a:xfrm>
            <a:off x="7767579" y="1009594"/>
            <a:ext cx="2389501" cy="50339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716afab649_0_100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55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Код</a:t>
            </a:r>
            <a:endParaRPr b="1" sz="2355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2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StartActivity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: AppCompatActivity() {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override fun onCreate(</a:t>
            </a: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savedInstanceState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 Bundle?) {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super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.onCreate(savedInstanceState)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setContentView(</a:t>
            </a:r>
            <a:r>
              <a:rPr lang="en-US" sz="22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R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.layout.start_activity)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55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g1716afab649_0_100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Из чего состоит activity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K New Color">
  <a:themeElements>
    <a:clrScheme name="VK New Color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7FF"/>
      </a:accent1>
      <a:accent2>
        <a:srgbClr val="8024C0"/>
      </a:accent2>
      <a:accent3>
        <a:srgbClr val="FF3885"/>
      </a:accent3>
      <a:accent4>
        <a:srgbClr val="00EAFF"/>
      </a:accent4>
      <a:accent5>
        <a:srgbClr val="BEB6AE"/>
      </a:accent5>
      <a:accent6>
        <a:srgbClr val="17D685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K New Color">
  <a:themeElements>
    <a:clrScheme name="VK New Color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7FF"/>
      </a:accent1>
      <a:accent2>
        <a:srgbClr val="8024C0"/>
      </a:accent2>
      <a:accent3>
        <a:srgbClr val="FF3885"/>
      </a:accent3>
      <a:accent4>
        <a:srgbClr val="00EAFF"/>
      </a:accent4>
      <a:accent5>
        <a:srgbClr val="BEB6AE"/>
      </a:accent5>
      <a:accent6>
        <a:srgbClr val="17D685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