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FF"/>
          </a:solidFill>
        </a:fill>
      </a:tcStyle>
    </a:wholeTbl>
    <a:band2H>
      <a:tcTxStyle b="def" i="def"/>
      <a:tcStyle>
        <a:tcBdr/>
        <a:fill>
          <a:solidFill>
            <a:srgbClr val="E6EBFF"/>
          </a:solidFill>
        </a:fill>
      </a:tcStyle>
    </a:band2H>
    <a:firstCol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CD8"/>
          </a:solidFill>
        </a:fill>
      </a:tcStyle>
    </a:wholeTbl>
    <a:band2H>
      <a:tcTxStyle b="def" i="def"/>
      <a:tcStyle>
        <a:tcBdr/>
        <a:fill>
          <a:solidFill>
            <a:srgbClr val="FFE7ED"/>
          </a:solidFill>
        </a:fill>
      </a:tcStyle>
    </a:band2H>
    <a:firstCol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F0D8"/>
          </a:solidFill>
        </a:fill>
      </a:tcStyle>
    </a:wholeTbl>
    <a:band2H>
      <a:tcTxStyle b="def" i="def"/>
      <a:tcStyle>
        <a:tcBdr/>
        <a:fill>
          <a:solidFill>
            <a:srgbClr val="E7F7ED"/>
          </a:solidFill>
        </a:fill>
      </a:tcStyle>
    </a:band2H>
    <a:firstCol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F Pro Text Light"/>
          <a:ea typeface="SF Pro Text Light"/>
          <a:cs typeface="SF Pro Text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F Pro Text Light"/>
          <a:ea typeface="SF Pro Text Light"/>
          <a:cs typeface="SF Pro Text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SF Pro Text Light"/>
          <a:ea typeface="SF Pro Text Light"/>
          <a:cs typeface="SF Pro Text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SF Pro Text Light"/>
          <a:ea typeface="SF Pro Text Light"/>
          <a:cs typeface="SF Pro Text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75" name="Shape 57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ьный слайд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Полилиния 16"/>
          <p:cNvSpPr/>
          <p:nvPr/>
        </p:nvSpPr>
        <p:spPr>
          <a:xfrm>
            <a:off x="3066459" y="-1"/>
            <a:ext cx="9141308" cy="6857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5247" y="0"/>
                </a:lnTo>
                <a:lnTo>
                  <a:pt x="5264" y="224"/>
                </a:lnTo>
                <a:cubicBezTo>
                  <a:pt x="6034" y="8449"/>
                  <a:pt x="9024" y="14784"/>
                  <a:pt x="12452" y="15686"/>
                </a:cubicBezTo>
                <a:lnTo>
                  <a:pt x="12452" y="0"/>
                </a:lnTo>
                <a:lnTo>
                  <a:pt x="17681" y="0"/>
                </a:lnTo>
                <a:lnTo>
                  <a:pt x="17681" y="8069"/>
                </a:lnTo>
                <a:cubicBezTo>
                  <a:pt x="19007" y="7754"/>
                  <a:pt x="20229" y="6910"/>
                  <a:pt x="21286" y="5755"/>
                </a:cubicBezTo>
                <a:lnTo>
                  <a:pt x="21600" y="5388"/>
                </a:lnTo>
                <a:lnTo>
                  <a:pt x="21600" y="16444"/>
                </a:lnTo>
                <a:lnTo>
                  <a:pt x="21392" y="16258"/>
                </a:lnTo>
                <a:cubicBezTo>
                  <a:pt x="20401" y="15447"/>
                  <a:pt x="19187" y="14840"/>
                  <a:pt x="17681" y="14562"/>
                </a:cubicBezTo>
                <a:lnTo>
                  <a:pt x="17681" y="21600"/>
                </a:lnTo>
                <a:lnTo>
                  <a:pt x="9354" y="21600"/>
                </a:lnTo>
                <a:lnTo>
                  <a:pt x="9304" y="21566"/>
                </a:lnTo>
                <a:cubicBezTo>
                  <a:pt x="4189" y="17853"/>
                  <a:pt x="1138" y="10154"/>
                  <a:pt x="127" y="124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" name="Body Level One…"/>
          <p:cNvSpPr txBox="1"/>
          <p:nvPr>
            <p:ph type="body" sz="quarter" idx="1" hasCustomPrompt="1"/>
          </p:nvPr>
        </p:nvSpPr>
        <p:spPr>
          <a:xfrm>
            <a:off x="658812" y="3307438"/>
            <a:ext cx="10224001" cy="277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1pPr>
            <a:lvl2pPr marL="365125" indent="-365125"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2pPr>
            <a:lvl3pPr marL="719666" indent="-449791"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3pPr>
            <a:lvl4pPr marL="1625600" indent="-254000"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4pPr>
            <a:lvl5pPr marL="2082800" indent="-254000"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Добавьте подзаголовок — раскройте детали вашей темы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апишите тему презентации"/>
          <p:cNvSpPr txBox="1"/>
          <p:nvPr>
            <p:ph type="title" hasCustomPrompt="1"/>
          </p:nvPr>
        </p:nvSpPr>
        <p:spPr>
          <a:xfrm>
            <a:off x="622261" y="1052209"/>
            <a:ext cx="10220326" cy="183499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Напишите тему презентации</a:t>
            </a:r>
          </a:p>
        </p:txBody>
      </p:sp>
      <p:grpSp>
        <p:nvGrpSpPr>
          <p:cNvPr id="58" name="Группа 9"/>
          <p:cNvGrpSpPr/>
          <p:nvPr/>
        </p:nvGrpSpPr>
        <p:grpSpPr>
          <a:xfrm>
            <a:off x="658071" y="5503764"/>
            <a:ext cx="697011" cy="697011"/>
            <a:chOff x="0" y="0"/>
            <a:chExt cx="697010" cy="697010"/>
          </a:xfrm>
        </p:grpSpPr>
        <p:grpSp>
          <p:nvGrpSpPr>
            <p:cNvPr id="56" name="Группа 7"/>
            <p:cNvGrpSpPr/>
            <p:nvPr/>
          </p:nvGrpSpPr>
          <p:grpSpPr>
            <a:xfrm>
              <a:off x="-1" y="-1"/>
              <a:ext cx="697012" cy="697012"/>
              <a:chOff x="0" y="0"/>
              <a:chExt cx="697010" cy="697010"/>
            </a:xfrm>
          </p:grpSpPr>
          <p:sp>
            <p:nvSpPr>
              <p:cNvPr id="54" name="Полилиния 4"/>
              <p:cNvSpPr/>
              <p:nvPr/>
            </p:nvSpPr>
            <p:spPr>
              <a:xfrm>
                <a:off x="-1" y="-1"/>
                <a:ext cx="697012" cy="6970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368"/>
                    </a:moveTo>
                    <a:cubicBezTo>
                      <a:pt x="0" y="5480"/>
                      <a:pt x="0" y="3037"/>
                      <a:pt x="1518" y="1518"/>
                    </a:cubicBezTo>
                    <a:cubicBezTo>
                      <a:pt x="3037" y="0"/>
                      <a:pt x="5480" y="0"/>
                      <a:pt x="10368" y="0"/>
                    </a:cubicBezTo>
                    <a:lnTo>
                      <a:pt x="11232" y="0"/>
                    </a:lnTo>
                    <a:cubicBezTo>
                      <a:pt x="16120" y="0"/>
                      <a:pt x="18563" y="0"/>
                      <a:pt x="20082" y="1518"/>
                    </a:cubicBezTo>
                    <a:cubicBezTo>
                      <a:pt x="21600" y="3037"/>
                      <a:pt x="21600" y="5480"/>
                      <a:pt x="21600" y="10368"/>
                    </a:cubicBezTo>
                    <a:lnTo>
                      <a:pt x="21600" y="11232"/>
                    </a:lnTo>
                    <a:cubicBezTo>
                      <a:pt x="21600" y="16120"/>
                      <a:pt x="21600" y="18563"/>
                      <a:pt x="20082" y="20082"/>
                    </a:cubicBezTo>
                    <a:cubicBezTo>
                      <a:pt x="18563" y="21600"/>
                      <a:pt x="16120" y="21600"/>
                      <a:pt x="11232" y="21600"/>
                    </a:cubicBezTo>
                    <a:lnTo>
                      <a:pt x="10368" y="21600"/>
                    </a:lnTo>
                    <a:cubicBezTo>
                      <a:pt x="5480" y="21600"/>
                      <a:pt x="3037" y="21600"/>
                      <a:pt x="1518" y="20082"/>
                    </a:cubicBezTo>
                    <a:cubicBezTo>
                      <a:pt x="0" y="18563"/>
                      <a:pt x="0" y="16120"/>
                      <a:pt x="0" y="11232"/>
                    </a:cubicBezTo>
                    <a:lnTo>
                      <a:pt x="0" y="10368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5" name="Полилиния 5"/>
              <p:cNvSpPr/>
              <p:nvPr/>
            </p:nvSpPr>
            <p:spPr>
              <a:xfrm>
                <a:off x="117621" y="212008"/>
                <a:ext cx="464966" cy="2901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765" y="21600"/>
                    </a:moveTo>
                    <a:cubicBezTo>
                      <a:pt x="4385" y="21600"/>
                      <a:pt x="175" y="13492"/>
                      <a:pt x="0" y="0"/>
                    </a:cubicBezTo>
                    <a:lnTo>
                      <a:pt x="3697" y="0"/>
                    </a:lnTo>
                    <a:cubicBezTo>
                      <a:pt x="3818" y="9903"/>
                      <a:pt x="6543" y="14097"/>
                      <a:pt x="8702" y="14962"/>
                    </a:cubicBezTo>
                    <a:lnTo>
                      <a:pt x="8702" y="0"/>
                    </a:lnTo>
                    <a:lnTo>
                      <a:pt x="12183" y="0"/>
                    </a:lnTo>
                    <a:lnTo>
                      <a:pt x="12183" y="8540"/>
                    </a:lnTo>
                    <a:cubicBezTo>
                      <a:pt x="14315" y="8173"/>
                      <a:pt x="16554" y="4281"/>
                      <a:pt x="17309" y="0"/>
                    </a:cubicBezTo>
                    <a:lnTo>
                      <a:pt x="20790" y="0"/>
                    </a:lnTo>
                    <a:cubicBezTo>
                      <a:pt x="20210" y="5276"/>
                      <a:pt x="17782" y="9168"/>
                      <a:pt x="16055" y="10768"/>
                    </a:cubicBezTo>
                    <a:cubicBezTo>
                      <a:pt x="17782" y="12065"/>
                      <a:pt x="20548" y="15459"/>
                      <a:pt x="21600" y="21600"/>
                    </a:cubicBezTo>
                    <a:lnTo>
                      <a:pt x="17768" y="21600"/>
                    </a:lnTo>
                    <a:cubicBezTo>
                      <a:pt x="16945" y="17492"/>
                      <a:pt x="14895" y="14314"/>
                      <a:pt x="12183" y="13881"/>
                    </a:cubicBezTo>
                    <a:lnTo>
                      <a:pt x="12183" y="21600"/>
                    </a:lnTo>
                    <a:lnTo>
                      <a:pt x="11765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57" name="Полилиния 14"/>
            <p:cNvSpPr/>
            <p:nvPr/>
          </p:nvSpPr>
          <p:spPr>
            <a:xfrm>
              <a:off x="117472" y="211699"/>
              <a:ext cx="463248" cy="29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5" fill="norm" stroke="1" extrusionOk="0">
                  <a:moveTo>
                    <a:pt x="3654" y="716"/>
                  </a:moveTo>
                  <a:cubicBezTo>
                    <a:pt x="3659" y="529"/>
                    <a:pt x="3634" y="343"/>
                    <a:pt x="3580" y="176"/>
                  </a:cubicBezTo>
                  <a:cubicBezTo>
                    <a:pt x="3561" y="135"/>
                    <a:pt x="3538" y="101"/>
                    <a:pt x="3511" y="74"/>
                  </a:cubicBezTo>
                  <a:cubicBezTo>
                    <a:pt x="3405" y="7"/>
                    <a:pt x="3290" y="-15"/>
                    <a:pt x="3177" y="9"/>
                  </a:cubicBezTo>
                  <a:lnTo>
                    <a:pt x="429" y="9"/>
                  </a:lnTo>
                  <a:cubicBezTo>
                    <a:pt x="246" y="9"/>
                    <a:pt x="153" y="9"/>
                    <a:pt x="91" y="81"/>
                  </a:cubicBezTo>
                  <a:cubicBezTo>
                    <a:pt x="65" y="112"/>
                    <a:pt x="43" y="151"/>
                    <a:pt x="27" y="195"/>
                  </a:cubicBezTo>
                  <a:cubicBezTo>
                    <a:pt x="-14" y="302"/>
                    <a:pt x="-2" y="454"/>
                    <a:pt x="27" y="750"/>
                  </a:cubicBezTo>
                  <a:cubicBezTo>
                    <a:pt x="1456" y="20644"/>
                    <a:pt x="8659" y="21514"/>
                    <a:pt x="11855" y="21552"/>
                  </a:cubicBezTo>
                  <a:cubicBezTo>
                    <a:pt x="12022" y="21552"/>
                    <a:pt x="12093" y="21552"/>
                    <a:pt x="12165" y="21488"/>
                  </a:cubicBezTo>
                  <a:cubicBezTo>
                    <a:pt x="12189" y="21461"/>
                    <a:pt x="12210" y="21427"/>
                    <a:pt x="12227" y="21389"/>
                  </a:cubicBezTo>
                  <a:cubicBezTo>
                    <a:pt x="12270" y="21294"/>
                    <a:pt x="12270" y="21157"/>
                    <a:pt x="12270" y="20891"/>
                  </a:cubicBezTo>
                  <a:lnTo>
                    <a:pt x="12270" y="13812"/>
                  </a:lnTo>
                  <a:cubicBezTo>
                    <a:pt x="16083" y="14869"/>
                    <a:pt x="17406" y="19386"/>
                    <a:pt x="17751" y="20997"/>
                  </a:cubicBezTo>
                  <a:cubicBezTo>
                    <a:pt x="17776" y="21160"/>
                    <a:pt x="17821" y="21314"/>
                    <a:pt x="17882" y="21450"/>
                  </a:cubicBezTo>
                  <a:cubicBezTo>
                    <a:pt x="17902" y="21478"/>
                    <a:pt x="17923" y="21503"/>
                    <a:pt x="17947" y="21522"/>
                  </a:cubicBezTo>
                  <a:cubicBezTo>
                    <a:pt x="18041" y="21569"/>
                    <a:pt x="18141" y="21585"/>
                    <a:pt x="18240" y="21568"/>
                  </a:cubicBezTo>
                  <a:lnTo>
                    <a:pt x="21100" y="21568"/>
                  </a:lnTo>
                  <a:cubicBezTo>
                    <a:pt x="21314" y="21568"/>
                    <a:pt x="21424" y="21568"/>
                    <a:pt x="21491" y="21476"/>
                  </a:cubicBezTo>
                  <a:cubicBezTo>
                    <a:pt x="21517" y="21438"/>
                    <a:pt x="21538" y="21391"/>
                    <a:pt x="21553" y="21340"/>
                  </a:cubicBezTo>
                  <a:cubicBezTo>
                    <a:pt x="21586" y="21210"/>
                    <a:pt x="21553" y="21047"/>
                    <a:pt x="21488" y="20727"/>
                  </a:cubicBezTo>
                  <a:cubicBezTo>
                    <a:pt x="19841" y="12710"/>
                    <a:pt x="16178" y="10794"/>
                    <a:pt x="16178" y="10794"/>
                  </a:cubicBezTo>
                  <a:cubicBezTo>
                    <a:pt x="18507" y="8571"/>
                    <a:pt x="20206" y="4998"/>
                    <a:pt x="20921" y="822"/>
                  </a:cubicBezTo>
                  <a:cubicBezTo>
                    <a:pt x="20971" y="518"/>
                    <a:pt x="20997" y="366"/>
                    <a:pt x="20962" y="241"/>
                  </a:cubicBezTo>
                  <a:cubicBezTo>
                    <a:pt x="20946" y="192"/>
                    <a:pt x="20925" y="148"/>
                    <a:pt x="20900" y="112"/>
                  </a:cubicBezTo>
                  <a:cubicBezTo>
                    <a:pt x="20833" y="24"/>
                    <a:pt x="20730" y="24"/>
                    <a:pt x="20528" y="24"/>
                  </a:cubicBezTo>
                  <a:lnTo>
                    <a:pt x="17735" y="24"/>
                  </a:lnTo>
                  <a:cubicBezTo>
                    <a:pt x="17631" y="4"/>
                    <a:pt x="17526" y="22"/>
                    <a:pt x="17427" y="77"/>
                  </a:cubicBezTo>
                  <a:cubicBezTo>
                    <a:pt x="17401" y="97"/>
                    <a:pt x="17377" y="126"/>
                    <a:pt x="17358" y="161"/>
                  </a:cubicBezTo>
                  <a:cubicBezTo>
                    <a:pt x="17298" y="312"/>
                    <a:pt x="17259" y="482"/>
                    <a:pt x="17246" y="659"/>
                  </a:cubicBezTo>
                  <a:cubicBezTo>
                    <a:pt x="16631" y="4639"/>
                    <a:pt x="13928" y="8429"/>
                    <a:pt x="12262" y="8532"/>
                  </a:cubicBezTo>
                  <a:lnTo>
                    <a:pt x="12262" y="781"/>
                  </a:lnTo>
                  <a:cubicBezTo>
                    <a:pt x="12262" y="473"/>
                    <a:pt x="12262" y="321"/>
                    <a:pt x="12215" y="210"/>
                  </a:cubicBezTo>
                  <a:cubicBezTo>
                    <a:pt x="12196" y="165"/>
                    <a:pt x="12172" y="126"/>
                    <a:pt x="12143" y="96"/>
                  </a:cubicBezTo>
                  <a:cubicBezTo>
                    <a:pt x="12030" y="22"/>
                    <a:pt x="11907" y="-3"/>
                    <a:pt x="11786" y="24"/>
                  </a:cubicBezTo>
                  <a:lnTo>
                    <a:pt x="9224" y="24"/>
                  </a:lnTo>
                  <a:cubicBezTo>
                    <a:pt x="9103" y="-3"/>
                    <a:pt x="8981" y="22"/>
                    <a:pt x="8869" y="96"/>
                  </a:cubicBezTo>
                  <a:cubicBezTo>
                    <a:pt x="8840" y="126"/>
                    <a:pt x="8816" y="165"/>
                    <a:pt x="8797" y="210"/>
                  </a:cubicBezTo>
                  <a:cubicBezTo>
                    <a:pt x="8749" y="321"/>
                    <a:pt x="8749" y="473"/>
                    <a:pt x="8749" y="781"/>
                  </a:cubicBezTo>
                  <a:lnTo>
                    <a:pt x="8749" y="14998"/>
                  </a:lnTo>
                  <a:cubicBezTo>
                    <a:pt x="8749" y="14998"/>
                    <a:pt x="4445" y="13854"/>
                    <a:pt x="3654" y="716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Body Level One…"/>
          <p:cNvSpPr txBox="1"/>
          <p:nvPr>
            <p:ph type="body" idx="1" hasCustomPrompt="1"/>
          </p:nvPr>
        </p:nvSpPr>
        <p:spPr>
          <a:xfrm>
            <a:off x="658812" y="1773238"/>
            <a:ext cx="10874376" cy="4447950"/>
          </a:xfrm>
          <a:prstGeom prst="rect">
            <a:avLst/>
          </a:prstGeom>
        </p:spPr>
        <p:txBody>
          <a:bodyPr/>
          <a:lstStyle/>
          <a:p>
            <a:pPr/>
            <a:r>
              <a:t>Объект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9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в 2 строки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Body Level One…"/>
          <p:cNvSpPr txBox="1"/>
          <p:nvPr>
            <p:ph type="body" sz="half" idx="1" hasCustomPrompt="1"/>
          </p:nvPr>
        </p:nvSpPr>
        <p:spPr>
          <a:xfrm>
            <a:off x="6311901" y="692150"/>
            <a:ext cx="5208587" cy="554513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328613" indent="-328613">
              <a:defRPr sz="1800"/>
            </a:lvl2pPr>
            <a:lvl3pPr marL="674687" indent="-404812">
              <a:defRPr sz="1800"/>
            </a:lvl3pPr>
            <a:lvl4pPr marL="1600200" indent="-228600">
              <a:defRPr sz="1800"/>
            </a:lvl4pPr>
            <a:lvl5pPr marL="2057400" indent="-228600">
              <a:defRPr sz="1800"/>
            </a:lvl5pPr>
          </a:lstStyle>
          <a:p>
            <a:pPr/>
            <a:r>
              <a:t>Объект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8" name="Текст 2"/>
          <p:cNvSpPr/>
          <p:nvPr>
            <p:ph type="body" sz="half" idx="21"/>
          </p:nvPr>
        </p:nvSpPr>
        <p:spPr>
          <a:xfrm>
            <a:off x="671512" y="2040888"/>
            <a:ext cx="5424489" cy="415988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5418668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+ 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Body Level One…"/>
          <p:cNvSpPr txBox="1"/>
          <p:nvPr>
            <p:ph type="body" sz="half" idx="1" hasCustomPrompt="1"/>
          </p:nvPr>
        </p:nvSpPr>
        <p:spPr>
          <a:xfrm>
            <a:off x="677333" y="1773238"/>
            <a:ext cx="5317066" cy="4427538"/>
          </a:xfrm>
          <a:prstGeom prst="rect">
            <a:avLst/>
          </a:prstGeom>
        </p:spPr>
        <p:txBody>
          <a:bodyPr/>
          <a:lstStyle/>
          <a:p>
            <a:pPr/>
            <a:r>
              <a:t>Объект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8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+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Body Level One…"/>
          <p:cNvSpPr txBox="1"/>
          <p:nvPr>
            <p:ph type="body" sz="half" idx="1"/>
          </p:nvPr>
        </p:nvSpPr>
        <p:spPr>
          <a:xfrm>
            <a:off x="6096000" y="692151"/>
            <a:ext cx="5437188" cy="550862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5165528" cy="6442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Заголовок + текст в дв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Body Level One…"/>
          <p:cNvSpPr txBox="1"/>
          <p:nvPr>
            <p:ph type="body" sz="half" idx="1"/>
          </p:nvPr>
        </p:nvSpPr>
        <p:spPr>
          <a:xfrm>
            <a:off x="677333" y="1773238"/>
            <a:ext cx="5304366" cy="44275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6" name="Текст 2"/>
          <p:cNvSpPr/>
          <p:nvPr>
            <p:ph type="body" sz="half" idx="21"/>
          </p:nvPr>
        </p:nvSpPr>
        <p:spPr>
          <a:xfrm>
            <a:off x="6228824" y="1773239"/>
            <a:ext cx="5304364" cy="44275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1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 фактои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Рисунок 100" descr="Рисунок 100"/>
          <p:cNvPicPr>
            <a:picLocks noChangeAspect="1"/>
          </p:cNvPicPr>
          <p:nvPr/>
        </p:nvPicPr>
        <p:blipFill>
          <a:blip r:embed="rId2">
            <a:extLst/>
          </a:blip>
          <a:srcRect l="34451" t="19158" r="15832" b="18806"/>
          <a:stretch>
            <a:fillRect/>
          </a:stretch>
        </p:blipFill>
        <p:spPr>
          <a:xfrm>
            <a:off x="5939755" y="-1"/>
            <a:ext cx="6252245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Body Level One…"/>
          <p:cNvSpPr txBox="1"/>
          <p:nvPr>
            <p:ph type="body" sz="quarter" idx="1" hasCustomPrompt="1"/>
          </p:nvPr>
        </p:nvSpPr>
        <p:spPr>
          <a:xfrm>
            <a:off x="658812" y="4363180"/>
            <a:ext cx="10224001" cy="52522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438150" indent="-438150">
              <a:defRPr sz="2400"/>
            </a:lvl2pPr>
            <a:lvl3pPr marL="809625" indent="-539750">
              <a:defRPr sz="2400"/>
            </a:lvl3pPr>
            <a:lvl4pPr marL="1676400" indent="-304800">
              <a:defRPr sz="2400"/>
            </a:lvl4pPr>
            <a:lvl5pPr marL="2133600" indent="-304800">
              <a:defRPr sz="2400"/>
            </a:lvl5pPr>
          </a:lstStyle>
          <a:p>
            <a:pPr/>
            <a:r>
              <a:t>кратко опишите фактоиды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87" name="Текст 4"/>
          <p:cNvSpPr/>
          <p:nvPr>
            <p:ph type="body" sz="half" idx="21" hasCustomPrompt="1"/>
          </p:nvPr>
        </p:nvSpPr>
        <p:spPr>
          <a:xfrm>
            <a:off x="671512" y="1773238"/>
            <a:ext cx="10224001" cy="2407063"/>
          </a:xfrm>
          <a:prstGeom prst="rect">
            <a:avLst/>
          </a:prstGeom>
        </p:spPr>
        <p:txBody>
          <a:bodyPr/>
          <a:lstStyle>
            <a:lvl1pPr defTabSz="868680">
              <a:spcBef>
                <a:spcPts val="900"/>
              </a:spcBef>
              <a:defRPr b="1" sz="15864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1pPr>
          </a:lstStyle>
          <a:p>
            <a:pPr/>
            <a:r>
              <a:t>70 МЛН</a:t>
            </a:r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 фактои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rcRect l="34451" t="19158" r="15832" b="18806"/>
          <a:stretch>
            <a:fillRect/>
          </a:stretch>
        </p:blipFill>
        <p:spPr>
          <a:xfrm>
            <a:off x="5939755" y="-1"/>
            <a:ext cx="6252245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Body Level One…"/>
          <p:cNvSpPr txBox="1"/>
          <p:nvPr>
            <p:ph type="body" sz="quarter" idx="1" hasCustomPrompt="1"/>
          </p:nvPr>
        </p:nvSpPr>
        <p:spPr>
          <a:xfrm>
            <a:off x="672853" y="3878708"/>
            <a:ext cx="8131145" cy="176712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1" sz="11500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1pPr>
            <a:lvl2pPr marL="2099473" indent="-2099473">
              <a:lnSpc>
                <a:spcPct val="100000"/>
              </a:lnSpc>
              <a:defRPr b="1" sz="11500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2pPr>
            <a:lvl3pPr marL="2856177" indent="-2586302">
              <a:lnSpc>
                <a:spcPct val="100000"/>
              </a:lnSpc>
              <a:defRPr b="1" sz="11500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3pPr>
            <a:lvl4pPr marL="2832100" indent="-1460500">
              <a:lnSpc>
                <a:spcPct val="100000"/>
              </a:lnSpc>
              <a:defRPr b="1" sz="11500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4pPr>
            <a:lvl5pPr marL="3289300" indent="-1460500">
              <a:lnSpc>
                <a:spcPct val="100000"/>
              </a:lnSpc>
              <a:defRPr b="1" sz="11500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5pPr>
          </a:lstStyle>
          <a:p>
            <a:pPr/>
            <a:r>
              <a:t>140 МЛН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97" name="Текст 34"/>
          <p:cNvSpPr/>
          <p:nvPr>
            <p:ph type="body" sz="quarter" idx="21" hasCustomPrompt="1"/>
          </p:nvPr>
        </p:nvSpPr>
        <p:spPr>
          <a:xfrm>
            <a:off x="672852" y="5715425"/>
            <a:ext cx="8131144" cy="4853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кратко опишите фактоиды</a:t>
            </a:r>
          </a:p>
        </p:txBody>
      </p:sp>
      <p:sp>
        <p:nvSpPr>
          <p:cNvPr id="198" name="Текст 3"/>
          <p:cNvSpPr/>
          <p:nvPr>
            <p:ph type="body" sz="quarter" idx="22" hasCustomPrompt="1"/>
          </p:nvPr>
        </p:nvSpPr>
        <p:spPr>
          <a:xfrm>
            <a:off x="671514" y="1045517"/>
            <a:ext cx="8131144" cy="176712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1" sz="11500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1pPr>
          </a:lstStyle>
          <a:p>
            <a:pPr/>
            <a:r>
              <a:t>140 МЛН </a:t>
            </a:r>
          </a:p>
        </p:txBody>
      </p:sp>
      <p:sp>
        <p:nvSpPr>
          <p:cNvPr id="199" name="Текст 34"/>
          <p:cNvSpPr/>
          <p:nvPr>
            <p:ph type="body" sz="quarter" idx="23" hasCustomPrompt="1"/>
          </p:nvPr>
        </p:nvSpPr>
        <p:spPr>
          <a:xfrm>
            <a:off x="671512" y="2882234"/>
            <a:ext cx="8131145" cy="4853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кратко опишите фактоиды</a:t>
            </a:r>
          </a:p>
        </p:txBody>
      </p:sp>
      <p:sp>
        <p:nvSpPr>
          <p:cNvPr id="2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 фактоида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Body Level One…"/>
          <p:cNvSpPr txBox="1"/>
          <p:nvPr>
            <p:ph type="body" sz="half" idx="1"/>
          </p:nvPr>
        </p:nvSpPr>
        <p:spPr>
          <a:xfrm>
            <a:off x="671514" y="1773238"/>
            <a:ext cx="5135728" cy="44275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8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209" name="Текст 3"/>
          <p:cNvSpPr/>
          <p:nvPr>
            <p:ph type="body" sz="quarter" idx="21" hasCustomPrompt="1"/>
          </p:nvPr>
        </p:nvSpPr>
        <p:spPr>
          <a:xfrm>
            <a:off x="6097339" y="3864033"/>
            <a:ext cx="5417328" cy="1080001"/>
          </a:xfrm>
          <a:prstGeom prst="rect">
            <a:avLst/>
          </a:prstGeom>
        </p:spPr>
        <p:txBody>
          <a:bodyPr anchor="b"/>
          <a:lstStyle>
            <a:lvl1pPr defTabSz="740663">
              <a:lnSpc>
                <a:spcPct val="100000"/>
              </a:lnSpc>
              <a:spcBef>
                <a:spcPts val="800"/>
              </a:spcBef>
              <a:defRPr b="1" sz="7128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1pPr>
          </a:lstStyle>
          <a:p>
            <a:pPr/>
            <a:r>
              <a:t>140 МЛН </a:t>
            </a:r>
          </a:p>
        </p:txBody>
      </p:sp>
      <p:sp>
        <p:nvSpPr>
          <p:cNvPr id="210" name="Текст 34"/>
          <p:cNvSpPr/>
          <p:nvPr>
            <p:ph type="body" sz="quarter" idx="22" hasCustomPrompt="1"/>
          </p:nvPr>
        </p:nvSpPr>
        <p:spPr>
          <a:xfrm>
            <a:off x="6097337" y="5058095"/>
            <a:ext cx="5417328" cy="35661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кратко опишите фактоиды</a:t>
            </a:r>
          </a:p>
        </p:txBody>
      </p:sp>
      <p:sp>
        <p:nvSpPr>
          <p:cNvPr id="211" name="Текст 3"/>
          <p:cNvSpPr/>
          <p:nvPr>
            <p:ph type="body" sz="quarter" idx="23" hasCustomPrompt="1"/>
          </p:nvPr>
        </p:nvSpPr>
        <p:spPr>
          <a:xfrm>
            <a:off x="6096000" y="1773238"/>
            <a:ext cx="5417328" cy="1080001"/>
          </a:xfrm>
          <a:prstGeom prst="rect">
            <a:avLst/>
          </a:prstGeom>
        </p:spPr>
        <p:txBody>
          <a:bodyPr anchor="b"/>
          <a:lstStyle>
            <a:lvl1pPr defTabSz="740663">
              <a:lnSpc>
                <a:spcPct val="100000"/>
              </a:lnSpc>
              <a:spcBef>
                <a:spcPts val="800"/>
              </a:spcBef>
              <a:defRPr b="1" sz="7128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1pPr>
          </a:lstStyle>
          <a:p>
            <a:pPr/>
            <a:r>
              <a:t>140 МЛН </a:t>
            </a:r>
          </a:p>
        </p:txBody>
      </p:sp>
      <p:sp>
        <p:nvSpPr>
          <p:cNvPr id="212" name="Текст 34"/>
          <p:cNvSpPr/>
          <p:nvPr>
            <p:ph type="body" sz="quarter" idx="24" hasCustomPrompt="1"/>
          </p:nvPr>
        </p:nvSpPr>
        <p:spPr>
          <a:xfrm>
            <a:off x="6096000" y="2967300"/>
            <a:ext cx="5417328" cy="35661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кратко опишите фактоиды</a:t>
            </a:r>
          </a:p>
        </p:txBody>
      </p:sp>
      <p:sp>
        <p:nvSpPr>
          <p:cNvPr id="2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 фактои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Body Level One…"/>
          <p:cNvSpPr txBox="1"/>
          <p:nvPr>
            <p:ph type="body" sz="quarter" idx="1" hasCustomPrompt="1"/>
          </p:nvPr>
        </p:nvSpPr>
        <p:spPr>
          <a:xfrm>
            <a:off x="6097339" y="3864033"/>
            <a:ext cx="5417328" cy="1080001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b="1" sz="8800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1pPr>
            <a:lvl2pPr marL="1606553" indent="-1606553">
              <a:lnSpc>
                <a:spcPct val="100000"/>
              </a:lnSpc>
              <a:defRPr b="1" sz="8800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2pPr>
            <a:lvl3pPr marL="2248958" indent="-1979083">
              <a:lnSpc>
                <a:spcPct val="100000"/>
              </a:lnSpc>
              <a:defRPr b="1" sz="8800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3pPr>
            <a:lvl4pPr marL="2489200" indent="-1117600">
              <a:lnSpc>
                <a:spcPct val="100000"/>
              </a:lnSpc>
              <a:defRPr b="1" sz="8800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4pPr>
            <a:lvl5pPr marL="2946400" indent="-1117600">
              <a:lnSpc>
                <a:spcPct val="100000"/>
              </a:lnSpc>
              <a:defRPr b="1" sz="8800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5pPr>
          </a:lstStyle>
          <a:p>
            <a:pPr/>
            <a:r>
              <a:t>140 МЛН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21" name="Текст 34"/>
          <p:cNvSpPr/>
          <p:nvPr>
            <p:ph type="body" sz="quarter" idx="21" hasCustomPrompt="1"/>
          </p:nvPr>
        </p:nvSpPr>
        <p:spPr>
          <a:xfrm>
            <a:off x="6097337" y="5058095"/>
            <a:ext cx="5417328" cy="35661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кратко опишите фактоиды</a:t>
            </a:r>
          </a:p>
        </p:txBody>
      </p:sp>
      <p:sp>
        <p:nvSpPr>
          <p:cNvPr id="222" name="Текст 3"/>
          <p:cNvSpPr/>
          <p:nvPr>
            <p:ph type="body" sz="quarter" idx="22" hasCustomPrompt="1"/>
          </p:nvPr>
        </p:nvSpPr>
        <p:spPr>
          <a:xfrm>
            <a:off x="6096000" y="1773238"/>
            <a:ext cx="5417328" cy="1080001"/>
          </a:xfrm>
          <a:prstGeom prst="rect">
            <a:avLst/>
          </a:prstGeom>
        </p:spPr>
        <p:txBody>
          <a:bodyPr anchor="b"/>
          <a:lstStyle>
            <a:lvl1pPr defTabSz="740663">
              <a:lnSpc>
                <a:spcPct val="100000"/>
              </a:lnSpc>
              <a:spcBef>
                <a:spcPts val="800"/>
              </a:spcBef>
              <a:defRPr b="1" sz="7128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1pPr>
          </a:lstStyle>
          <a:p>
            <a:pPr/>
            <a:r>
              <a:t>140 МЛН </a:t>
            </a:r>
          </a:p>
        </p:txBody>
      </p:sp>
      <p:sp>
        <p:nvSpPr>
          <p:cNvPr id="223" name="Текст 34"/>
          <p:cNvSpPr/>
          <p:nvPr>
            <p:ph type="body" sz="quarter" idx="23" hasCustomPrompt="1"/>
          </p:nvPr>
        </p:nvSpPr>
        <p:spPr>
          <a:xfrm>
            <a:off x="6096000" y="2967300"/>
            <a:ext cx="5417328" cy="35661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кратко опишите фактоиды</a:t>
            </a:r>
          </a:p>
        </p:txBody>
      </p:sp>
      <p:sp>
        <p:nvSpPr>
          <p:cNvPr id="224" name="Текст 3"/>
          <p:cNvSpPr/>
          <p:nvPr>
            <p:ph type="body" sz="quarter" idx="24" hasCustomPrompt="1"/>
          </p:nvPr>
        </p:nvSpPr>
        <p:spPr>
          <a:xfrm>
            <a:off x="680011" y="3864033"/>
            <a:ext cx="5239527" cy="1080001"/>
          </a:xfrm>
          <a:prstGeom prst="rect">
            <a:avLst/>
          </a:prstGeom>
        </p:spPr>
        <p:txBody>
          <a:bodyPr anchor="b"/>
          <a:lstStyle>
            <a:lvl1pPr defTabSz="740663">
              <a:lnSpc>
                <a:spcPct val="100000"/>
              </a:lnSpc>
              <a:spcBef>
                <a:spcPts val="800"/>
              </a:spcBef>
              <a:defRPr b="1" sz="7128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1pPr>
          </a:lstStyle>
          <a:p>
            <a:pPr/>
            <a:r>
              <a:t>140 МЛН </a:t>
            </a:r>
          </a:p>
        </p:txBody>
      </p:sp>
      <p:sp>
        <p:nvSpPr>
          <p:cNvPr id="225" name="Текст 34"/>
          <p:cNvSpPr/>
          <p:nvPr>
            <p:ph type="body" sz="quarter" idx="25" hasCustomPrompt="1"/>
          </p:nvPr>
        </p:nvSpPr>
        <p:spPr>
          <a:xfrm>
            <a:off x="680010" y="5058095"/>
            <a:ext cx="5239527" cy="35661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кратко опишите фактоиды</a:t>
            </a:r>
          </a:p>
        </p:txBody>
      </p:sp>
      <p:sp>
        <p:nvSpPr>
          <p:cNvPr id="226" name="Текст 3"/>
          <p:cNvSpPr/>
          <p:nvPr>
            <p:ph type="body" sz="quarter" idx="26" hasCustomPrompt="1"/>
          </p:nvPr>
        </p:nvSpPr>
        <p:spPr>
          <a:xfrm>
            <a:off x="678672" y="1773238"/>
            <a:ext cx="5239527" cy="1080001"/>
          </a:xfrm>
          <a:prstGeom prst="rect">
            <a:avLst/>
          </a:prstGeom>
        </p:spPr>
        <p:txBody>
          <a:bodyPr anchor="b"/>
          <a:lstStyle>
            <a:lvl1pPr defTabSz="740663">
              <a:lnSpc>
                <a:spcPct val="100000"/>
              </a:lnSpc>
              <a:spcBef>
                <a:spcPts val="800"/>
              </a:spcBef>
              <a:defRPr b="1" sz="7128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1pPr>
          </a:lstStyle>
          <a:p>
            <a:pPr/>
            <a:r>
              <a:t>140 МЛН </a:t>
            </a:r>
          </a:p>
        </p:txBody>
      </p:sp>
      <p:sp>
        <p:nvSpPr>
          <p:cNvPr id="227" name="Текст 34"/>
          <p:cNvSpPr/>
          <p:nvPr>
            <p:ph type="body" sz="quarter" idx="27" hasCustomPrompt="1"/>
          </p:nvPr>
        </p:nvSpPr>
        <p:spPr>
          <a:xfrm>
            <a:off x="678672" y="2967300"/>
            <a:ext cx="5239527" cy="35661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кратко опишите фактоиды</a:t>
            </a:r>
          </a:p>
        </p:txBody>
      </p:sp>
      <p:sp>
        <p:nvSpPr>
          <p:cNvPr id="2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 фактоида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Body Level One…"/>
          <p:cNvSpPr txBox="1"/>
          <p:nvPr>
            <p:ph type="body" sz="quarter" idx="1" hasCustomPrompt="1"/>
          </p:nvPr>
        </p:nvSpPr>
        <p:spPr>
          <a:xfrm>
            <a:off x="5345017" y="617219"/>
            <a:ext cx="2779201" cy="92433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  <a:lvl2pPr marL="985839" indent="-985839">
              <a:defRPr sz="5400"/>
            </a:lvl2pPr>
            <a:lvl3pPr marL="1484312" indent="-1214437">
              <a:defRPr sz="5400"/>
            </a:lvl3pPr>
            <a:lvl4pPr marL="2057400" indent="-685800">
              <a:defRPr sz="5400"/>
            </a:lvl4pPr>
            <a:lvl5pPr marL="2514600" indent="-685800">
              <a:defRPr sz="5400"/>
            </a:lvl5pPr>
          </a:lstStyle>
          <a:p>
            <a:pPr/>
            <a:r>
              <a:t>1817%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6" name="Текст 34"/>
          <p:cNvSpPr/>
          <p:nvPr>
            <p:ph type="body" sz="quarter" idx="21" hasCustomPrompt="1"/>
          </p:nvPr>
        </p:nvSpPr>
        <p:spPr>
          <a:xfrm>
            <a:off x="5345017" y="1620441"/>
            <a:ext cx="2779201" cy="498598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37" name="Текст 4"/>
          <p:cNvSpPr/>
          <p:nvPr>
            <p:ph type="body" sz="quarter" idx="22" hasCustomPrompt="1"/>
          </p:nvPr>
        </p:nvSpPr>
        <p:spPr>
          <a:xfrm>
            <a:off x="5345017" y="2680785"/>
            <a:ext cx="2779202" cy="92433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/>
            <a:r>
              <a:t>1417%</a:t>
            </a:r>
          </a:p>
        </p:txBody>
      </p:sp>
      <p:sp>
        <p:nvSpPr>
          <p:cNvPr id="238" name="Текст 34"/>
          <p:cNvSpPr/>
          <p:nvPr>
            <p:ph type="body" sz="quarter" idx="23" hasCustomPrompt="1"/>
          </p:nvPr>
        </p:nvSpPr>
        <p:spPr>
          <a:xfrm>
            <a:off x="5345017" y="3684008"/>
            <a:ext cx="2779201" cy="498599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39" name="Текст 4"/>
          <p:cNvSpPr/>
          <p:nvPr>
            <p:ph type="body" sz="quarter" idx="24" hasCustomPrompt="1"/>
          </p:nvPr>
        </p:nvSpPr>
        <p:spPr>
          <a:xfrm>
            <a:off x="8424464" y="617219"/>
            <a:ext cx="2779201" cy="92433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/>
            <a:r>
              <a:t>898%</a:t>
            </a:r>
          </a:p>
        </p:txBody>
      </p:sp>
      <p:sp>
        <p:nvSpPr>
          <p:cNvPr id="240" name="Текст 34"/>
          <p:cNvSpPr/>
          <p:nvPr>
            <p:ph type="body" sz="quarter" idx="25" hasCustomPrompt="1"/>
          </p:nvPr>
        </p:nvSpPr>
        <p:spPr>
          <a:xfrm>
            <a:off x="8424463" y="1620441"/>
            <a:ext cx="2779201" cy="498599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41" name="Текст 4"/>
          <p:cNvSpPr/>
          <p:nvPr>
            <p:ph type="body" sz="quarter" idx="26" hasCustomPrompt="1"/>
          </p:nvPr>
        </p:nvSpPr>
        <p:spPr>
          <a:xfrm>
            <a:off x="8424464" y="2680785"/>
            <a:ext cx="2779201" cy="92433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/>
            <a:r>
              <a:t>698%</a:t>
            </a:r>
          </a:p>
        </p:txBody>
      </p:sp>
      <p:sp>
        <p:nvSpPr>
          <p:cNvPr id="242" name="Текст 34"/>
          <p:cNvSpPr/>
          <p:nvPr>
            <p:ph type="body" sz="quarter" idx="27" hasCustomPrompt="1"/>
          </p:nvPr>
        </p:nvSpPr>
        <p:spPr>
          <a:xfrm>
            <a:off x="8424463" y="3684008"/>
            <a:ext cx="2779201" cy="498599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43" name="Текст 34"/>
          <p:cNvSpPr/>
          <p:nvPr>
            <p:ph type="body" sz="quarter" idx="28" hasCustomPrompt="1"/>
          </p:nvPr>
        </p:nvSpPr>
        <p:spPr>
          <a:xfrm>
            <a:off x="668348" y="2495795"/>
            <a:ext cx="3384001" cy="1110561"/>
          </a:xfrm>
          <a:prstGeom prst="rect">
            <a:avLst/>
          </a:prstGeom>
        </p:spPr>
        <p:txBody>
          <a:bodyPr/>
          <a:lstStyle>
            <a:lvl1pPr defTabSz="868680">
              <a:spcBef>
                <a:spcPts val="900"/>
              </a:spcBef>
              <a:defRPr sz="1520"/>
            </a:lvl1pPr>
          </a:lstStyle>
          <a:p>
            <a:pPr/>
            <a:r>
              <a:t>Опишите кратко идеи, подтверждающие основную мысль слайда
Уровень 2</a:t>
            </a:r>
          </a:p>
        </p:txBody>
      </p:sp>
      <p:sp>
        <p:nvSpPr>
          <p:cNvPr id="244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3366031" cy="160187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2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ody Level One…"/>
          <p:cNvSpPr txBox="1"/>
          <p:nvPr>
            <p:ph type="body" sz="quarter" idx="1" hasCustomPrompt="1"/>
          </p:nvPr>
        </p:nvSpPr>
        <p:spPr>
          <a:xfrm>
            <a:off x="658812" y="3307438"/>
            <a:ext cx="10224001" cy="277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000"/>
            </a:lvl1pPr>
            <a:lvl2pPr marL="365125" indent="-365125">
              <a:lnSpc>
                <a:spcPct val="90000"/>
              </a:lnSpc>
              <a:spcBef>
                <a:spcPts val="0"/>
              </a:spcBef>
              <a:defRPr sz="2000"/>
            </a:lvl2pPr>
            <a:lvl3pPr marL="719666" indent="-449791">
              <a:lnSpc>
                <a:spcPct val="90000"/>
              </a:lnSpc>
              <a:spcBef>
                <a:spcPts val="0"/>
              </a:spcBef>
              <a:defRPr sz="2000"/>
            </a:lvl3pPr>
            <a:lvl4pPr marL="1625600" indent="-254000">
              <a:lnSpc>
                <a:spcPct val="90000"/>
              </a:lnSpc>
              <a:spcBef>
                <a:spcPts val="0"/>
              </a:spcBef>
              <a:defRPr sz="2000"/>
            </a:lvl4pPr>
            <a:lvl5pPr marL="2082800" indent="-254000">
              <a:lnSpc>
                <a:spcPct val="90000"/>
              </a:lnSpc>
              <a:spcBef>
                <a:spcPts val="0"/>
              </a:spcBef>
              <a:defRPr sz="2000"/>
            </a:lvl5pPr>
          </a:lstStyle>
          <a:p>
            <a:pPr/>
            <a:r>
              <a:t>Добавьте подзаголовок — раскройте детали вашей темы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7" name="Напишите тему презентации"/>
          <p:cNvSpPr txBox="1"/>
          <p:nvPr>
            <p:ph type="title" hasCustomPrompt="1"/>
          </p:nvPr>
        </p:nvSpPr>
        <p:spPr>
          <a:xfrm>
            <a:off x="622261" y="1052209"/>
            <a:ext cx="10220326" cy="183499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6600"/>
            </a:lvl1pPr>
          </a:lstStyle>
          <a:p>
            <a:pPr/>
            <a:r>
              <a:t>Напишите тему презентации</a:t>
            </a:r>
          </a:p>
        </p:txBody>
      </p:sp>
      <p:grpSp>
        <p:nvGrpSpPr>
          <p:cNvPr id="72" name="Группа 7"/>
          <p:cNvGrpSpPr/>
          <p:nvPr/>
        </p:nvGrpSpPr>
        <p:grpSpPr>
          <a:xfrm>
            <a:off x="658071" y="5503764"/>
            <a:ext cx="697011" cy="697011"/>
            <a:chOff x="0" y="0"/>
            <a:chExt cx="697010" cy="697010"/>
          </a:xfrm>
        </p:grpSpPr>
        <p:grpSp>
          <p:nvGrpSpPr>
            <p:cNvPr id="70" name="Группа 12"/>
            <p:cNvGrpSpPr/>
            <p:nvPr/>
          </p:nvGrpSpPr>
          <p:grpSpPr>
            <a:xfrm>
              <a:off x="-1" y="-1"/>
              <a:ext cx="697012" cy="697012"/>
              <a:chOff x="0" y="0"/>
              <a:chExt cx="697010" cy="697010"/>
            </a:xfrm>
          </p:grpSpPr>
          <p:sp>
            <p:nvSpPr>
              <p:cNvPr id="68" name="Полилиния 14"/>
              <p:cNvSpPr/>
              <p:nvPr/>
            </p:nvSpPr>
            <p:spPr>
              <a:xfrm>
                <a:off x="-1" y="-1"/>
                <a:ext cx="697012" cy="6970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368"/>
                    </a:moveTo>
                    <a:cubicBezTo>
                      <a:pt x="0" y="5480"/>
                      <a:pt x="0" y="3037"/>
                      <a:pt x="1518" y="1518"/>
                    </a:cubicBezTo>
                    <a:cubicBezTo>
                      <a:pt x="3037" y="0"/>
                      <a:pt x="5480" y="0"/>
                      <a:pt x="10368" y="0"/>
                    </a:cubicBezTo>
                    <a:lnTo>
                      <a:pt x="11232" y="0"/>
                    </a:lnTo>
                    <a:cubicBezTo>
                      <a:pt x="16120" y="0"/>
                      <a:pt x="18563" y="0"/>
                      <a:pt x="20082" y="1518"/>
                    </a:cubicBezTo>
                    <a:cubicBezTo>
                      <a:pt x="21600" y="3037"/>
                      <a:pt x="21600" y="5480"/>
                      <a:pt x="21600" y="10368"/>
                    </a:cubicBezTo>
                    <a:lnTo>
                      <a:pt x="21600" y="11232"/>
                    </a:lnTo>
                    <a:cubicBezTo>
                      <a:pt x="21600" y="16120"/>
                      <a:pt x="21600" y="18563"/>
                      <a:pt x="20082" y="20082"/>
                    </a:cubicBezTo>
                    <a:cubicBezTo>
                      <a:pt x="18563" y="21600"/>
                      <a:pt x="16120" y="21600"/>
                      <a:pt x="11232" y="21600"/>
                    </a:cubicBezTo>
                    <a:lnTo>
                      <a:pt x="10368" y="21600"/>
                    </a:lnTo>
                    <a:cubicBezTo>
                      <a:pt x="5480" y="21600"/>
                      <a:pt x="3037" y="21600"/>
                      <a:pt x="1518" y="20082"/>
                    </a:cubicBezTo>
                    <a:cubicBezTo>
                      <a:pt x="0" y="18563"/>
                      <a:pt x="0" y="16120"/>
                      <a:pt x="0" y="11232"/>
                    </a:cubicBezTo>
                    <a:lnTo>
                      <a:pt x="0" y="1036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9" name="Полилиния 15"/>
              <p:cNvSpPr/>
              <p:nvPr/>
            </p:nvSpPr>
            <p:spPr>
              <a:xfrm>
                <a:off x="117621" y="212008"/>
                <a:ext cx="464966" cy="2901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765" y="21600"/>
                    </a:moveTo>
                    <a:cubicBezTo>
                      <a:pt x="4385" y="21600"/>
                      <a:pt x="175" y="13492"/>
                      <a:pt x="0" y="0"/>
                    </a:cubicBezTo>
                    <a:lnTo>
                      <a:pt x="3697" y="0"/>
                    </a:lnTo>
                    <a:cubicBezTo>
                      <a:pt x="3818" y="9903"/>
                      <a:pt x="6543" y="14097"/>
                      <a:pt x="8702" y="14962"/>
                    </a:cubicBezTo>
                    <a:lnTo>
                      <a:pt x="8702" y="0"/>
                    </a:lnTo>
                    <a:lnTo>
                      <a:pt x="12183" y="0"/>
                    </a:lnTo>
                    <a:lnTo>
                      <a:pt x="12183" y="8540"/>
                    </a:lnTo>
                    <a:cubicBezTo>
                      <a:pt x="14315" y="8173"/>
                      <a:pt x="16554" y="4281"/>
                      <a:pt x="17309" y="0"/>
                    </a:cubicBezTo>
                    <a:lnTo>
                      <a:pt x="20790" y="0"/>
                    </a:lnTo>
                    <a:cubicBezTo>
                      <a:pt x="20210" y="5276"/>
                      <a:pt x="17782" y="9168"/>
                      <a:pt x="16055" y="10768"/>
                    </a:cubicBezTo>
                    <a:cubicBezTo>
                      <a:pt x="17782" y="12065"/>
                      <a:pt x="20548" y="15459"/>
                      <a:pt x="21600" y="21600"/>
                    </a:cubicBezTo>
                    <a:lnTo>
                      <a:pt x="17768" y="21600"/>
                    </a:lnTo>
                    <a:cubicBezTo>
                      <a:pt x="16945" y="17492"/>
                      <a:pt x="14895" y="14314"/>
                      <a:pt x="12183" y="13881"/>
                    </a:cubicBezTo>
                    <a:lnTo>
                      <a:pt x="12183" y="21600"/>
                    </a:lnTo>
                    <a:lnTo>
                      <a:pt x="11765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71" name="Полилиния 13"/>
            <p:cNvSpPr/>
            <p:nvPr/>
          </p:nvSpPr>
          <p:spPr>
            <a:xfrm>
              <a:off x="117472" y="211699"/>
              <a:ext cx="463248" cy="29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5" fill="norm" stroke="1" extrusionOk="0">
                  <a:moveTo>
                    <a:pt x="3654" y="716"/>
                  </a:moveTo>
                  <a:cubicBezTo>
                    <a:pt x="3659" y="529"/>
                    <a:pt x="3634" y="343"/>
                    <a:pt x="3580" y="176"/>
                  </a:cubicBezTo>
                  <a:cubicBezTo>
                    <a:pt x="3561" y="135"/>
                    <a:pt x="3538" y="101"/>
                    <a:pt x="3511" y="74"/>
                  </a:cubicBezTo>
                  <a:cubicBezTo>
                    <a:pt x="3405" y="7"/>
                    <a:pt x="3290" y="-15"/>
                    <a:pt x="3177" y="9"/>
                  </a:cubicBezTo>
                  <a:lnTo>
                    <a:pt x="429" y="9"/>
                  </a:lnTo>
                  <a:cubicBezTo>
                    <a:pt x="246" y="9"/>
                    <a:pt x="153" y="9"/>
                    <a:pt x="91" y="81"/>
                  </a:cubicBezTo>
                  <a:cubicBezTo>
                    <a:pt x="65" y="112"/>
                    <a:pt x="43" y="151"/>
                    <a:pt x="27" y="195"/>
                  </a:cubicBezTo>
                  <a:cubicBezTo>
                    <a:pt x="-14" y="302"/>
                    <a:pt x="-2" y="454"/>
                    <a:pt x="27" y="750"/>
                  </a:cubicBezTo>
                  <a:cubicBezTo>
                    <a:pt x="1456" y="20644"/>
                    <a:pt x="8659" y="21514"/>
                    <a:pt x="11855" y="21552"/>
                  </a:cubicBezTo>
                  <a:cubicBezTo>
                    <a:pt x="12022" y="21552"/>
                    <a:pt x="12093" y="21552"/>
                    <a:pt x="12165" y="21488"/>
                  </a:cubicBezTo>
                  <a:cubicBezTo>
                    <a:pt x="12189" y="21461"/>
                    <a:pt x="12210" y="21427"/>
                    <a:pt x="12227" y="21389"/>
                  </a:cubicBezTo>
                  <a:cubicBezTo>
                    <a:pt x="12270" y="21294"/>
                    <a:pt x="12270" y="21157"/>
                    <a:pt x="12270" y="20891"/>
                  </a:cubicBezTo>
                  <a:lnTo>
                    <a:pt x="12270" y="13812"/>
                  </a:lnTo>
                  <a:cubicBezTo>
                    <a:pt x="16083" y="14869"/>
                    <a:pt x="17406" y="19386"/>
                    <a:pt x="17751" y="20997"/>
                  </a:cubicBezTo>
                  <a:cubicBezTo>
                    <a:pt x="17776" y="21160"/>
                    <a:pt x="17821" y="21314"/>
                    <a:pt x="17882" y="21450"/>
                  </a:cubicBezTo>
                  <a:cubicBezTo>
                    <a:pt x="17902" y="21478"/>
                    <a:pt x="17923" y="21503"/>
                    <a:pt x="17947" y="21522"/>
                  </a:cubicBezTo>
                  <a:cubicBezTo>
                    <a:pt x="18041" y="21569"/>
                    <a:pt x="18141" y="21585"/>
                    <a:pt x="18240" y="21568"/>
                  </a:cubicBezTo>
                  <a:lnTo>
                    <a:pt x="21100" y="21568"/>
                  </a:lnTo>
                  <a:cubicBezTo>
                    <a:pt x="21314" y="21568"/>
                    <a:pt x="21424" y="21568"/>
                    <a:pt x="21491" y="21476"/>
                  </a:cubicBezTo>
                  <a:cubicBezTo>
                    <a:pt x="21517" y="21438"/>
                    <a:pt x="21538" y="21391"/>
                    <a:pt x="21553" y="21340"/>
                  </a:cubicBezTo>
                  <a:cubicBezTo>
                    <a:pt x="21586" y="21210"/>
                    <a:pt x="21553" y="21047"/>
                    <a:pt x="21488" y="20727"/>
                  </a:cubicBezTo>
                  <a:cubicBezTo>
                    <a:pt x="19841" y="12710"/>
                    <a:pt x="16178" y="10794"/>
                    <a:pt x="16178" y="10794"/>
                  </a:cubicBezTo>
                  <a:cubicBezTo>
                    <a:pt x="18507" y="8571"/>
                    <a:pt x="20206" y="4998"/>
                    <a:pt x="20921" y="822"/>
                  </a:cubicBezTo>
                  <a:cubicBezTo>
                    <a:pt x="20971" y="518"/>
                    <a:pt x="20997" y="366"/>
                    <a:pt x="20962" y="241"/>
                  </a:cubicBezTo>
                  <a:cubicBezTo>
                    <a:pt x="20946" y="192"/>
                    <a:pt x="20925" y="148"/>
                    <a:pt x="20900" y="112"/>
                  </a:cubicBezTo>
                  <a:cubicBezTo>
                    <a:pt x="20833" y="24"/>
                    <a:pt x="20730" y="24"/>
                    <a:pt x="20528" y="24"/>
                  </a:cubicBezTo>
                  <a:lnTo>
                    <a:pt x="17735" y="24"/>
                  </a:lnTo>
                  <a:cubicBezTo>
                    <a:pt x="17631" y="4"/>
                    <a:pt x="17526" y="22"/>
                    <a:pt x="17427" y="77"/>
                  </a:cubicBezTo>
                  <a:cubicBezTo>
                    <a:pt x="17401" y="97"/>
                    <a:pt x="17377" y="126"/>
                    <a:pt x="17358" y="161"/>
                  </a:cubicBezTo>
                  <a:cubicBezTo>
                    <a:pt x="17298" y="312"/>
                    <a:pt x="17259" y="482"/>
                    <a:pt x="17246" y="659"/>
                  </a:cubicBezTo>
                  <a:cubicBezTo>
                    <a:pt x="16631" y="4639"/>
                    <a:pt x="13928" y="8429"/>
                    <a:pt x="12262" y="8532"/>
                  </a:cubicBezTo>
                  <a:lnTo>
                    <a:pt x="12262" y="781"/>
                  </a:lnTo>
                  <a:cubicBezTo>
                    <a:pt x="12262" y="473"/>
                    <a:pt x="12262" y="321"/>
                    <a:pt x="12215" y="210"/>
                  </a:cubicBezTo>
                  <a:cubicBezTo>
                    <a:pt x="12196" y="165"/>
                    <a:pt x="12172" y="126"/>
                    <a:pt x="12143" y="96"/>
                  </a:cubicBezTo>
                  <a:cubicBezTo>
                    <a:pt x="12030" y="22"/>
                    <a:pt x="11907" y="-3"/>
                    <a:pt x="11786" y="24"/>
                  </a:cubicBezTo>
                  <a:lnTo>
                    <a:pt x="9224" y="24"/>
                  </a:lnTo>
                  <a:cubicBezTo>
                    <a:pt x="9103" y="-3"/>
                    <a:pt x="8981" y="22"/>
                    <a:pt x="8869" y="96"/>
                  </a:cubicBezTo>
                  <a:cubicBezTo>
                    <a:pt x="8840" y="126"/>
                    <a:pt x="8816" y="165"/>
                    <a:pt x="8797" y="210"/>
                  </a:cubicBezTo>
                  <a:cubicBezTo>
                    <a:pt x="8749" y="321"/>
                    <a:pt x="8749" y="473"/>
                    <a:pt x="8749" y="781"/>
                  </a:cubicBezTo>
                  <a:lnTo>
                    <a:pt x="8749" y="14998"/>
                  </a:lnTo>
                  <a:cubicBezTo>
                    <a:pt x="8749" y="14998"/>
                    <a:pt x="4445" y="13854"/>
                    <a:pt x="3654" y="716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 фактоид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Body Level One…"/>
          <p:cNvSpPr txBox="1"/>
          <p:nvPr>
            <p:ph type="body" sz="quarter" idx="1" hasCustomPrompt="1"/>
          </p:nvPr>
        </p:nvSpPr>
        <p:spPr>
          <a:xfrm>
            <a:off x="5345019" y="617219"/>
            <a:ext cx="2484001" cy="760413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  <a:lvl2pPr marL="985839" indent="-985839">
              <a:defRPr sz="5400"/>
            </a:lvl2pPr>
            <a:lvl3pPr marL="1484312" indent="-1214437">
              <a:defRPr sz="5400"/>
            </a:lvl3pPr>
            <a:lvl4pPr marL="2057400" indent="-685800">
              <a:defRPr sz="5400"/>
            </a:lvl4pPr>
            <a:lvl5pPr marL="2514600" indent="-685800">
              <a:defRPr sz="5400"/>
            </a:lvl5pPr>
          </a:lstStyle>
          <a:p>
            <a:pPr/>
            <a:r>
              <a:t>1817%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3" name="Текст 34"/>
          <p:cNvSpPr/>
          <p:nvPr>
            <p:ph type="body" sz="quarter" idx="21" hasCustomPrompt="1"/>
          </p:nvPr>
        </p:nvSpPr>
        <p:spPr>
          <a:xfrm>
            <a:off x="5345019" y="1452768"/>
            <a:ext cx="2484001" cy="597857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54" name="Текст 4"/>
          <p:cNvSpPr/>
          <p:nvPr>
            <p:ph type="body" sz="quarter" idx="22" hasCustomPrompt="1"/>
          </p:nvPr>
        </p:nvSpPr>
        <p:spPr>
          <a:xfrm>
            <a:off x="8375766" y="617219"/>
            <a:ext cx="2484001" cy="760413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4968"/>
            </a:lvl1pPr>
          </a:lstStyle>
          <a:p>
            <a:pPr/>
            <a:r>
              <a:t>196%</a:t>
            </a:r>
          </a:p>
        </p:txBody>
      </p:sp>
      <p:sp>
        <p:nvSpPr>
          <p:cNvPr id="255" name="Текст 34"/>
          <p:cNvSpPr/>
          <p:nvPr>
            <p:ph type="body" sz="quarter" idx="23" hasCustomPrompt="1"/>
          </p:nvPr>
        </p:nvSpPr>
        <p:spPr>
          <a:xfrm>
            <a:off x="8375766" y="1452768"/>
            <a:ext cx="2484001" cy="597857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56" name="Текст 4"/>
          <p:cNvSpPr/>
          <p:nvPr>
            <p:ph type="body" sz="quarter" idx="24" hasCustomPrompt="1"/>
          </p:nvPr>
        </p:nvSpPr>
        <p:spPr>
          <a:xfrm>
            <a:off x="5345019" y="2293322"/>
            <a:ext cx="2484001" cy="760413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4968"/>
            </a:lvl1pPr>
          </a:lstStyle>
          <a:p>
            <a:pPr/>
            <a:r>
              <a:t>1811%</a:t>
            </a:r>
          </a:p>
        </p:txBody>
      </p:sp>
      <p:sp>
        <p:nvSpPr>
          <p:cNvPr id="257" name="Текст 34"/>
          <p:cNvSpPr/>
          <p:nvPr>
            <p:ph type="body" sz="quarter" idx="25" hasCustomPrompt="1"/>
          </p:nvPr>
        </p:nvSpPr>
        <p:spPr>
          <a:xfrm>
            <a:off x="5345019" y="3128871"/>
            <a:ext cx="2484001" cy="597857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58" name="Текст 4"/>
          <p:cNvSpPr/>
          <p:nvPr>
            <p:ph type="body" sz="quarter" idx="26" hasCustomPrompt="1"/>
          </p:nvPr>
        </p:nvSpPr>
        <p:spPr>
          <a:xfrm>
            <a:off x="8375766" y="2293322"/>
            <a:ext cx="2484001" cy="760413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4968"/>
            </a:lvl1pPr>
          </a:lstStyle>
          <a:p>
            <a:pPr/>
            <a:r>
              <a:t>119%</a:t>
            </a:r>
          </a:p>
        </p:txBody>
      </p:sp>
      <p:sp>
        <p:nvSpPr>
          <p:cNvPr id="259" name="Текст 34"/>
          <p:cNvSpPr/>
          <p:nvPr>
            <p:ph type="body" sz="quarter" idx="27" hasCustomPrompt="1"/>
          </p:nvPr>
        </p:nvSpPr>
        <p:spPr>
          <a:xfrm>
            <a:off x="8375766" y="3128872"/>
            <a:ext cx="2484001" cy="597856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60" name="Текст 4"/>
          <p:cNvSpPr/>
          <p:nvPr>
            <p:ph type="body" sz="quarter" idx="28" hasCustomPrompt="1"/>
          </p:nvPr>
        </p:nvSpPr>
        <p:spPr>
          <a:xfrm>
            <a:off x="5345019" y="3971488"/>
            <a:ext cx="2484001" cy="760413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4968"/>
            </a:lvl1pPr>
          </a:lstStyle>
          <a:p>
            <a:pPr/>
            <a:r>
              <a:t>1412%</a:t>
            </a:r>
          </a:p>
        </p:txBody>
      </p:sp>
      <p:sp>
        <p:nvSpPr>
          <p:cNvPr id="261" name="Текст 34"/>
          <p:cNvSpPr/>
          <p:nvPr>
            <p:ph type="body" sz="quarter" idx="29" hasCustomPrompt="1"/>
          </p:nvPr>
        </p:nvSpPr>
        <p:spPr>
          <a:xfrm>
            <a:off x="5345019" y="4807039"/>
            <a:ext cx="2484001" cy="597857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62" name="Текст 4"/>
          <p:cNvSpPr/>
          <p:nvPr>
            <p:ph type="body" sz="quarter" idx="30" hasCustomPrompt="1"/>
          </p:nvPr>
        </p:nvSpPr>
        <p:spPr>
          <a:xfrm>
            <a:off x="8375766" y="3971488"/>
            <a:ext cx="2484001" cy="760413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4968"/>
            </a:lvl1pPr>
          </a:lstStyle>
          <a:p>
            <a:pPr/>
            <a:r>
              <a:t>135%</a:t>
            </a:r>
          </a:p>
        </p:txBody>
      </p:sp>
      <p:sp>
        <p:nvSpPr>
          <p:cNvPr id="263" name="Текст 34"/>
          <p:cNvSpPr/>
          <p:nvPr>
            <p:ph type="body" sz="quarter" idx="31" hasCustomPrompt="1"/>
          </p:nvPr>
        </p:nvSpPr>
        <p:spPr>
          <a:xfrm>
            <a:off x="8375766" y="4807039"/>
            <a:ext cx="2484001" cy="597857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64" name="Текст 34"/>
          <p:cNvSpPr/>
          <p:nvPr>
            <p:ph type="body" sz="quarter" idx="32" hasCustomPrompt="1"/>
          </p:nvPr>
        </p:nvSpPr>
        <p:spPr>
          <a:xfrm>
            <a:off x="671512" y="2496200"/>
            <a:ext cx="3384002" cy="1110561"/>
          </a:xfrm>
          <a:prstGeom prst="rect">
            <a:avLst/>
          </a:prstGeom>
        </p:spPr>
        <p:txBody>
          <a:bodyPr/>
          <a:lstStyle>
            <a:lvl1pPr defTabSz="868680">
              <a:spcBef>
                <a:spcPts val="900"/>
              </a:spcBef>
              <a:defRPr sz="1520"/>
            </a:lvl1pPr>
          </a:lstStyle>
          <a:p>
            <a:pPr/>
            <a:r>
              <a:t>Опишите кратко идеи, подтверждающие основную мысль слайда
Уровень 2</a:t>
            </a:r>
          </a:p>
        </p:txBody>
      </p:sp>
      <p:sp>
        <p:nvSpPr>
          <p:cNvPr id="265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3366031" cy="160117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2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 фактоид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Body Level One…"/>
          <p:cNvSpPr txBox="1"/>
          <p:nvPr>
            <p:ph type="body" sz="quarter" idx="1" hasCustomPrompt="1"/>
          </p:nvPr>
        </p:nvSpPr>
        <p:spPr>
          <a:xfrm>
            <a:off x="5342973" y="621774"/>
            <a:ext cx="1764001" cy="806454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  <a:lvl2pPr marL="985839" indent="-985839">
              <a:defRPr sz="5400"/>
            </a:lvl2pPr>
            <a:lvl3pPr marL="1484312" indent="-1214437">
              <a:defRPr sz="5400"/>
            </a:lvl3pPr>
            <a:lvl4pPr marL="2057400" indent="-685800">
              <a:defRPr sz="5400"/>
            </a:lvl4pPr>
            <a:lvl5pPr marL="2514600" indent="-685800">
              <a:defRPr sz="54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74" name="Текст 34"/>
          <p:cNvSpPr/>
          <p:nvPr>
            <p:ph type="body" sz="quarter" idx="21" hasCustomPrompt="1"/>
          </p:nvPr>
        </p:nvSpPr>
        <p:spPr>
          <a:xfrm>
            <a:off x="5342973" y="1439766"/>
            <a:ext cx="1764001" cy="601126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75" name="Текст 4"/>
          <p:cNvSpPr/>
          <p:nvPr>
            <p:ph type="body" sz="quarter" idx="22" hasCustomPrompt="1"/>
          </p:nvPr>
        </p:nvSpPr>
        <p:spPr>
          <a:xfrm>
            <a:off x="7395992" y="621774"/>
            <a:ext cx="1764001" cy="806454"/>
          </a:xfrm>
          <a:prstGeom prst="rect">
            <a:avLst/>
          </a:prstGeom>
        </p:spPr>
        <p:txBody>
          <a:bodyPr/>
          <a:lstStyle>
            <a:lvl1pPr defTabSz="905255">
              <a:spcBef>
                <a:spcPts val="900"/>
              </a:spcBef>
              <a:defRPr sz="5346"/>
            </a:lvl1pPr>
          </a:lstStyle>
          <a:p>
            <a:pPr/>
            <a:r>
              <a:t>100%</a:t>
            </a:r>
          </a:p>
        </p:txBody>
      </p:sp>
      <p:sp>
        <p:nvSpPr>
          <p:cNvPr id="276" name="Текст 34"/>
          <p:cNvSpPr/>
          <p:nvPr>
            <p:ph type="body" sz="quarter" idx="23" hasCustomPrompt="1"/>
          </p:nvPr>
        </p:nvSpPr>
        <p:spPr>
          <a:xfrm>
            <a:off x="7395992" y="1439766"/>
            <a:ext cx="1764001" cy="601126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77" name="Текст 4"/>
          <p:cNvSpPr/>
          <p:nvPr>
            <p:ph type="body" sz="quarter" idx="24" hasCustomPrompt="1"/>
          </p:nvPr>
        </p:nvSpPr>
        <p:spPr>
          <a:xfrm>
            <a:off x="9445338" y="621774"/>
            <a:ext cx="1764001" cy="806454"/>
          </a:xfrm>
          <a:prstGeom prst="rect">
            <a:avLst/>
          </a:prstGeom>
        </p:spPr>
        <p:txBody>
          <a:bodyPr/>
          <a:lstStyle>
            <a:lvl1pPr defTabSz="905255">
              <a:spcBef>
                <a:spcPts val="900"/>
              </a:spcBef>
              <a:defRPr sz="5346"/>
            </a:lvl1pPr>
          </a:lstStyle>
          <a:p>
            <a:pPr/>
            <a:r>
              <a:t>100%</a:t>
            </a:r>
          </a:p>
        </p:txBody>
      </p:sp>
      <p:sp>
        <p:nvSpPr>
          <p:cNvPr id="278" name="Текст 34"/>
          <p:cNvSpPr/>
          <p:nvPr>
            <p:ph type="body" sz="quarter" idx="25" hasCustomPrompt="1"/>
          </p:nvPr>
        </p:nvSpPr>
        <p:spPr>
          <a:xfrm>
            <a:off x="9445338" y="1439766"/>
            <a:ext cx="1764001" cy="601126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79" name="Текст 4"/>
          <p:cNvSpPr/>
          <p:nvPr>
            <p:ph type="body" sz="quarter" idx="26" hasCustomPrompt="1"/>
          </p:nvPr>
        </p:nvSpPr>
        <p:spPr>
          <a:xfrm>
            <a:off x="5342973" y="2524163"/>
            <a:ext cx="1764001" cy="796382"/>
          </a:xfrm>
          <a:prstGeom prst="rect">
            <a:avLst/>
          </a:prstGeom>
        </p:spPr>
        <p:txBody>
          <a:bodyPr/>
          <a:lstStyle>
            <a:lvl1pPr defTabSz="886968">
              <a:spcBef>
                <a:spcPts val="900"/>
              </a:spcBef>
              <a:defRPr sz="5238"/>
            </a:lvl1pPr>
          </a:lstStyle>
          <a:p>
            <a:pPr/>
            <a:r>
              <a:t>100%</a:t>
            </a:r>
          </a:p>
        </p:txBody>
      </p:sp>
      <p:sp>
        <p:nvSpPr>
          <p:cNvPr id="280" name="Текст 34"/>
          <p:cNvSpPr/>
          <p:nvPr>
            <p:ph type="body" sz="quarter" idx="27" hasCustomPrompt="1"/>
          </p:nvPr>
        </p:nvSpPr>
        <p:spPr>
          <a:xfrm>
            <a:off x="5342973" y="3335806"/>
            <a:ext cx="1764001" cy="601126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81" name="Текст 4"/>
          <p:cNvSpPr/>
          <p:nvPr>
            <p:ph type="body" sz="quarter" idx="28" hasCustomPrompt="1"/>
          </p:nvPr>
        </p:nvSpPr>
        <p:spPr>
          <a:xfrm>
            <a:off x="7399667" y="2524163"/>
            <a:ext cx="1764001" cy="796382"/>
          </a:xfrm>
          <a:prstGeom prst="rect">
            <a:avLst/>
          </a:prstGeom>
        </p:spPr>
        <p:txBody>
          <a:bodyPr/>
          <a:lstStyle>
            <a:lvl1pPr defTabSz="886968">
              <a:spcBef>
                <a:spcPts val="900"/>
              </a:spcBef>
              <a:defRPr sz="5238"/>
            </a:lvl1pPr>
          </a:lstStyle>
          <a:p>
            <a:pPr/>
            <a:r>
              <a:t>100%</a:t>
            </a:r>
          </a:p>
        </p:txBody>
      </p:sp>
      <p:sp>
        <p:nvSpPr>
          <p:cNvPr id="282" name="Текст 34"/>
          <p:cNvSpPr/>
          <p:nvPr>
            <p:ph type="body" sz="quarter" idx="29" hasCustomPrompt="1"/>
          </p:nvPr>
        </p:nvSpPr>
        <p:spPr>
          <a:xfrm>
            <a:off x="7399667" y="3335806"/>
            <a:ext cx="1764001" cy="601126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83" name="Текст 4"/>
          <p:cNvSpPr/>
          <p:nvPr>
            <p:ph type="body" sz="quarter" idx="30" hasCustomPrompt="1"/>
          </p:nvPr>
        </p:nvSpPr>
        <p:spPr>
          <a:xfrm>
            <a:off x="9452688" y="2524163"/>
            <a:ext cx="1764001" cy="796382"/>
          </a:xfrm>
          <a:prstGeom prst="rect">
            <a:avLst/>
          </a:prstGeom>
        </p:spPr>
        <p:txBody>
          <a:bodyPr/>
          <a:lstStyle>
            <a:lvl1pPr defTabSz="886968">
              <a:spcBef>
                <a:spcPts val="900"/>
              </a:spcBef>
              <a:defRPr sz="5238"/>
            </a:lvl1pPr>
          </a:lstStyle>
          <a:p>
            <a:pPr/>
            <a:r>
              <a:t>100%</a:t>
            </a:r>
          </a:p>
        </p:txBody>
      </p:sp>
      <p:sp>
        <p:nvSpPr>
          <p:cNvPr id="284" name="Текст 34"/>
          <p:cNvSpPr/>
          <p:nvPr>
            <p:ph type="body" sz="quarter" idx="31" hasCustomPrompt="1"/>
          </p:nvPr>
        </p:nvSpPr>
        <p:spPr>
          <a:xfrm>
            <a:off x="9452688" y="3335806"/>
            <a:ext cx="1764001" cy="601126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85" name="Текст 4"/>
          <p:cNvSpPr/>
          <p:nvPr>
            <p:ph type="body" sz="quarter" idx="32" hasCustomPrompt="1"/>
          </p:nvPr>
        </p:nvSpPr>
        <p:spPr>
          <a:xfrm>
            <a:off x="5342973" y="4348796"/>
            <a:ext cx="1764001" cy="796382"/>
          </a:xfrm>
          <a:prstGeom prst="rect">
            <a:avLst/>
          </a:prstGeom>
        </p:spPr>
        <p:txBody>
          <a:bodyPr/>
          <a:lstStyle>
            <a:lvl1pPr defTabSz="886968">
              <a:spcBef>
                <a:spcPts val="900"/>
              </a:spcBef>
              <a:defRPr sz="5238"/>
            </a:lvl1pPr>
          </a:lstStyle>
          <a:p>
            <a:pPr/>
            <a:r>
              <a:t>100%</a:t>
            </a:r>
          </a:p>
        </p:txBody>
      </p:sp>
      <p:sp>
        <p:nvSpPr>
          <p:cNvPr id="286" name="Текст 34"/>
          <p:cNvSpPr/>
          <p:nvPr>
            <p:ph type="body" sz="quarter" idx="33" hasCustomPrompt="1"/>
          </p:nvPr>
        </p:nvSpPr>
        <p:spPr>
          <a:xfrm>
            <a:off x="5342973" y="5157265"/>
            <a:ext cx="1764001" cy="601126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87" name="Текст 4"/>
          <p:cNvSpPr/>
          <p:nvPr>
            <p:ph type="body" sz="quarter" idx="34" hasCustomPrompt="1"/>
          </p:nvPr>
        </p:nvSpPr>
        <p:spPr>
          <a:xfrm>
            <a:off x="7395992" y="4348796"/>
            <a:ext cx="1764001" cy="796382"/>
          </a:xfrm>
          <a:prstGeom prst="rect">
            <a:avLst/>
          </a:prstGeom>
        </p:spPr>
        <p:txBody>
          <a:bodyPr/>
          <a:lstStyle>
            <a:lvl1pPr defTabSz="886968">
              <a:spcBef>
                <a:spcPts val="900"/>
              </a:spcBef>
              <a:defRPr sz="5238"/>
            </a:lvl1pPr>
          </a:lstStyle>
          <a:p>
            <a:pPr/>
            <a:r>
              <a:t>100%</a:t>
            </a:r>
          </a:p>
        </p:txBody>
      </p:sp>
      <p:sp>
        <p:nvSpPr>
          <p:cNvPr id="288" name="Текст 34"/>
          <p:cNvSpPr/>
          <p:nvPr>
            <p:ph type="body" sz="quarter" idx="35" hasCustomPrompt="1"/>
          </p:nvPr>
        </p:nvSpPr>
        <p:spPr>
          <a:xfrm>
            <a:off x="7395992" y="5157265"/>
            <a:ext cx="1764001" cy="601126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89" name="Текст 4"/>
          <p:cNvSpPr/>
          <p:nvPr>
            <p:ph type="body" sz="quarter" idx="36" hasCustomPrompt="1"/>
          </p:nvPr>
        </p:nvSpPr>
        <p:spPr>
          <a:xfrm>
            <a:off x="9445338" y="4348796"/>
            <a:ext cx="1764001" cy="796382"/>
          </a:xfrm>
          <a:prstGeom prst="rect">
            <a:avLst/>
          </a:prstGeom>
        </p:spPr>
        <p:txBody>
          <a:bodyPr/>
          <a:lstStyle>
            <a:lvl1pPr defTabSz="886968">
              <a:spcBef>
                <a:spcPts val="900"/>
              </a:spcBef>
              <a:defRPr sz="5238"/>
            </a:lvl1pPr>
          </a:lstStyle>
          <a:p>
            <a:pPr/>
            <a:r>
              <a:t>100%</a:t>
            </a:r>
          </a:p>
        </p:txBody>
      </p:sp>
      <p:sp>
        <p:nvSpPr>
          <p:cNvPr id="290" name="Текст 34"/>
          <p:cNvSpPr/>
          <p:nvPr>
            <p:ph type="body" sz="quarter" idx="37" hasCustomPrompt="1"/>
          </p:nvPr>
        </p:nvSpPr>
        <p:spPr>
          <a:xfrm>
            <a:off x="9445338" y="5157265"/>
            <a:ext cx="1764001" cy="601126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91" name="Текст 34"/>
          <p:cNvSpPr/>
          <p:nvPr>
            <p:ph type="body" sz="quarter" idx="38" hasCustomPrompt="1"/>
          </p:nvPr>
        </p:nvSpPr>
        <p:spPr>
          <a:xfrm>
            <a:off x="671512" y="2487266"/>
            <a:ext cx="3384002" cy="1110562"/>
          </a:xfrm>
          <a:prstGeom prst="rect">
            <a:avLst/>
          </a:prstGeom>
        </p:spPr>
        <p:txBody>
          <a:bodyPr/>
          <a:lstStyle>
            <a:lvl1pPr defTabSz="868680">
              <a:spcBef>
                <a:spcPts val="900"/>
              </a:spcBef>
              <a:defRPr sz="1520"/>
            </a:lvl1pPr>
          </a:lstStyle>
          <a:p>
            <a:pPr/>
            <a:r>
              <a:t>Опишите кратко идеи, подтверждающие основную мысль слайда
Уровень 2</a:t>
            </a:r>
          </a:p>
        </p:txBody>
      </p:sp>
      <p:sp>
        <p:nvSpPr>
          <p:cNvPr id="292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3366031" cy="160117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2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 фактоид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Body Level One…"/>
          <p:cNvSpPr txBox="1"/>
          <p:nvPr>
            <p:ph type="body" sz="quarter" idx="1" hasCustomPrompt="1"/>
          </p:nvPr>
        </p:nvSpPr>
        <p:spPr>
          <a:xfrm>
            <a:off x="671512" y="2052228"/>
            <a:ext cx="2575862" cy="760414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  <a:lvl2pPr marL="985839" indent="-985839">
              <a:defRPr sz="5400"/>
            </a:lvl2pPr>
            <a:lvl3pPr marL="1484312" indent="-1214437">
              <a:defRPr sz="5400"/>
            </a:lvl3pPr>
            <a:lvl4pPr marL="2057400" indent="-685800">
              <a:defRPr sz="5400"/>
            </a:lvl4pPr>
            <a:lvl5pPr marL="2514600" indent="-685800">
              <a:defRPr sz="5400"/>
            </a:lvl5pPr>
          </a:lstStyle>
          <a:p>
            <a:pPr/>
            <a:r>
              <a:t>1817%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01" name="Текст 34"/>
          <p:cNvSpPr/>
          <p:nvPr>
            <p:ph type="body" sz="quarter" idx="21" hasCustomPrompt="1"/>
          </p:nvPr>
        </p:nvSpPr>
        <p:spPr>
          <a:xfrm>
            <a:off x="671512" y="2947810"/>
            <a:ext cx="2575862" cy="628405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302" name="Текст 4"/>
          <p:cNvSpPr/>
          <p:nvPr>
            <p:ph type="body" sz="quarter" idx="22" hasCustomPrompt="1"/>
          </p:nvPr>
        </p:nvSpPr>
        <p:spPr>
          <a:xfrm>
            <a:off x="3433450" y="2052228"/>
            <a:ext cx="2575862" cy="760414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4968"/>
            </a:lvl1pPr>
          </a:lstStyle>
          <a:p>
            <a:pPr/>
            <a:r>
              <a:t>898%</a:t>
            </a:r>
          </a:p>
        </p:txBody>
      </p:sp>
      <p:sp>
        <p:nvSpPr>
          <p:cNvPr id="303" name="Текст 34"/>
          <p:cNvSpPr/>
          <p:nvPr>
            <p:ph type="body" sz="quarter" idx="23" hasCustomPrompt="1"/>
          </p:nvPr>
        </p:nvSpPr>
        <p:spPr>
          <a:xfrm>
            <a:off x="3433450" y="2947810"/>
            <a:ext cx="2575862" cy="628405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304" name="Текст 4"/>
          <p:cNvSpPr/>
          <p:nvPr>
            <p:ph type="body" sz="quarter" idx="24" hasCustomPrompt="1"/>
          </p:nvPr>
        </p:nvSpPr>
        <p:spPr>
          <a:xfrm>
            <a:off x="6195388" y="2052228"/>
            <a:ext cx="2575862" cy="760414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4968"/>
            </a:lvl1pPr>
          </a:lstStyle>
          <a:p>
            <a:pPr/>
            <a:r>
              <a:t>1431%</a:t>
            </a:r>
          </a:p>
        </p:txBody>
      </p:sp>
      <p:sp>
        <p:nvSpPr>
          <p:cNvPr id="305" name="Текст 34"/>
          <p:cNvSpPr/>
          <p:nvPr>
            <p:ph type="body" sz="quarter" idx="25" hasCustomPrompt="1"/>
          </p:nvPr>
        </p:nvSpPr>
        <p:spPr>
          <a:xfrm>
            <a:off x="6195388" y="2947810"/>
            <a:ext cx="2575862" cy="628405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306" name="Текст 4"/>
          <p:cNvSpPr/>
          <p:nvPr>
            <p:ph type="body" sz="quarter" idx="26" hasCustomPrompt="1"/>
          </p:nvPr>
        </p:nvSpPr>
        <p:spPr>
          <a:xfrm>
            <a:off x="8957326" y="2052228"/>
            <a:ext cx="2575862" cy="760414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4968"/>
            </a:lvl1pPr>
          </a:lstStyle>
          <a:p>
            <a:pPr/>
            <a:r>
              <a:t>479%</a:t>
            </a:r>
          </a:p>
        </p:txBody>
      </p:sp>
      <p:sp>
        <p:nvSpPr>
          <p:cNvPr id="307" name="Текст 34"/>
          <p:cNvSpPr/>
          <p:nvPr>
            <p:ph type="body" sz="quarter" idx="27" hasCustomPrompt="1"/>
          </p:nvPr>
        </p:nvSpPr>
        <p:spPr>
          <a:xfrm>
            <a:off x="8957326" y="2947810"/>
            <a:ext cx="2575862" cy="628405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308" name="Текст 4"/>
          <p:cNvSpPr/>
          <p:nvPr>
            <p:ph type="body" sz="quarter" idx="28" hasCustomPrompt="1"/>
          </p:nvPr>
        </p:nvSpPr>
        <p:spPr>
          <a:xfrm>
            <a:off x="671512" y="4142061"/>
            <a:ext cx="2575862" cy="760413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4968"/>
            </a:lvl1pPr>
          </a:lstStyle>
          <a:p>
            <a:pPr/>
            <a:r>
              <a:t>1817%</a:t>
            </a:r>
          </a:p>
        </p:txBody>
      </p:sp>
      <p:sp>
        <p:nvSpPr>
          <p:cNvPr id="309" name="Текст 34"/>
          <p:cNvSpPr/>
          <p:nvPr>
            <p:ph type="body" sz="quarter" idx="29" hasCustomPrompt="1"/>
          </p:nvPr>
        </p:nvSpPr>
        <p:spPr>
          <a:xfrm>
            <a:off x="671512" y="5031926"/>
            <a:ext cx="2575862" cy="628405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310" name="Текст 4"/>
          <p:cNvSpPr/>
          <p:nvPr>
            <p:ph type="body" sz="quarter" idx="30" hasCustomPrompt="1"/>
          </p:nvPr>
        </p:nvSpPr>
        <p:spPr>
          <a:xfrm>
            <a:off x="3433450" y="4142061"/>
            <a:ext cx="2575862" cy="760413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4968"/>
            </a:lvl1pPr>
          </a:lstStyle>
          <a:p>
            <a:pPr/>
            <a:r>
              <a:t>898%</a:t>
            </a:r>
          </a:p>
        </p:txBody>
      </p:sp>
      <p:sp>
        <p:nvSpPr>
          <p:cNvPr id="311" name="Текст 34"/>
          <p:cNvSpPr/>
          <p:nvPr>
            <p:ph type="body" sz="quarter" idx="31" hasCustomPrompt="1"/>
          </p:nvPr>
        </p:nvSpPr>
        <p:spPr>
          <a:xfrm>
            <a:off x="3433450" y="5031926"/>
            <a:ext cx="2575862" cy="628405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312" name="Текст 4"/>
          <p:cNvSpPr/>
          <p:nvPr>
            <p:ph type="body" sz="quarter" idx="32" hasCustomPrompt="1"/>
          </p:nvPr>
        </p:nvSpPr>
        <p:spPr>
          <a:xfrm>
            <a:off x="6195388" y="4142061"/>
            <a:ext cx="2575862" cy="760413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4968"/>
            </a:lvl1pPr>
          </a:lstStyle>
          <a:p>
            <a:pPr/>
            <a:r>
              <a:t>413%</a:t>
            </a:r>
          </a:p>
        </p:txBody>
      </p:sp>
      <p:sp>
        <p:nvSpPr>
          <p:cNvPr id="313" name="Текст 34"/>
          <p:cNvSpPr/>
          <p:nvPr>
            <p:ph type="body" sz="quarter" idx="33" hasCustomPrompt="1"/>
          </p:nvPr>
        </p:nvSpPr>
        <p:spPr>
          <a:xfrm>
            <a:off x="6195388" y="5031926"/>
            <a:ext cx="2575862" cy="628405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314" name="Текст 4"/>
          <p:cNvSpPr/>
          <p:nvPr>
            <p:ph type="body" sz="quarter" idx="34" hasCustomPrompt="1"/>
          </p:nvPr>
        </p:nvSpPr>
        <p:spPr>
          <a:xfrm>
            <a:off x="8957326" y="4142061"/>
            <a:ext cx="2575862" cy="760413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4968"/>
            </a:lvl1pPr>
          </a:lstStyle>
          <a:p>
            <a:pPr/>
            <a:r>
              <a:t>379%</a:t>
            </a:r>
          </a:p>
        </p:txBody>
      </p:sp>
      <p:sp>
        <p:nvSpPr>
          <p:cNvPr id="315" name="Текст 34"/>
          <p:cNvSpPr/>
          <p:nvPr>
            <p:ph type="body" sz="quarter" idx="35" hasCustomPrompt="1"/>
          </p:nvPr>
        </p:nvSpPr>
        <p:spPr>
          <a:xfrm>
            <a:off x="8957326" y="5031926"/>
            <a:ext cx="2575862" cy="628405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316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10868555" cy="62840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3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Мокап телефона (android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Рисунок 2" descr="Рисунок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8439" y="692150"/>
            <a:ext cx="2655711" cy="5508625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Рисунок 4"/>
          <p:cNvSpPr/>
          <p:nvPr>
            <p:ph type="pic" sz="quarter" idx="21"/>
          </p:nvPr>
        </p:nvSpPr>
        <p:spPr>
          <a:xfrm>
            <a:off x="7767579" y="1009594"/>
            <a:ext cx="2389453" cy="5034019"/>
          </a:xfrm>
          <a:prstGeom prst="rect">
            <a:avLst/>
          </a:prstGeom>
          <a:ln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26" name="Body Level One…"/>
          <p:cNvSpPr txBox="1"/>
          <p:nvPr>
            <p:ph type="body" sz="half" idx="1"/>
          </p:nvPr>
        </p:nvSpPr>
        <p:spPr>
          <a:xfrm>
            <a:off x="671514" y="2055970"/>
            <a:ext cx="5418667" cy="414480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7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5418668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3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мокапа телефона (1 androi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Body Level One…"/>
          <p:cNvSpPr txBox="1"/>
          <p:nvPr>
            <p:ph type="body" sz="half" idx="1"/>
          </p:nvPr>
        </p:nvSpPr>
        <p:spPr>
          <a:xfrm>
            <a:off x="671514" y="2055970"/>
            <a:ext cx="4663017" cy="414480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6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pic>
        <p:nvPicPr>
          <p:cNvPr id="337" name="Рисунок 10" descr="Рисунок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18754" y="692150"/>
            <a:ext cx="2655711" cy="5508625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338" name="Рисунок 4"/>
          <p:cNvSpPr/>
          <p:nvPr>
            <p:ph type="pic" sz="quarter" idx="21"/>
          </p:nvPr>
        </p:nvSpPr>
        <p:spPr>
          <a:xfrm>
            <a:off x="9057892" y="1009594"/>
            <a:ext cx="2389453" cy="5034019"/>
          </a:xfrm>
          <a:prstGeom prst="rect">
            <a:avLst/>
          </a:prstGeom>
          <a:ln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pic>
        <p:nvPicPr>
          <p:cNvPr id="339" name="Рисунок 15" descr="Рисунок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4129" y="692150"/>
            <a:ext cx="2655711" cy="5508625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Рисунок 4"/>
          <p:cNvSpPr/>
          <p:nvPr>
            <p:ph type="pic" sz="quarter" idx="22"/>
          </p:nvPr>
        </p:nvSpPr>
        <p:spPr>
          <a:xfrm>
            <a:off x="6343267" y="1009594"/>
            <a:ext cx="2389453" cy="5034019"/>
          </a:xfrm>
          <a:prstGeom prst="rect">
            <a:avLst/>
          </a:prstGeom>
          <a:ln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мокапа телефона (2 android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Body Level One…"/>
          <p:cNvSpPr txBox="1"/>
          <p:nvPr>
            <p:ph type="body" sz="half" idx="1"/>
          </p:nvPr>
        </p:nvSpPr>
        <p:spPr>
          <a:xfrm>
            <a:off x="6850064" y="2055970"/>
            <a:ext cx="4663017" cy="414480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9" name="Заголовок – главная мысль слайда"/>
          <p:cNvSpPr txBox="1"/>
          <p:nvPr>
            <p:ph type="title" hasCustomPrompt="1"/>
          </p:nvPr>
        </p:nvSpPr>
        <p:spPr>
          <a:xfrm>
            <a:off x="6855884" y="692150"/>
            <a:ext cx="4663017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pic>
        <p:nvPicPr>
          <p:cNvPr id="350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0573" y="692150"/>
            <a:ext cx="2655711" cy="5508625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Рисунок 4"/>
          <p:cNvSpPr/>
          <p:nvPr>
            <p:ph type="pic" sz="quarter" idx="21"/>
          </p:nvPr>
        </p:nvSpPr>
        <p:spPr>
          <a:xfrm>
            <a:off x="3469713" y="1009594"/>
            <a:ext cx="2389453" cy="5034019"/>
          </a:xfrm>
          <a:prstGeom prst="rect">
            <a:avLst/>
          </a:prstGeom>
          <a:ln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pic>
        <p:nvPicPr>
          <p:cNvPr id="352" name="Рисунок 14" descr="Рисунок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5948" y="692150"/>
            <a:ext cx="2655711" cy="5508625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Рисунок 4"/>
          <p:cNvSpPr/>
          <p:nvPr>
            <p:ph type="pic" sz="quarter" idx="22"/>
          </p:nvPr>
        </p:nvSpPr>
        <p:spPr>
          <a:xfrm>
            <a:off x="755088" y="1009594"/>
            <a:ext cx="2389453" cy="5034019"/>
          </a:xfrm>
          <a:prstGeom prst="rect">
            <a:avLst/>
          </a:prstGeom>
          <a:ln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Увеличенный мокап телефона (android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Рисунок 11" descr="Рисунок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71106" y="692150"/>
            <a:ext cx="3863417" cy="8013720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Рисунок 4"/>
          <p:cNvSpPr/>
          <p:nvPr>
            <p:ph type="pic" sz="half" idx="21"/>
          </p:nvPr>
        </p:nvSpPr>
        <p:spPr>
          <a:xfrm>
            <a:off x="7274308" y="1170527"/>
            <a:ext cx="3457423" cy="7345451"/>
          </a:xfrm>
          <a:prstGeom prst="rect">
            <a:avLst/>
          </a:prstGeom>
          <a:ln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63" name="Body Level One…"/>
          <p:cNvSpPr txBox="1"/>
          <p:nvPr>
            <p:ph type="body" sz="half" idx="1"/>
          </p:nvPr>
        </p:nvSpPr>
        <p:spPr>
          <a:xfrm>
            <a:off x="671514" y="2055970"/>
            <a:ext cx="5424486" cy="414480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4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5424487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3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Мокап телефон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Скругленный прямоугольник 12"/>
          <p:cNvSpPr/>
          <p:nvPr/>
        </p:nvSpPr>
        <p:spPr>
          <a:xfrm>
            <a:off x="7915319" y="799033"/>
            <a:ext cx="2515561" cy="5321046"/>
          </a:xfrm>
          <a:prstGeom prst="roundRect">
            <a:avLst>
              <a:gd name="adj" fmla="val 9524"/>
            </a:avLst>
          </a:prstGeom>
          <a:solidFill>
            <a:srgbClr val="000000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3" name="Рисунок 19"/>
          <p:cNvSpPr/>
          <p:nvPr>
            <p:ph type="pic" sz="quarter" idx="21"/>
          </p:nvPr>
        </p:nvSpPr>
        <p:spPr>
          <a:xfrm>
            <a:off x="7960331" y="795425"/>
            <a:ext cx="2428738" cy="5295380"/>
          </a:xfrm>
          <a:prstGeom prst="rect">
            <a:avLst/>
          </a:prstGeom>
          <a:ln w="6350"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74" name="Body Level One…"/>
          <p:cNvSpPr txBox="1"/>
          <p:nvPr>
            <p:ph type="body" sz="half" idx="1"/>
          </p:nvPr>
        </p:nvSpPr>
        <p:spPr>
          <a:xfrm>
            <a:off x="671514" y="2055970"/>
            <a:ext cx="5418667" cy="414480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5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5418668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pic>
        <p:nvPicPr>
          <p:cNvPr id="376" name="Рисунок 13" descr="Рисунок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88240" y="452281"/>
            <a:ext cx="3169716" cy="5991383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мокапа телефона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Body Level One…"/>
          <p:cNvSpPr txBox="1"/>
          <p:nvPr>
            <p:ph type="body" sz="half" idx="1"/>
          </p:nvPr>
        </p:nvSpPr>
        <p:spPr>
          <a:xfrm>
            <a:off x="671514" y="2055970"/>
            <a:ext cx="4663017" cy="414480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5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grpSp>
        <p:nvGrpSpPr>
          <p:cNvPr id="388" name="Группа 13"/>
          <p:cNvGrpSpPr/>
          <p:nvPr/>
        </p:nvGrpSpPr>
        <p:grpSpPr>
          <a:xfrm>
            <a:off x="8616939" y="452281"/>
            <a:ext cx="3169716" cy="5991383"/>
            <a:chOff x="0" y="0"/>
            <a:chExt cx="3169715" cy="5991381"/>
          </a:xfrm>
        </p:grpSpPr>
        <p:sp>
          <p:nvSpPr>
            <p:cNvPr id="386" name="Скругленный прямоугольник 15"/>
            <p:cNvSpPr/>
            <p:nvPr/>
          </p:nvSpPr>
          <p:spPr>
            <a:xfrm>
              <a:off x="327079" y="346752"/>
              <a:ext cx="2515560" cy="5321046"/>
            </a:xfrm>
            <a:prstGeom prst="roundRect">
              <a:avLst>
                <a:gd name="adj" fmla="val 9524"/>
              </a:avLst>
            </a:prstGeom>
            <a:solidFill>
              <a:srgbClr val="000000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387" name="Рисунок 14" descr="Рисунок 14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169716" cy="59913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89" name="Рисунок 19"/>
          <p:cNvSpPr/>
          <p:nvPr>
            <p:ph type="pic" sz="quarter" idx="21"/>
          </p:nvPr>
        </p:nvSpPr>
        <p:spPr>
          <a:xfrm>
            <a:off x="8989031" y="795425"/>
            <a:ext cx="2428738" cy="5295380"/>
          </a:xfrm>
          <a:prstGeom prst="rect">
            <a:avLst/>
          </a:prstGeom>
          <a:ln w="6350"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grpSp>
        <p:nvGrpSpPr>
          <p:cNvPr id="392" name="Группа 17"/>
          <p:cNvGrpSpPr/>
          <p:nvPr/>
        </p:nvGrpSpPr>
        <p:grpSpPr>
          <a:xfrm>
            <a:off x="5750197" y="452281"/>
            <a:ext cx="3169716" cy="5991383"/>
            <a:chOff x="0" y="0"/>
            <a:chExt cx="3169715" cy="5991381"/>
          </a:xfrm>
        </p:grpSpPr>
        <p:sp>
          <p:nvSpPr>
            <p:cNvPr id="390" name="Скругленный прямоугольник 20"/>
            <p:cNvSpPr/>
            <p:nvPr/>
          </p:nvSpPr>
          <p:spPr>
            <a:xfrm>
              <a:off x="327078" y="346752"/>
              <a:ext cx="2515560" cy="5321046"/>
            </a:xfrm>
            <a:prstGeom prst="roundRect">
              <a:avLst>
                <a:gd name="adj" fmla="val 9524"/>
              </a:avLst>
            </a:prstGeom>
            <a:solidFill>
              <a:srgbClr val="000000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391" name="Рисунок 19" descr="Рисунок 19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169716" cy="59913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93" name="Рисунок 19"/>
          <p:cNvSpPr/>
          <p:nvPr>
            <p:ph type="pic" sz="quarter" idx="22"/>
          </p:nvPr>
        </p:nvSpPr>
        <p:spPr>
          <a:xfrm>
            <a:off x="6122287" y="795425"/>
            <a:ext cx="2428738" cy="5295380"/>
          </a:xfrm>
          <a:prstGeom prst="rect">
            <a:avLst/>
          </a:prstGeom>
          <a:ln w="6350"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мокапа телефона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Скругленный прямоугольник 25"/>
          <p:cNvSpPr/>
          <p:nvPr/>
        </p:nvSpPr>
        <p:spPr>
          <a:xfrm>
            <a:off x="3622719" y="799033"/>
            <a:ext cx="2515561" cy="5321046"/>
          </a:xfrm>
          <a:prstGeom prst="roundRect">
            <a:avLst>
              <a:gd name="adj" fmla="val 9524"/>
            </a:avLst>
          </a:prstGeom>
          <a:solidFill>
            <a:srgbClr val="000000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2" name="Body Level One…"/>
          <p:cNvSpPr txBox="1"/>
          <p:nvPr>
            <p:ph type="body" sz="half" idx="1"/>
          </p:nvPr>
        </p:nvSpPr>
        <p:spPr>
          <a:xfrm>
            <a:off x="6850064" y="2055970"/>
            <a:ext cx="4663017" cy="414480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3" name="Заголовок – главная мысль слайда"/>
          <p:cNvSpPr txBox="1"/>
          <p:nvPr>
            <p:ph type="title" hasCustomPrompt="1"/>
          </p:nvPr>
        </p:nvSpPr>
        <p:spPr>
          <a:xfrm>
            <a:off x="6855884" y="692150"/>
            <a:ext cx="4663017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404" name="Рисунок 19"/>
          <p:cNvSpPr/>
          <p:nvPr>
            <p:ph type="pic" sz="quarter" idx="21"/>
          </p:nvPr>
        </p:nvSpPr>
        <p:spPr>
          <a:xfrm>
            <a:off x="3667731" y="795425"/>
            <a:ext cx="2428738" cy="5295380"/>
          </a:xfrm>
          <a:prstGeom prst="rect">
            <a:avLst/>
          </a:prstGeom>
          <a:ln w="6350"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05" name="Скругленный прямоугольник 32"/>
          <p:cNvSpPr/>
          <p:nvPr/>
        </p:nvSpPr>
        <p:spPr>
          <a:xfrm>
            <a:off x="755974" y="799033"/>
            <a:ext cx="2515561" cy="5321046"/>
          </a:xfrm>
          <a:prstGeom prst="roundRect">
            <a:avLst>
              <a:gd name="adj" fmla="val 9524"/>
            </a:avLst>
          </a:prstGeom>
          <a:solidFill>
            <a:srgbClr val="000000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6" name="Рисунок 19"/>
          <p:cNvSpPr/>
          <p:nvPr>
            <p:ph type="pic" sz="quarter" idx="22"/>
          </p:nvPr>
        </p:nvSpPr>
        <p:spPr>
          <a:xfrm>
            <a:off x="800987" y="795425"/>
            <a:ext cx="2428738" cy="5295380"/>
          </a:xfrm>
          <a:prstGeom prst="rect">
            <a:avLst/>
          </a:prstGeom>
          <a:ln w="6350"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pic>
        <p:nvPicPr>
          <p:cNvPr id="407" name="Рисунок 11" descr="Рисунок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641" y="452281"/>
            <a:ext cx="3169716" cy="5991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408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8896" y="452281"/>
            <a:ext cx="3169717" cy="5991383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ьный слайд раздела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rcRect l="0" t="4670" r="3106" b="9240"/>
          <a:stretch>
            <a:fillRect/>
          </a:stretch>
        </p:blipFill>
        <p:spPr>
          <a:xfrm>
            <a:off x="6311900" y="-1"/>
            <a:ext cx="58801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Название раздела"/>
          <p:cNvSpPr txBox="1"/>
          <p:nvPr>
            <p:ph type="title" hasCustomPrompt="1"/>
          </p:nvPr>
        </p:nvSpPr>
        <p:spPr>
          <a:xfrm>
            <a:off x="603172" y="1119966"/>
            <a:ext cx="4621373" cy="182819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Название раздела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Увеличенный мокап телефон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Скругленный прямоугольник 11"/>
          <p:cNvSpPr/>
          <p:nvPr/>
        </p:nvSpPr>
        <p:spPr>
          <a:xfrm>
            <a:off x="7508393" y="991395"/>
            <a:ext cx="3355919" cy="7215894"/>
          </a:xfrm>
          <a:prstGeom prst="roundRect">
            <a:avLst>
              <a:gd name="adj" fmla="val 9524"/>
            </a:avLst>
          </a:prstGeom>
          <a:solidFill>
            <a:srgbClr val="000000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7" name="Рисунок 15"/>
          <p:cNvSpPr/>
          <p:nvPr>
            <p:ph type="pic" sz="half" idx="21"/>
          </p:nvPr>
        </p:nvSpPr>
        <p:spPr>
          <a:xfrm>
            <a:off x="7530642" y="991396"/>
            <a:ext cx="3311421" cy="7164001"/>
          </a:xfrm>
          <a:prstGeom prst="rect">
            <a:avLst/>
          </a:prstGeom>
          <a:ln w="6350"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18" name="Body Level One…"/>
          <p:cNvSpPr txBox="1"/>
          <p:nvPr>
            <p:ph type="body" sz="half" idx="1"/>
          </p:nvPr>
        </p:nvSpPr>
        <p:spPr>
          <a:xfrm>
            <a:off x="671514" y="2055970"/>
            <a:ext cx="5424486" cy="414480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9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5424487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pic>
        <p:nvPicPr>
          <p:cNvPr id="420" name="Рисунок 10" descr="Рисунок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39061" y="498013"/>
            <a:ext cx="4303546" cy="8134544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криншот (16: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Рисунок 12"/>
          <p:cNvSpPr/>
          <p:nvPr>
            <p:ph type="pic" sz="half" idx="21"/>
          </p:nvPr>
        </p:nvSpPr>
        <p:spPr>
          <a:xfrm>
            <a:off x="5671079" y="2083205"/>
            <a:ext cx="5866490" cy="359961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pic>
        <p:nvPicPr>
          <p:cNvPr id="429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76900" y="1773238"/>
            <a:ext cx="5868988" cy="309968"/>
          </a:xfrm>
          <a:prstGeom prst="rect">
            <a:avLst/>
          </a:prstGeom>
          <a:ln w="12700">
            <a:miter lim="400000"/>
          </a:ln>
        </p:spPr>
      </p:pic>
      <p:sp>
        <p:nvSpPr>
          <p:cNvPr id="430" name="Body Level One…"/>
          <p:cNvSpPr txBox="1"/>
          <p:nvPr>
            <p:ph type="body" sz="half" idx="1"/>
          </p:nvPr>
        </p:nvSpPr>
        <p:spPr>
          <a:xfrm>
            <a:off x="671514" y="1773239"/>
            <a:ext cx="4649786" cy="418217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1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10868555" cy="6794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4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+ скриншот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Body Level One…"/>
          <p:cNvSpPr txBox="1"/>
          <p:nvPr>
            <p:ph type="body" sz="half" idx="1" hasCustomPrompt="1"/>
          </p:nvPr>
        </p:nvSpPr>
        <p:spPr>
          <a:xfrm>
            <a:off x="6096000" y="692150"/>
            <a:ext cx="5437188" cy="5508625"/>
          </a:xfrm>
          <a:prstGeom prst="rect">
            <a:avLst/>
          </a:prstGeom>
        </p:spPr>
        <p:txBody>
          <a:bodyPr/>
          <a:lstStyle/>
          <a:p>
            <a:pPr/>
            <a:r>
              <a:t>Объект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0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441" name="Текст 2"/>
          <p:cNvSpPr/>
          <p:nvPr>
            <p:ph type="body" sz="half" idx="21"/>
          </p:nvPr>
        </p:nvSpPr>
        <p:spPr>
          <a:xfrm>
            <a:off x="671514" y="2018599"/>
            <a:ext cx="4649786" cy="418217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Рисунок 12"/>
          <p:cNvSpPr/>
          <p:nvPr>
            <p:ph type="pic" idx="2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50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451" name="Body Level One…"/>
          <p:cNvSpPr txBox="1"/>
          <p:nvPr>
            <p:ph type="body" sz="half" idx="1"/>
          </p:nvPr>
        </p:nvSpPr>
        <p:spPr>
          <a:xfrm>
            <a:off x="671514" y="2018599"/>
            <a:ext cx="4649786" cy="418217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1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Рисунок 12"/>
          <p:cNvSpPr/>
          <p:nvPr>
            <p:ph type="pic" idx="2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60" name="Заголовок – главная мысль слайда"/>
          <p:cNvSpPr txBox="1"/>
          <p:nvPr>
            <p:ph type="title" hasCustomPrompt="1"/>
          </p:nvPr>
        </p:nvSpPr>
        <p:spPr>
          <a:xfrm>
            <a:off x="6870171" y="692150"/>
            <a:ext cx="4663018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461" name="Body Level One…"/>
          <p:cNvSpPr txBox="1"/>
          <p:nvPr>
            <p:ph type="body" sz="half" idx="1"/>
          </p:nvPr>
        </p:nvSpPr>
        <p:spPr>
          <a:xfrm>
            <a:off x="6864350" y="2018599"/>
            <a:ext cx="4649787" cy="418217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 фото +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Рисунок 12"/>
          <p:cNvSpPr/>
          <p:nvPr>
            <p:ph type="pic" sz="half" idx="21"/>
          </p:nvPr>
        </p:nvSpPr>
        <p:spPr>
          <a:xfrm>
            <a:off x="6096000" y="692151"/>
            <a:ext cx="5437188" cy="41821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70" name="Body Level One…"/>
          <p:cNvSpPr txBox="1"/>
          <p:nvPr>
            <p:ph type="body" sz="quarter" idx="1" hasCustomPrompt="1"/>
          </p:nvPr>
        </p:nvSpPr>
        <p:spPr>
          <a:xfrm>
            <a:off x="6096000" y="5147214"/>
            <a:ext cx="5449888" cy="35281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800"/>
            </a:lvl1pPr>
            <a:lvl2pPr marL="328613" indent="-328613">
              <a:lnSpc>
                <a:spcPct val="100000"/>
              </a:lnSpc>
              <a:defRPr sz="1800"/>
            </a:lvl2pPr>
            <a:lvl3pPr marL="674687" indent="-404812">
              <a:lnSpc>
                <a:spcPct val="100000"/>
              </a:lnSpc>
              <a:defRPr sz="1800"/>
            </a:lvl3pPr>
            <a:lvl4pPr marL="1600200" indent="-228600">
              <a:lnSpc>
                <a:spcPct val="100000"/>
              </a:lnSpc>
              <a:defRPr sz="1800"/>
            </a:lvl4pPr>
            <a:lvl5pPr marL="2057400" indent="-228600">
              <a:lnSpc>
                <a:spcPct val="100000"/>
              </a:lnSpc>
              <a:defRPr sz="1800"/>
            </a:lvl5pPr>
          </a:lstStyle>
          <a:p>
            <a:pPr/>
            <a:r>
              <a:t>Заголовок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71" name="Текст 5"/>
          <p:cNvSpPr/>
          <p:nvPr>
            <p:ph type="body" sz="quarter" idx="22" hasCustomPrompt="1"/>
          </p:nvPr>
        </p:nvSpPr>
        <p:spPr>
          <a:xfrm>
            <a:off x="6096000" y="5553075"/>
            <a:ext cx="5449888" cy="684214"/>
          </a:xfrm>
          <a:prstGeom prst="rect">
            <a:avLst/>
          </a:prstGeom>
        </p:spPr>
        <p:txBody>
          <a:bodyPr/>
          <a:lstStyle/>
          <a:p>
            <a:pPr/>
            <a:r>
              <a:t>Кратко сформулируйте главную мысль</a:t>
            </a:r>
          </a:p>
        </p:txBody>
      </p:sp>
      <p:sp>
        <p:nvSpPr>
          <p:cNvPr id="472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473" name="Текст 2"/>
          <p:cNvSpPr/>
          <p:nvPr>
            <p:ph type="body" sz="half" idx="23"/>
          </p:nvPr>
        </p:nvSpPr>
        <p:spPr>
          <a:xfrm>
            <a:off x="671514" y="2018599"/>
            <a:ext cx="4649786" cy="418217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в кру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Рисунок 12"/>
          <p:cNvSpPr/>
          <p:nvPr>
            <p:ph type="pic" sz="quarter" idx="21"/>
          </p:nvPr>
        </p:nvSpPr>
        <p:spPr>
          <a:xfrm>
            <a:off x="1608083" y="1773236"/>
            <a:ext cx="3156226" cy="31562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82" name="Напишите основную мысль"/>
          <p:cNvSpPr txBox="1"/>
          <p:nvPr>
            <p:ph type="title" hasCustomPrompt="1"/>
          </p:nvPr>
        </p:nvSpPr>
        <p:spPr>
          <a:xfrm>
            <a:off x="5340350" y="2201187"/>
            <a:ext cx="4891857" cy="106340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Напишите основную мысль</a:t>
            </a:r>
          </a:p>
        </p:txBody>
      </p:sp>
      <p:sp>
        <p:nvSpPr>
          <p:cNvPr id="483" name="Body Level One…"/>
          <p:cNvSpPr txBox="1"/>
          <p:nvPr>
            <p:ph type="body" sz="quarter" idx="1" hasCustomPrompt="1"/>
          </p:nvPr>
        </p:nvSpPr>
        <p:spPr>
          <a:xfrm>
            <a:off x="5337597" y="3441163"/>
            <a:ext cx="4894516" cy="1172237"/>
          </a:xfrm>
          <a:prstGeom prst="rect">
            <a:avLst/>
          </a:prstGeom>
        </p:spPr>
        <p:txBody>
          <a:bodyPr/>
          <a:lstStyle>
            <a:lvl2pPr marL="261257" indent="-261257"/>
          </a:lstStyle>
          <a:p>
            <a:pPr/>
            <a:r>
              <a:t>Опишите кратко идеи, подтверждающие основную мысль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6 сообщест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Рисунок 33"/>
          <p:cNvSpPr/>
          <p:nvPr>
            <p:ph type="pic" sz="quarter" idx="21"/>
          </p:nvPr>
        </p:nvSpPr>
        <p:spPr>
          <a:xfrm>
            <a:off x="5349730" y="800100"/>
            <a:ext cx="1091572" cy="10915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92" name="Рисунок 34"/>
          <p:cNvSpPr/>
          <p:nvPr>
            <p:ph type="pic" sz="quarter" idx="22"/>
          </p:nvPr>
        </p:nvSpPr>
        <p:spPr>
          <a:xfrm>
            <a:off x="6950626" y="800100"/>
            <a:ext cx="1091572" cy="10915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93" name="Рисунок 36"/>
          <p:cNvSpPr/>
          <p:nvPr>
            <p:ph type="pic" sz="quarter" idx="23"/>
          </p:nvPr>
        </p:nvSpPr>
        <p:spPr>
          <a:xfrm>
            <a:off x="8511196" y="800100"/>
            <a:ext cx="1091572" cy="10915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94" name="Рисунок 37"/>
          <p:cNvSpPr/>
          <p:nvPr>
            <p:ph type="pic" sz="quarter" idx="24"/>
          </p:nvPr>
        </p:nvSpPr>
        <p:spPr>
          <a:xfrm>
            <a:off x="10112093" y="800100"/>
            <a:ext cx="1091572" cy="10915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95" name="Рисунок 33"/>
          <p:cNvSpPr/>
          <p:nvPr>
            <p:ph type="pic" sz="quarter" idx="25"/>
          </p:nvPr>
        </p:nvSpPr>
        <p:spPr>
          <a:xfrm>
            <a:off x="5349730" y="2248638"/>
            <a:ext cx="1091572" cy="10915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96" name="Рисунок 34"/>
          <p:cNvSpPr/>
          <p:nvPr>
            <p:ph type="pic" sz="quarter" idx="26"/>
          </p:nvPr>
        </p:nvSpPr>
        <p:spPr>
          <a:xfrm>
            <a:off x="6950626" y="2248638"/>
            <a:ext cx="1091572" cy="10915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97" name="Рисунок 36"/>
          <p:cNvSpPr/>
          <p:nvPr>
            <p:ph type="pic" sz="quarter" idx="27"/>
          </p:nvPr>
        </p:nvSpPr>
        <p:spPr>
          <a:xfrm>
            <a:off x="8511196" y="2248638"/>
            <a:ext cx="1091572" cy="10915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98" name="Рисунок 37"/>
          <p:cNvSpPr/>
          <p:nvPr>
            <p:ph type="pic" sz="quarter" idx="28"/>
          </p:nvPr>
        </p:nvSpPr>
        <p:spPr>
          <a:xfrm>
            <a:off x="10112093" y="2248638"/>
            <a:ext cx="1091572" cy="10915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99" name="Рисунок 33"/>
          <p:cNvSpPr/>
          <p:nvPr>
            <p:ph type="pic" sz="quarter" idx="29"/>
          </p:nvPr>
        </p:nvSpPr>
        <p:spPr>
          <a:xfrm>
            <a:off x="5349730" y="3697177"/>
            <a:ext cx="1091572" cy="10915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0" name="Рисунок 34"/>
          <p:cNvSpPr/>
          <p:nvPr>
            <p:ph type="pic" sz="quarter" idx="30"/>
          </p:nvPr>
        </p:nvSpPr>
        <p:spPr>
          <a:xfrm>
            <a:off x="6950626" y="3697177"/>
            <a:ext cx="1091572" cy="10915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1" name="Рисунок 36"/>
          <p:cNvSpPr/>
          <p:nvPr>
            <p:ph type="pic" sz="quarter" idx="31"/>
          </p:nvPr>
        </p:nvSpPr>
        <p:spPr>
          <a:xfrm>
            <a:off x="8511196" y="3697177"/>
            <a:ext cx="1091572" cy="10915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2" name="Рисунок 37"/>
          <p:cNvSpPr/>
          <p:nvPr>
            <p:ph type="pic" sz="quarter" idx="32"/>
          </p:nvPr>
        </p:nvSpPr>
        <p:spPr>
          <a:xfrm>
            <a:off x="10112093" y="3697177"/>
            <a:ext cx="1091572" cy="10915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3" name="Рисунок 33"/>
          <p:cNvSpPr/>
          <p:nvPr>
            <p:ph type="pic" sz="quarter" idx="33"/>
          </p:nvPr>
        </p:nvSpPr>
        <p:spPr>
          <a:xfrm>
            <a:off x="5349730" y="5145716"/>
            <a:ext cx="1091572" cy="10915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4" name="Рисунок 34"/>
          <p:cNvSpPr/>
          <p:nvPr>
            <p:ph type="pic" sz="quarter" idx="34"/>
          </p:nvPr>
        </p:nvSpPr>
        <p:spPr>
          <a:xfrm>
            <a:off x="6950626" y="5145716"/>
            <a:ext cx="1091572" cy="10915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5" name="Рисунок 36"/>
          <p:cNvSpPr/>
          <p:nvPr>
            <p:ph type="pic" sz="quarter" idx="35"/>
          </p:nvPr>
        </p:nvSpPr>
        <p:spPr>
          <a:xfrm>
            <a:off x="8511196" y="5145716"/>
            <a:ext cx="1091572" cy="10915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6" name="Рисунок 37"/>
          <p:cNvSpPr/>
          <p:nvPr>
            <p:ph type="pic" sz="quarter" idx="36"/>
          </p:nvPr>
        </p:nvSpPr>
        <p:spPr>
          <a:xfrm>
            <a:off x="10112093" y="5145716"/>
            <a:ext cx="1091572" cy="10915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7" name="Body Level One…"/>
          <p:cNvSpPr txBox="1"/>
          <p:nvPr>
            <p:ph type="body" sz="quarter" idx="1" hasCustomPrompt="1"/>
          </p:nvPr>
        </p:nvSpPr>
        <p:spPr>
          <a:xfrm>
            <a:off x="671512" y="2550946"/>
            <a:ext cx="3371851" cy="3686341"/>
          </a:xfrm>
          <a:prstGeom prst="rect">
            <a:avLst/>
          </a:prstGeom>
        </p:spPr>
        <p:txBody>
          <a:bodyPr/>
          <a:lstStyle>
            <a:lvl2pPr marL="261257" indent="-261257"/>
          </a:lstStyle>
          <a:p>
            <a:pPr/>
            <a:r>
              <a:t>Опишите кратко идеи, подтверждающие основную мысль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08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48"/>
            <a:ext cx="3366031" cy="170815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5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extBox 17"/>
          <p:cNvSpPr txBox="1"/>
          <p:nvPr/>
        </p:nvSpPr>
        <p:spPr>
          <a:xfrm>
            <a:off x="3105308" y="-1049150"/>
            <a:ext cx="1876110" cy="439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z="28800">
                <a:solidFill>
                  <a:schemeClr val="accent1"/>
                </a:solidFill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1pPr>
          </a:lstStyle>
          <a:p>
            <a:pPr/>
            <a:r>
              <a:t>«</a:t>
            </a:r>
          </a:p>
        </p:txBody>
      </p:sp>
      <p:sp>
        <p:nvSpPr>
          <p:cNvPr id="517" name="Body Level One…"/>
          <p:cNvSpPr txBox="1"/>
          <p:nvPr>
            <p:ph type="body" sz="quarter" idx="1" hasCustomPrompt="1"/>
          </p:nvPr>
        </p:nvSpPr>
        <p:spPr>
          <a:xfrm>
            <a:off x="5346701" y="711408"/>
            <a:ext cx="6199187" cy="106183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  <a:lvl2pPr marL="657226" indent="-657226">
              <a:defRPr sz="3600">
                <a:solidFill>
                  <a:schemeClr val="accent1"/>
                </a:solidFill>
              </a:defRPr>
            </a:lvl2pPr>
            <a:lvl3pPr marL="1079500" indent="-809625">
              <a:defRPr sz="3600">
                <a:solidFill>
                  <a:schemeClr val="accent1"/>
                </a:solidFill>
              </a:defRPr>
            </a:lvl3pPr>
            <a:lvl4pPr marL="1828800" indent="-457200">
              <a:defRPr sz="3600">
                <a:solidFill>
                  <a:schemeClr val="accent1"/>
                </a:solidFill>
              </a:defRPr>
            </a:lvl4pPr>
            <a:lvl5pPr marL="2286000" indent="-457200">
              <a:defRPr sz="3600">
                <a:solidFill>
                  <a:schemeClr val="accent1"/>
                </a:solidFill>
              </a:defRPr>
            </a:lvl5pPr>
          </a:lstStyle>
          <a:p>
            <a:pPr/>
            <a:r>
              <a:t>Цитата: ключевая мысль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18" name="Рисунок 33"/>
          <p:cNvSpPr/>
          <p:nvPr>
            <p:ph type="pic" sz="quarter" idx="21"/>
          </p:nvPr>
        </p:nvSpPr>
        <p:spPr>
          <a:xfrm>
            <a:off x="671513" y="800101"/>
            <a:ext cx="3370772" cy="337155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19" name="Name + Surname"/>
          <p:cNvSpPr/>
          <p:nvPr>
            <p:ph type="body" sz="quarter" idx="22" hasCustomPrompt="1"/>
          </p:nvPr>
        </p:nvSpPr>
        <p:spPr>
          <a:xfrm>
            <a:off x="672591" y="4580421"/>
            <a:ext cx="3372027" cy="88823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accent1"/>
                </a:solidFill>
              </a:defRPr>
            </a:lvl1pPr>
          </a:lstStyle>
          <a:p>
            <a:pPr/>
            <a:r>
              <a:t>Имя  и фамилия</a:t>
            </a:r>
          </a:p>
        </p:txBody>
      </p:sp>
      <p:sp>
        <p:nvSpPr>
          <p:cNvPr id="520" name="Position"/>
          <p:cNvSpPr/>
          <p:nvPr>
            <p:ph type="body" sz="quarter" idx="23" hasCustomPrompt="1"/>
          </p:nvPr>
        </p:nvSpPr>
        <p:spPr>
          <a:xfrm>
            <a:off x="672591" y="5490167"/>
            <a:ext cx="3370772" cy="710608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Название должности</a:t>
            </a:r>
          </a:p>
        </p:txBody>
      </p:sp>
      <p:sp>
        <p:nvSpPr>
          <p:cNvPr id="521" name="Body Text"/>
          <p:cNvSpPr/>
          <p:nvPr>
            <p:ph type="body" sz="half" idx="24" hasCustomPrompt="1"/>
          </p:nvPr>
        </p:nvSpPr>
        <p:spPr>
          <a:xfrm>
            <a:off x="5346701" y="1983399"/>
            <a:ext cx="6194152" cy="4166099"/>
          </a:xfrm>
          <a:prstGeom prst="rect">
            <a:avLst/>
          </a:prstGeom>
        </p:spPr>
        <p:txBody>
          <a:bodyPr/>
          <a:lstStyle/>
          <a:p>
            <a:pPr/>
            <a:r>
              <a:t>Опишите кратко идеи, подтверждающие основную мысль слайда
Уровень 2
Уровень 3</a:t>
            </a:r>
          </a:p>
        </p:txBody>
      </p:sp>
      <p:sp>
        <p:nvSpPr>
          <p:cNvPr id="5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 без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Body Level One…"/>
          <p:cNvSpPr txBox="1"/>
          <p:nvPr>
            <p:ph type="body" sz="quarter" idx="1" hasCustomPrompt="1"/>
          </p:nvPr>
        </p:nvSpPr>
        <p:spPr>
          <a:xfrm>
            <a:off x="3359150" y="692151"/>
            <a:ext cx="8174039" cy="160961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accent1"/>
                </a:solidFill>
              </a:defRPr>
            </a:lvl1pPr>
            <a:lvl2pPr marL="803276" indent="-80327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accent1"/>
                </a:solidFill>
              </a:defRPr>
            </a:lvl2pPr>
            <a:lvl3pPr marL="1259416" indent="-989541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accent1"/>
                </a:solidFill>
              </a:defRPr>
            </a:lvl3pPr>
            <a:lvl4pPr marL="1930400" indent="-558800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accent1"/>
                </a:solidFill>
              </a:defRPr>
            </a:lvl4pPr>
            <a:lvl5pPr marL="2387600" indent="-558800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accent1"/>
                </a:solidFill>
              </a:defRPr>
            </a:lvl5pPr>
          </a:lstStyle>
          <a:p>
            <a:pPr/>
            <a:r>
              <a:t>Цитата: ключевая мысль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0" name="Name + Surname"/>
          <p:cNvSpPr/>
          <p:nvPr>
            <p:ph type="body" sz="quarter" idx="21" hasCustomPrompt="1"/>
          </p:nvPr>
        </p:nvSpPr>
        <p:spPr>
          <a:xfrm>
            <a:off x="3359150" y="5738829"/>
            <a:ext cx="8200515" cy="46194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accent1"/>
                </a:solidFill>
              </a:defRPr>
            </a:lvl1pPr>
          </a:lstStyle>
          <a:p>
            <a:pPr/>
            <a:r>
              <a:t>Имя и фамилия</a:t>
            </a:r>
          </a:p>
        </p:txBody>
      </p:sp>
      <p:sp>
        <p:nvSpPr>
          <p:cNvPr id="531" name="Body Text"/>
          <p:cNvSpPr/>
          <p:nvPr>
            <p:ph type="body" sz="quarter" idx="22" hasCustomPrompt="1"/>
          </p:nvPr>
        </p:nvSpPr>
        <p:spPr>
          <a:xfrm>
            <a:off x="3366813" y="2459421"/>
            <a:ext cx="8174040" cy="160961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Опишите кратко идеи,  подтверждающие основную мысль слайда</a:t>
            </a:r>
          </a:p>
        </p:txBody>
      </p:sp>
      <p:sp>
        <p:nvSpPr>
          <p:cNvPr id="532" name="TextBox 11"/>
          <p:cNvSpPr txBox="1"/>
          <p:nvPr/>
        </p:nvSpPr>
        <p:spPr>
          <a:xfrm>
            <a:off x="635951" y="-1049151"/>
            <a:ext cx="1876110" cy="439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z="28800">
                <a:solidFill>
                  <a:schemeClr val="accent1"/>
                </a:solidFill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1pPr>
          </a:lstStyle>
          <a:p>
            <a:pPr/>
            <a:r>
              <a:t>«</a:t>
            </a:r>
          </a:p>
        </p:txBody>
      </p:sp>
      <p:sp>
        <p:nvSpPr>
          <p:cNvPr id="5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итульный слайд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Название раздела"/>
          <p:cNvSpPr txBox="1"/>
          <p:nvPr>
            <p:ph type="title" hasCustomPrompt="1"/>
          </p:nvPr>
        </p:nvSpPr>
        <p:spPr>
          <a:xfrm>
            <a:off x="603172" y="1119966"/>
            <a:ext cx="4621373" cy="182819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6600"/>
            </a:lvl1pPr>
          </a:lstStyle>
          <a:p>
            <a:pPr/>
            <a:r>
              <a:t>Название раздела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инальный слайд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l="0" t="4670" r="3106" b="9240"/>
          <a:stretch>
            <a:fillRect/>
          </a:stretch>
        </p:blipFill>
        <p:spPr>
          <a:xfrm>
            <a:off x="6311900" y="-1"/>
            <a:ext cx="58801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1" name="Спасибо за внимание!"/>
          <p:cNvSpPr txBox="1"/>
          <p:nvPr>
            <p:ph type="title" hasCustomPrompt="1"/>
          </p:nvPr>
        </p:nvSpPr>
        <p:spPr>
          <a:xfrm>
            <a:off x="620712" y="583317"/>
            <a:ext cx="5475289" cy="1828194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Спасибо за внимание!</a:t>
            </a:r>
          </a:p>
        </p:txBody>
      </p:sp>
      <p:grpSp>
        <p:nvGrpSpPr>
          <p:cNvPr id="546" name="Группа 6"/>
          <p:cNvGrpSpPr/>
          <p:nvPr/>
        </p:nvGrpSpPr>
        <p:grpSpPr>
          <a:xfrm>
            <a:off x="658071" y="5503764"/>
            <a:ext cx="697011" cy="697011"/>
            <a:chOff x="0" y="0"/>
            <a:chExt cx="697010" cy="697010"/>
          </a:xfrm>
        </p:grpSpPr>
        <p:grpSp>
          <p:nvGrpSpPr>
            <p:cNvPr id="544" name="Группа 8"/>
            <p:cNvGrpSpPr/>
            <p:nvPr/>
          </p:nvGrpSpPr>
          <p:grpSpPr>
            <a:xfrm>
              <a:off x="-1" y="-1"/>
              <a:ext cx="697012" cy="697012"/>
              <a:chOff x="0" y="0"/>
              <a:chExt cx="697010" cy="697010"/>
            </a:xfrm>
          </p:grpSpPr>
          <p:sp>
            <p:nvSpPr>
              <p:cNvPr id="542" name="Полилиния 10"/>
              <p:cNvSpPr/>
              <p:nvPr/>
            </p:nvSpPr>
            <p:spPr>
              <a:xfrm>
                <a:off x="-1" y="-1"/>
                <a:ext cx="697012" cy="6970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368"/>
                    </a:moveTo>
                    <a:cubicBezTo>
                      <a:pt x="0" y="5480"/>
                      <a:pt x="0" y="3037"/>
                      <a:pt x="1518" y="1518"/>
                    </a:cubicBezTo>
                    <a:cubicBezTo>
                      <a:pt x="3037" y="0"/>
                      <a:pt x="5480" y="0"/>
                      <a:pt x="10368" y="0"/>
                    </a:cubicBezTo>
                    <a:lnTo>
                      <a:pt x="11232" y="0"/>
                    </a:lnTo>
                    <a:cubicBezTo>
                      <a:pt x="16120" y="0"/>
                      <a:pt x="18563" y="0"/>
                      <a:pt x="20082" y="1518"/>
                    </a:cubicBezTo>
                    <a:cubicBezTo>
                      <a:pt x="21600" y="3037"/>
                      <a:pt x="21600" y="5480"/>
                      <a:pt x="21600" y="10368"/>
                    </a:cubicBezTo>
                    <a:lnTo>
                      <a:pt x="21600" y="11232"/>
                    </a:lnTo>
                    <a:cubicBezTo>
                      <a:pt x="21600" y="16120"/>
                      <a:pt x="21600" y="18563"/>
                      <a:pt x="20082" y="20082"/>
                    </a:cubicBezTo>
                    <a:cubicBezTo>
                      <a:pt x="18563" y="21600"/>
                      <a:pt x="16120" y="21600"/>
                      <a:pt x="11232" y="21600"/>
                    </a:cubicBezTo>
                    <a:lnTo>
                      <a:pt x="10368" y="21600"/>
                    </a:lnTo>
                    <a:cubicBezTo>
                      <a:pt x="5480" y="21600"/>
                      <a:pt x="3037" y="21600"/>
                      <a:pt x="1518" y="20082"/>
                    </a:cubicBezTo>
                    <a:cubicBezTo>
                      <a:pt x="0" y="18563"/>
                      <a:pt x="0" y="16120"/>
                      <a:pt x="0" y="11232"/>
                    </a:cubicBezTo>
                    <a:lnTo>
                      <a:pt x="0" y="10368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43" name="Полилиния 11"/>
              <p:cNvSpPr/>
              <p:nvPr/>
            </p:nvSpPr>
            <p:spPr>
              <a:xfrm>
                <a:off x="117621" y="212008"/>
                <a:ext cx="464966" cy="2901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765" y="21600"/>
                    </a:moveTo>
                    <a:cubicBezTo>
                      <a:pt x="4385" y="21600"/>
                      <a:pt x="175" y="13492"/>
                      <a:pt x="0" y="0"/>
                    </a:cubicBezTo>
                    <a:lnTo>
                      <a:pt x="3697" y="0"/>
                    </a:lnTo>
                    <a:cubicBezTo>
                      <a:pt x="3818" y="9903"/>
                      <a:pt x="6543" y="14097"/>
                      <a:pt x="8702" y="14962"/>
                    </a:cubicBezTo>
                    <a:lnTo>
                      <a:pt x="8702" y="0"/>
                    </a:lnTo>
                    <a:lnTo>
                      <a:pt x="12183" y="0"/>
                    </a:lnTo>
                    <a:lnTo>
                      <a:pt x="12183" y="8540"/>
                    </a:lnTo>
                    <a:cubicBezTo>
                      <a:pt x="14315" y="8173"/>
                      <a:pt x="16554" y="4281"/>
                      <a:pt x="17309" y="0"/>
                    </a:cubicBezTo>
                    <a:lnTo>
                      <a:pt x="20790" y="0"/>
                    </a:lnTo>
                    <a:cubicBezTo>
                      <a:pt x="20210" y="5276"/>
                      <a:pt x="17782" y="9168"/>
                      <a:pt x="16055" y="10768"/>
                    </a:cubicBezTo>
                    <a:cubicBezTo>
                      <a:pt x="17782" y="12065"/>
                      <a:pt x="20548" y="15459"/>
                      <a:pt x="21600" y="21600"/>
                    </a:cubicBezTo>
                    <a:lnTo>
                      <a:pt x="17768" y="21600"/>
                    </a:lnTo>
                    <a:cubicBezTo>
                      <a:pt x="16945" y="17492"/>
                      <a:pt x="14895" y="14314"/>
                      <a:pt x="12183" y="13881"/>
                    </a:cubicBezTo>
                    <a:lnTo>
                      <a:pt x="12183" y="21600"/>
                    </a:lnTo>
                    <a:lnTo>
                      <a:pt x="11765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545" name="Полилиния 9"/>
            <p:cNvSpPr/>
            <p:nvPr/>
          </p:nvSpPr>
          <p:spPr>
            <a:xfrm>
              <a:off x="117472" y="211699"/>
              <a:ext cx="463248" cy="29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5" fill="norm" stroke="1" extrusionOk="0">
                  <a:moveTo>
                    <a:pt x="3654" y="716"/>
                  </a:moveTo>
                  <a:cubicBezTo>
                    <a:pt x="3659" y="529"/>
                    <a:pt x="3634" y="343"/>
                    <a:pt x="3580" y="176"/>
                  </a:cubicBezTo>
                  <a:cubicBezTo>
                    <a:pt x="3561" y="135"/>
                    <a:pt x="3538" y="101"/>
                    <a:pt x="3511" y="74"/>
                  </a:cubicBezTo>
                  <a:cubicBezTo>
                    <a:pt x="3405" y="7"/>
                    <a:pt x="3290" y="-15"/>
                    <a:pt x="3177" y="9"/>
                  </a:cubicBezTo>
                  <a:lnTo>
                    <a:pt x="429" y="9"/>
                  </a:lnTo>
                  <a:cubicBezTo>
                    <a:pt x="246" y="9"/>
                    <a:pt x="153" y="9"/>
                    <a:pt x="91" y="81"/>
                  </a:cubicBezTo>
                  <a:cubicBezTo>
                    <a:pt x="65" y="112"/>
                    <a:pt x="43" y="151"/>
                    <a:pt x="27" y="195"/>
                  </a:cubicBezTo>
                  <a:cubicBezTo>
                    <a:pt x="-14" y="302"/>
                    <a:pt x="-2" y="454"/>
                    <a:pt x="27" y="750"/>
                  </a:cubicBezTo>
                  <a:cubicBezTo>
                    <a:pt x="1456" y="20644"/>
                    <a:pt x="8659" y="21514"/>
                    <a:pt x="11855" y="21552"/>
                  </a:cubicBezTo>
                  <a:cubicBezTo>
                    <a:pt x="12022" y="21552"/>
                    <a:pt x="12093" y="21552"/>
                    <a:pt x="12165" y="21488"/>
                  </a:cubicBezTo>
                  <a:cubicBezTo>
                    <a:pt x="12189" y="21461"/>
                    <a:pt x="12210" y="21427"/>
                    <a:pt x="12227" y="21389"/>
                  </a:cubicBezTo>
                  <a:cubicBezTo>
                    <a:pt x="12270" y="21294"/>
                    <a:pt x="12270" y="21157"/>
                    <a:pt x="12270" y="20891"/>
                  </a:cubicBezTo>
                  <a:lnTo>
                    <a:pt x="12270" y="13812"/>
                  </a:lnTo>
                  <a:cubicBezTo>
                    <a:pt x="16083" y="14869"/>
                    <a:pt x="17406" y="19386"/>
                    <a:pt x="17751" y="20997"/>
                  </a:cubicBezTo>
                  <a:cubicBezTo>
                    <a:pt x="17776" y="21160"/>
                    <a:pt x="17821" y="21314"/>
                    <a:pt x="17882" y="21450"/>
                  </a:cubicBezTo>
                  <a:cubicBezTo>
                    <a:pt x="17902" y="21478"/>
                    <a:pt x="17923" y="21503"/>
                    <a:pt x="17947" y="21522"/>
                  </a:cubicBezTo>
                  <a:cubicBezTo>
                    <a:pt x="18041" y="21569"/>
                    <a:pt x="18141" y="21585"/>
                    <a:pt x="18240" y="21568"/>
                  </a:cubicBezTo>
                  <a:lnTo>
                    <a:pt x="21100" y="21568"/>
                  </a:lnTo>
                  <a:cubicBezTo>
                    <a:pt x="21314" y="21568"/>
                    <a:pt x="21424" y="21568"/>
                    <a:pt x="21491" y="21476"/>
                  </a:cubicBezTo>
                  <a:cubicBezTo>
                    <a:pt x="21517" y="21438"/>
                    <a:pt x="21538" y="21391"/>
                    <a:pt x="21553" y="21340"/>
                  </a:cubicBezTo>
                  <a:cubicBezTo>
                    <a:pt x="21586" y="21210"/>
                    <a:pt x="21553" y="21047"/>
                    <a:pt x="21488" y="20727"/>
                  </a:cubicBezTo>
                  <a:cubicBezTo>
                    <a:pt x="19841" y="12710"/>
                    <a:pt x="16178" y="10794"/>
                    <a:pt x="16178" y="10794"/>
                  </a:cubicBezTo>
                  <a:cubicBezTo>
                    <a:pt x="18507" y="8571"/>
                    <a:pt x="20206" y="4998"/>
                    <a:pt x="20921" y="822"/>
                  </a:cubicBezTo>
                  <a:cubicBezTo>
                    <a:pt x="20971" y="518"/>
                    <a:pt x="20997" y="366"/>
                    <a:pt x="20962" y="241"/>
                  </a:cubicBezTo>
                  <a:cubicBezTo>
                    <a:pt x="20946" y="192"/>
                    <a:pt x="20925" y="148"/>
                    <a:pt x="20900" y="112"/>
                  </a:cubicBezTo>
                  <a:cubicBezTo>
                    <a:pt x="20833" y="24"/>
                    <a:pt x="20730" y="24"/>
                    <a:pt x="20528" y="24"/>
                  </a:cubicBezTo>
                  <a:lnTo>
                    <a:pt x="17735" y="24"/>
                  </a:lnTo>
                  <a:cubicBezTo>
                    <a:pt x="17631" y="4"/>
                    <a:pt x="17526" y="22"/>
                    <a:pt x="17427" y="77"/>
                  </a:cubicBezTo>
                  <a:cubicBezTo>
                    <a:pt x="17401" y="97"/>
                    <a:pt x="17377" y="126"/>
                    <a:pt x="17358" y="161"/>
                  </a:cubicBezTo>
                  <a:cubicBezTo>
                    <a:pt x="17298" y="312"/>
                    <a:pt x="17259" y="482"/>
                    <a:pt x="17246" y="659"/>
                  </a:cubicBezTo>
                  <a:cubicBezTo>
                    <a:pt x="16631" y="4639"/>
                    <a:pt x="13928" y="8429"/>
                    <a:pt x="12262" y="8532"/>
                  </a:cubicBezTo>
                  <a:lnTo>
                    <a:pt x="12262" y="781"/>
                  </a:lnTo>
                  <a:cubicBezTo>
                    <a:pt x="12262" y="473"/>
                    <a:pt x="12262" y="321"/>
                    <a:pt x="12215" y="210"/>
                  </a:cubicBezTo>
                  <a:cubicBezTo>
                    <a:pt x="12196" y="165"/>
                    <a:pt x="12172" y="126"/>
                    <a:pt x="12143" y="96"/>
                  </a:cubicBezTo>
                  <a:cubicBezTo>
                    <a:pt x="12030" y="22"/>
                    <a:pt x="11907" y="-3"/>
                    <a:pt x="11786" y="24"/>
                  </a:cubicBezTo>
                  <a:lnTo>
                    <a:pt x="9224" y="24"/>
                  </a:lnTo>
                  <a:cubicBezTo>
                    <a:pt x="9103" y="-3"/>
                    <a:pt x="8981" y="22"/>
                    <a:pt x="8869" y="96"/>
                  </a:cubicBezTo>
                  <a:cubicBezTo>
                    <a:pt x="8840" y="126"/>
                    <a:pt x="8816" y="165"/>
                    <a:pt x="8797" y="210"/>
                  </a:cubicBezTo>
                  <a:cubicBezTo>
                    <a:pt x="8749" y="321"/>
                    <a:pt x="8749" y="473"/>
                    <a:pt x="8749" y="781"/>
                  </a:cubicBezTo>
                  <a:lnTo>
                    <a:pt x="8749" y="14998"/>
                  </a:lnTo>
                  <a:cubicBezTo>
                    <a:pt x="8749" y="14998"/>
                    <a:pt x="4445" y="13854"/>
                    <a:pt x="3654" y="716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5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инальный с QR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l="0" t="4670" r="3106" b="9240"/>
          <a:stretch>
            <a:fillRect/>
          </a:stretch>
        </p:blipFill>
        <p:spPr>
          <a:xfrm>
            <a:off x="6311900" y="-1"/>
            <a:ext cx="58801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55" name="Спасибо за внимание!"/>
          <p:cNvSpPr txBox="1"/>
          <p:nvPr>
            <p:ph type="title" hasCustomPrompt="1"/>
          </p:nvPr>
        </p:nvSpPr>
        <p:spPr>
          <a:xfrm>
            <a:off x="620712" y="4372581"/>
            <a:ext cx="5475289" cy="1828194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Спасибо за внимание!</a:t>
            </a:r>
          </a:p>
        </p:txBody>
      </p:sp>
      <p:sp>
        <p:nvSpPr>
          <p:cNvPr id="556" name="Рисунок 2"/>
          <p:cNvSpPr/>
          <p:nvPr>
            <p:ph type="pic" sz="quarter" idx="21"/>
          </p:nvPr>
        </p:nvSpPr>
        <p:spPr>
          <a:xfrm>
            <a:off x="658812" y="692150"/>
            <a:ext cx="1289051" cy="12890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инальный с QR + подпись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l="0" t="4670" r="3106" b="9240"/>
          <a:stretch>
            <a:fillRect/>
          </a:stretch>
        </p:blipFill>
        <p:spPr>
          <a:xfrm>
            <a:off x="6311900" y="-1"/>
            <a:ext cx="58801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65" name="Спасибо за внимание!"/>
          <p:cNvSpPr txBox="1"/>
          <p:nvPr>
            <p:ph type="title" hasCustomPrompt="1"/>
          </p:nvPr>
        </p:nvSpPr>
        <p:spPr>
          <a:xfrm>
            <a:off x="620712" y="3724881"/>
            <a:ext cx="5475289" cy="1828194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Спасибо за внимание!</a:t>
            </a:r>
          </a:p>
        </p:txBody>
      </p:sp>
      <p:sp>
        <p:nvSpPr>
          <p:cNvPr id="566" name="Рисунок 2"/>
          <p:cNvSpPr/>
          <p:nvPr>
            <p:ph type="pic" sz="quarter" idx="21"/>
          </p:nvPr>
        </p:nvSpPr>
        <p:spPr>
          <a:xfrm>
            <a:off x="658812" y="692150"/>
            <a:ext cx="1289051" cy="12890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67" name="Body Level One…"/>
          <p:cNvSpPr txBox="1"/>
          <p:nvPr>
            <p:ph type="body" sz="quarter" idx="1" hasCustomPrompt="1"/>
          </p:nvPr>
        </p:nvSpPr>
        <p:spPr>
          <a:xfrm>
            <a:off x="658812" y="5842000"/>
            <a:ext cx="5437189" cy="355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Василий Иванов, должность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Акц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Название раздела"/>
          <p:cNvSpPr txBox="1"/>
          <p:nvPr>
            <p:ph type="title" hasCustomPrompt="1"/>
          </p:nvPr>
        </p:nvSpPr>
        <p:spPr>
          <a:xfrm>
            <a:off x="1999416" y="2971951"/>
            <a:ext cx="8193167" cy="914097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>
              <a:defRPr sz="6600">
                <a:solidFill>
                  <a:srgbClr val="000000"/>
                </a:solidFill>
              </a:defRPr>
            </a:lvl1pPr>
          </a:lstStyle>
          <a:p>
            <a:pPr/>
            <a:r>
              <a:t>Название раздела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Agenda"/>
          <p:cNvSpPr txBox="1"/>
          <p:nvPr>
            <p:ph type="title" hasCustomPrompt="1"/>
          </p:nvPr>
        </p:nvSpPr>
        <p:spPr>
          <a:xfrm>
            <a:off x="677333" y="692150"/>
            <a:ext cx="2681817" cy="6442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Agenda</a:t>
            </a:r>
          </a:p>
        </p:txBody>
      </p:sp>
      <p:sp>
        <p:nvSpPr>
          <p:cNvPr id="113" name="Body Level One…"/>
          <p:cNvSpPr txBox="1"/>
          <p:nvPr>
            <p:ph type="body" idx="1" hasCustomPrompt="1"/>
          </p:nvPr>
        </p:nvSpPr>
        <p:spPr>
          <a:xfrm>
            <a:off x="4043362" y="692150"/>
            <a:ext cx="7489826" cy="5508625"/>
          </a:xfrm>
          <a:prstGeom prst="rect">
            <a:avLst/>
          </a:prstGeom>
        </p:spPr>
        <p:txBody>
          <a:bodyPr/>
          <a:lstStyle>
            <a:lvl1pPr marL="457200" indent="-457200">
              <a:buSzPct val="100000"/>
              <a:buAutoNum type="arabicPeriod" startAt="1"/>
              <a:defRPr sz="2400"/>
            </a:lvl1pPr>
            <a:lvl2pPr marL="1072923" indent="-544285">
              <a:defRPr sz="2400"/>
            </a:lvl2pPr>
            <a:lvl3pPr marL="1495425" indent="-574675">
              <a:defRPr sz="2400"/>
            </a:lvl3pPr>
            <a:lvl4pPr marL="1676400" indent="-304800">
              <a:defRPr sz="2400"/>
            </a:lvl4pPr>
            <a:lvl5pPr marL="2133600" indent="-304800">
              <a:defRPr sz="2400"/>
            </a:lvl5pPr>
          </a:lstStyle>
          <a:p>
            <a:pPr/>
            <a:r>
              <a:t>Раскройте содержание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Body Level One…"/>
          <p:cNvSpPr txBox="1"/>
          <p:nvPr>
            <p:ph type="body" idx="1"/>
          </p:nvPr>
        </p:nvSpPr>
        <p:spPr>
          <a:xfrm>
            <a:off x="671512" y="1773238"/>
            <a:ext cx="10861676" cy="446404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Группа 5"/>
          <p:cNvGrpSpPr/>
          <p:nvPr/>
        </p:nvGrpSpPr>
        <p:grpSpPr>
          <a:xfrm>
            <a:off x="-1" y="-114752"/>
            <a:ext cx="12188150" cy="64310"/>
            <a:chOff x="0" y="0"/>
            <a:chExt cx="12188148" cy="64308"/>
          </a:xfrm>
        </p:grpSpPr>
        <p:sp>
          <p:nvSpPr>
            <p:cNvPr id="2" name="Прямая соединительная линия 3"/>
            <p:cNvSpPr/>
            <p:nvPr/>
          </p:nvSpPr>
          <p:spPr>
            <a:xfrm flipH="1">
              <a:off x="0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" name="Прямая соединительная линия 6"/>
            <p:cNvSpPr/>
            <p:nvPr/>
          </p:nvSpPr>
          <p:spPr>
            <a:xfrm>
              <a:off x="677119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" name="Прямая соединительная линия 7"/>
            <p:cNvSpPr/>
            <p:nvPr/>
          </p:nvSpPr>
          <p:spPr>
            <a:xfrm>
              <a:off x="1354238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" name="Прямая соединительная линия 8"/>
            <p:cNvSpPr/>
            <p:nvPr/>
          </p:nvSpPr>
          <p:spPr>
            <a:xfrm>
              <a:off x="2031357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" name="Прямая соединительная линия 9"/>
            <p:cNvSpPr/>
            <p:nvPr/>
          </p:nvSpPr>
          <p:spPr>
            <a:xfrm>
              <a:off x="2708476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" name="Прямая соединительная линия 10"/>
            <p:cNvSpPr/>
            <p:nvPr/>
          </p:nvSpPr>
          <p:spPr>
            <a:xfrm>
              <a:off x="3385595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" name="Прямая соединительная линия 11"/>
            <p:cNvSpPr/>
            <p:nvPr/>
          </p:nvSpPr>
          <p:spPr>
            <a:xfrm>
              <a:off x="4062714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" name="Прямая соединительная линия 12"/>
            <p:cNvSpPr/>
            <p:nvPr/>
          </p:nvSpPr>
          <p:spPr>
            <a:xfrm>
              <a:off x="4739833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" name="Прямая соединительная линия 13"/>
            <p:cNvSpPr/>
            <p:nvPr/>
          </p:nvSpPr>
          <p:spPr>
            <a:xfrm>
              <a:off x="5416952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" name="Прямая соединительная линия 14"/>
            <p:cNvSpPr/>
            <p:nvPr/>
          </p:nvSpPr>
          <p:spPr>
            <a:xfrm>
              <a:off x="6094071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" name="Прямая соединительная линия 15"/>
            <p:cNvSpPr/>
            <p:nvPr/>
          </p:nvSpPr>
          <p:spPr>
            <a:xfrm>
              <a:off x="6771190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" name="Прямая соединительная линия 16"/>
            <p:cNvSpPr/>
            <p:nvPr/>
          </p:nvSpPr>
          <p:spPr>
            <a:xfrm>
              <a:off x="7448308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" name="Прямая соединительная линия 17"/>
            <p:cNvSpPr/>
            <p:nvPr/>
          </p:nvSpPr>
          <p:spPr>
            <a:xfrm>
              <a:off x="8125427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" name="Прямая соединительная линия 18"/>
            <p:cNvSpPr/>
            <p:nvPr/>
          </p:nvSpPr>
          <p:spPr>
            <a:xfrm>
              <a:off x="8802547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" name="Прямая соединительная линия 19"/>
            <p:cNvSpPr/>
            <p:nvPr/>
          </p:nvSpPr>
          <p:spPr>
            <a:xfrm>
              <a:off x="9479666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" name="Прямая соединительная линия 20"/>
            <p:cNvSpPr/>
            <p:nvPr/>
          </p:nvSpPr>
          <p:spPr>
            <a:xfrm>
              <a:off x="10156785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" name="Прямая соединительная линия 21"/>
            <p:cNvSpPr/>
            <p:nvPr/>
          </p:nvSpPr>
          <p:spPr>
            <a:xfrm>
              <a:off x="10833904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" name="Прямая соединительная линия 22"/>
            <p:cNvSpPr/>
            <p:nvPr/>
          </p:nvSpPr>
          <p:spPr>
            <a:xfrm>
              <a:off x="11511023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" name="Прямая соединительная линия 23"/>
            <p:cNvSpPr/>
            <p:nvPr/>
          </p:nvSpPr>
          <p:spPr>
            <a:xfrm>
              <a:off x="12188148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1" name="Группа 25"/>
          <p:cNvGrpSpPr/>
          <p:nvPr/>
        </p:nvGrpSpPr>
        <p:grpSpPr>
          <a:xfrm>
            <a:off x="-4" y="6987088"/>
            <a:ext cx="12188150" cy="64310"/>
            <a:chOff x="0" y="0"/>
            <a:chExt cx="12188148" cy="64308"/>
          </a:xfrm>
        </p:grpSpPr>
        <p:sp>
          <p:nvSpPr>
            <p:cNvPr id="22" name="Прямая соединительная линия 26"/>
            <p:cNvSpPr/>
            <p:nvPr/>
          </p:nvSpPr>
          <p:spPr>
            <a:xfrm flipH="1">
              <a:off x="0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" name="Прямая соединительная линия 28"/>
            <p:cNvSpPr/>
            <p:nvPr/>
          </p:nvSpPr>
          <p:spPr>
            <a:xfrm>
              <a:off x="677119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" name="Прямая соединительная линия 29"/>
            <p:cNvSpPr/>
            <p:nvPr/>
          </p:nvSpPr>
          <p:spPr>
            <a:xfrm>
              <a:off x="1354238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" name="Прямая соединительная линия 30"/>
            <p:cNvSpPr/>
            <p:nvPr/>
          </p:nvSpPr>
          <p:spPr>
            <a:xfrm>
              <a:off x="2031357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" name="Прямая соединительная линия 31"/>
            <p:cNvSpPr/>
            <p:nvPr/>
          </p:nvSpPr>
          <p:spPr>
            <a:xfrm>
              <a:off x="2708476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" name="Прямая соединительная линия 32"/>
            <p:cNvSpPr/>
            <p:nvPr/>
          </p:nvSpPr>
          <p:spPr>
            <a:xfrm>
              <a:off x="3385595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" name="Прямая соединительная линия 33"/>
            <p:cNvSpPr/>
            <p:nvPr/>
          </p:nvSpPr>
          <p:spPr>
            <a:xfrm>
              <a:off x="4062714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" name="Прямая соединительная линия 34"/>
            <p:cNvSpPr/>
            <p:nvPr/>
          </p:nvSpPr>
          <p:spPr>
            <a:xfrm>
              <a:off x="4739833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" name="Прямая соединительная линия 35"/>
            <p:cNvSpPr/>
            <p:nvPr/>
          </p:nvSpPr>
          <p:spPr>
            <a:xfrm>
              <a:off x="5416952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" name="Прямая соединительная линия 36"/>
            <p:cNvSpPr/>
            <p:nvPr/>
          </p:nvSpPr>
          <p:spPr>
            <a:xfrm>
              <a:off x="6094071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" name="Прямая соединительная линия 37"/>
            <p:cNvSpPr/>
            <p:nvPr/>
          </p:nvSpPr>
          <p:spPr>
            <a:xfrm>
              <a:off x="6771190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" name="Прямая соединительная линия 38"/>
            <p:cNvSpPr/>
            <p:nvPr/>
          </p:nvSpPr>
          <p:spPr>
            <a:xfrm>
              <a:off x="7448308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" name="Прямая соединительная линия 39"/>
            <p:cNvSpPr/>
            <p:nvPr/>
          </p:nvSpPr>
          <p:spPr>
            <a:xfrm>
              <a:off x="8125427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" name="Прямая соединительная линия 40"/>
            <p:cNvSpPr/>
            <p:nvPr/>
          </p:nvSpPr>
          <p:spPr>
            <a:xfrm>
              <a:off x="8802547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" name="Прямая соединительная линия 41"/>
            <p:cNvSpPr/>
            <p:nvPr/>
          </p:nvSpPr>
          <p:spPr>
            <a:xfrm>
              <a:off x="9479666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" name="Прямая соединительная линия 42"/>
            <p:cNvSpPr/>
            <p:nvPr/>
          </p:nvSpPr>
          <p:spPr>
            <a:xfrm>
              <a:off x="10156785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" name="Прямая соединительная линия 43"/>
            <p:cNvSpPr/>
            <p:nvPr/>
          </p:nvSpPr>
          <p:spPr>
            <a:xfrm>
              <a:off x="10833904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" name="Прямая соединительная линия 44"/>
            <p:cNvSpPr/>
            <p:nvPr/>
          </p:nvSpPr>
          <p:spPr>
            <a:xfrm>
              <a:off x="11511023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" name="Прямая соединительная линия 45"/>
            <p:cNvSpPr/>
            <p:nvPr/>
          </p:nvSpPr>
          <p:spPr>
            <a:xfrm>
              <a:off x="12188148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2" name="Title Text"/>
          <p:cNvSpPr txBox="1"/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0" marR="0" indent="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292100" marR="0" indent="-2921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629708" marR="0" indent="-359833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−"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1574800" marR="0" indent="-2032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2032000" marR="0" indent="-2032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2489200" marR="0" indent="-2032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2946400" marR="0" indent="-2032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3403600" marR="0" indent="-2032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3860800" marR="0" indent="-2032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Текст 4"/>
          <p:cNvSpPr txBox="1"/>
          <p:nvPr>
            <p:ph type="body" sz="quarter" idx="1"/>
          </p:nvPr>
        </p:nvSpPr>
        <p:spPr>
          <a:xfrm>
            <a:off x="658812" y="3639110"/>
            <a:ext cx="10223501" cy="277813"/>
          </a:xfrm>
          <a:prstGeom prst="rect">
            <a:avLst/>
          </a:prstGeom>
        </p:spPr>
        <p:txBody>
          <a:bodyPr/>
          <a:lstStyle>
            <a:lvl1pPr defTabSz="859536">
              <a:defRPr sz="1879"/>
            </a:lvl1pPr>
          </a:lstStyle>
          <a:p>
            <a:pPr/>
            <a:r>
              <a:t>Дорофеев Юрий</a:t>
            </a:r>
          </a:p>
        </p:txBody>
      </p:sp>
      <p:sp>
        <p:nvSpPr>
          <p:cNvPr id="578" name="Заголовок 3"/>
          <p:cNvSpPr txBox="1"/>
          <p:nvPr>
            <p:ph type="title"/>
          </p:nvPr>
        </p:nvSpPr>
        <p:spPr>
          <a:xfrm>
            <a:off x="622300" y="699320"/>
            <a:ext cx="10220325" cy="2520692"/>
          </a:xfrm>
          <a:prstGeom prst="rect">
            <a:avLst/>
          </a:prstGeom>
        </p:spPr>
        <p:txBody>
          <a:bodyPr/>
          <a:lstStyle/>
          <a:p>
            <a:pPr/>
            <a:r>
              <a:t>Ресурсы, View и xml верстка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Заголовок 7"/>
          <p:cNvSpPr txBox="1"/>
          <p:nvPr>
            <p:ph type="title"/>
          </p:nvPr>
        </p:nvSpPr>
        <p:spPr>
          <a:xfrm>
            <a:off x="677332" y="692150"/>
            <a:ext cx="3366031" cy="644242"/>
          </a:xfrm>
          <a:prstGeom prst="rect">
            <a:avLst/>
          </a:prstGeom>
        </p:spPr>
        <p:txBody>
          <a:bodyPr/>
          <a:lstStyle/>
          <a:p>
            <a:pPr/>
            <a:r>
              <a:t>Содержание</a:t>
            </a:r>
          </a:p>
        </p:txBody>
      </p:sp>
      <p:graphicFrame>
        <p:nvGraphicFramePr>
          <p:cNvPr id="581" name="Таблица 10"/>
          <p:cNvGraphicFramePr/>
          <p:nvPr/>
        </p:nvGraphicFramePr>
        <p:xfrm>
          <a:off x="4630968" y="719666"/>
          <a:ext cx="6883699" cy="374384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24855"/>
                <a:gridCol w="758843"/>
              </a:tblGrid>
              <a:tr h="751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+mj-lt"/>
                          <a:ea typeface="+mj-ea"/>
                          <a:cs typeface="+mj-cs"/>
                        </a:rPr>
                        <a:t>Создание проекта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sz="200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751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/>
                        <a:t>Базовые элементы и свойства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751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/>
                        <a:t>Constraint Layout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751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/>
                        <a:t>RecyclerView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751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/>
                        <a:t>Обработка взаимодействия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Рисунок 8" descr="Рисунок 8"/>
          <p:cNvPicPr>
            <a:picLocks noChangeAspect="1"/>
          </p:cNvPicPr>
          <p:nvPr/>
        </p:nvPicPr>
        <p:blipFill>
          <a:blip r:embed="rId2">
            <a:extLst/>
          </a:blip>
          <a:srcRect l="20472" t="26084" r="9290" b="26084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84" name="Заголовок 1"/>
          <p:cNvSpPr txBox="1"/>
          <p:nvPr>
            <p:ph type="title"/>
          </p:nvPr>
        </p:nvSpPr>
        <p:spPr>
          <a:xfrm>
            <a:off x="603172" y="1119966"/>
            <a:ext cx="5983609" cy="1828194"/>
          </a:xfrm>
          <a:prstGeom prst="rect">
            <a:avLst/>
          </a:prstGeom>
        </p:spPr>
        <p:txBody>
          <a:bodyPr/>
          <a:lstStyle>
            <a:lvl1pPr defTabSz="868680">
              <a:defRPr sz="6270">
                <a:solidFill>
                  <a:srgbClr val="FFFFFF"/>
                </a:solidFill>
              </a:defRPr>
            </a:lvl1pPr>
          </a:lstStyle>
          <a:p>
            <a:pPr/>
            <a:r>
              <a:t>Отметься на портале!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Овал 2"/>
          <p:cNvSpPr/>
          <p:nvPr/>
        </p:nvSpPr>
        <p:spPr>
          <a:xfrm>
            <a:off x="2098276" y="2350778"/>
            <a:ext cx="2305881" cy="230588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7" name="Заголовок 1"/>
          <p:cNvSpPr txBox="1"/>
          <p:nvPr>
            <p:ph type="title"/>
          </p:nvPr>
        </p:nvSpPr>
        <p:spPr>
          <a:xfrm>
            <a:off x="677334" y="692150"/>
            <a:ext cx="10855854" cy="644242"/>
          </a:xfrm>
          <a:prstGeom prst="rect">
            <a:avLst/>
          </a:prstGeom>
        </p:spPr>
        <p:txBody>
          <a:bodyPr/>
          <a:lstStyle/>
          <a:p>
            <a:pPr/>
            <a:r>
              <a:t>ДЗ</a:t>
            </a:r>
          </a:p>
        </p:txBody>
      </p:sp>
      <p:sp>
        <p:nvSpPr>
          <p:cNvPr id="588" name="TextBox 31"/>
          <p:cNvSpPr txBox="1"/>
          <p:nvPr/>
        </p:nvSpPr>
        <p:spPr>
          <a:xfrm>
            <a:off x="4970348" y="2586869"/>
            <a:ext cx="6398722" cy="1679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defRPr sz="1600"/>
            </a:pPr>
            <a:r>
              <a:t>Тест для проверки усвоения материала по лекции.</a:t>
            </a:r>
          </a:p>
          <a:p>
            <a:pPr>
              <a:lnSpc>
                <a:spcPct val="110000"/>
              </a:lnSpc>
              <a:spcBef>
                <a:spcPts val="600"/>
              </a:spcBef>
              <a:defRPr sz="1600"/>
            </a:pPr>
          </a:p>
          <a:p>
            <a:pPr marL="160421" indent="-160421">
              <a:lnSpc>
                <a:spcPct val="110000"/>
              </a:lnSpc>
              <a:spcBef>
                <a:spcPts val="600"/>
              </a:spcBef>
              <a:buSzPct val="100000"/>
              <a:buChar char="-"/>
              <a:defRPr sz="1600"/>
            </a:pPr>
            <a:r>
              <a:t>Сдать до 18.10.2022</a:t>
            </a:r>
          </a:p>
          <a:p>
            <a:pPr marL="160421" indent="-160421">
              <a:lnSpc>
                <a:spcPct val="110000"/>
              </a:lnSpc>
              <a:spcBef>
                <a:spcPts val="600"/>
              </a:spcBef>
              <a:buSzPct val="100000"/>
              <a:buChar char="-"/>
              <a:defRPr sz="1600"/>
            </a:pPr>
            <a:r>
              <a:t>15 минут на тест</a:t>
            </a:r>
          </a:p>
          <a:p>
            <a:pPr marL="160421" indent="-160421">
              <a:lnSpc>
                <a:spcPct val="110000"/>
              </a:lnSpc>
              <a:spcBef>
                <a:spcPts val="600"/>
              </a:spcBef>
              <a:buSzPct val="100000"/>
              <a:buChar char="-"/>
              <a:defRPr sz="1600"/>
            </a:pPr>
            <a:r>
              <a:t>5 балов за задание</a:t>
            </a:r>
          </a:p>
        </p:txBody>
      </p:sp>
      <p:pic>
        <p:nvPicPr>
          <p:cNvPr id="58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0" r="6" b="6"/>
          <a:stretch>
            <a:fillRect/>
          </a:stretch>
        </p:blipFill>
        <p:spPr>
          <a:xfrm>
            <a:off x="2098276" y="2361301"/>
            <a:ext cx="2303861" cy="23038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598" y="0"/>
                </a:moveTo>
                <a:cubicBezTo>
                  <a:pt x="1394" y="1977"/>
                  <a:pt x="0" y="4839"/>
                  <a:pt x="0" y="8033"/>
                </a:cubicBezTo>
                <a:lnTo>
                  <a:pt x="0" y="10802"/>
                </a:lnTo>
                <a:cubicBezTo>
                  <a:pt x="0" y="16767"/>
                  <a:pt x="4837" y="21600"/>
                  <a:pt x="10802" y="21600"/>
                </a:cubicBezTo>
                <a:cubicBezTo>
                  <a:pt x="16767" y="21600"/>
                  <a:pt x="21600" y="16767"/>
                  <a:pt x="21600" y="10802"/>
                </a:cubicBezTo>
                <a:lnTo>
                  <a:pt x="21600" y="8033"/>
                </a:lnTo>
                <a:cubicBezTo>
                  <a:pt x="21600" y="4839"/>
                  <a:pt x="20206" y="1977"/>
                  <a:pt x="18002" y="0"/>
                </a:cubicBezTo>
                <a:lnTo>
                  <a:pt x="3598" y="0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Заголовок 1"/>
          <p:cNvSpPr txBox="1"/>
          <p:nvPr>
            <p:ph type="title"/>
          </p:nvPr>
        </p:nvSpPr>
        <p:spPr>
          <a:xfrm>
            <a:off x="603170" y="1119966"/>
            <a:ext cx="7508955" cy="2742290"/>
          </a:xfrm>
          <a:prstGeom prst="rect">
            <a:avLst/>
          </a:prstGeom>
        </p:spPr>
        <p:txBody>
          <a:bodyPr/>
          <a:lstStyle/>
          <a:p>
            <a:pPr/>
            <a:r>
              <a:t>Пишем код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Заголовок 3"/>
          <p:cNvSpPr txBox="1"/>
          <p:nvPr>
            <p:ph type="title"/>
          </p:nvPr>
        </p:nvSpPr>
        <p:spPr>
          <a:xfrm>
            <a:off x="620712" y="583317"/>
            <a:ext cx="5475289" cy="2742290"/>
          </a:xfrm>
          <a:prstGeom prst="rect">
            <a:avLst/>
          </a:prstGeom>
        </p:spPr>
        <p:txBody>
          <a:bodyPr anchor="t"/>
          <a:lstStyle/>
          <a:p>
            <a:pPr/>
            <a:r>
              <a:t>Оставьте отзыв!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Заголовок 3"/>
          <p:cNvSpPr txBox="1"/>
          <p:nvPr>
            <p:ph type="title"/>
          </p:nvPr>
        </p:nvSpPr>
        <p:spPr>
          <a:xfrm>
            <a:off x="620712" y="3724881"/>
            <a:ext cx="5475289" cy="1828194"/>
          </a:xfrm>
          <a:prstGeom prst="rect">
            <a:avLst/>
          </a:prstGeom>
        </p:spPr>
        <p:txBody>
          <a:bodyPr/>
          <a:lstStyle/>
          <a:p>
            <a:pPr defTabSz="868680">
              <a:defRPr sz="6270"/>
            </a:pPr>
            <a:r>
              <a:t>Спасибо </a:t>
            </a:r>
            <a:br/>
            <a:r>
              <a:t>за внимание!</a:t>
            </a:r>
          </a:p>
        </p:txBody>
      </p:sp>
      <p:sp>
        <p:nvSpPr>
          <p:cNvPr id="596" name="Текст 1"/>
          <p:cNvSpPr txBox="1"/>
          <p:nvPr>
            <p:ph type="body" sz="quarter" idx="1"/>
          </p:nvPr>
        </p:nvSpPr>
        <p:spPr>
          <a:xfrm>
            <a:off x="658812" y="5842000"/>
            <a:ext cx="5437189" cy="355600"/>
          </a:xfrm>
          <a:prstGeom prst="rect">
            <a:avLst/>
          </a:prstGeom>
        </p:spPr>
        <p:txBody>
          <a:bodyPr/>
          <a:lstStyle/>
          <a:p>
            <a:pPr/>
            <a:r>
              <a:t>Василий Иванов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VK New Color">
  <a:themeElements>
    <a:clrScheme name="VK New Col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7FF"/>
      </a:accent1>
      <a:accent2>
        <a:srgbClr val="8024C0"/>
      </a:accent2>
      <a:accent3>
        <a:srgbClr val="FF3885"/>
      </a:accent3>
      <a:accent4>
        <a:srgbClr val="00EAFF"/>
      </a:accent4>
      <a:accent5>
        <a:srgbClr val="BEB6AE"/>
      </a:accent5>
      <a:accent6>
        <a:srgbClr val="17D685"/>
      </a:accent6>
      <a:hlink>
        <a:srgbClr val="0000FF"/>
      </a:hlink>
      <a:folHlink>
        <a:srgbClr val="FF00FF"/>
      </a:folHlink>
    </a:clrScheme>
    <a:fontScheme name="VK New Color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VK New 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36000" tIns="36000" rIns="36000" bIns="3600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VK New Color">
  <a:themeElements>
    <a:clrScheme name="VK New Col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7FF"/>
      </a:accent1>
      <a:accent2>
        <a:srgbClr val="8024C0"/>
      </a:accent2>
      <a:accent3>
        <a:srgbClr val="FF3885"/>
      </a:accent3>
      <a:accent4>
        <a:srgbClr val="00EAFF"/>
      </a:accent4>
      <a:accent5>
        <a:srgbClr val="BEB6AE"/>
      </a:accent5>
      <a:accent6>
        <a:srgbClr val="17D685"/>
      </a:accent6>
      <a:hlink>
        <a:srgbClr val="0000FF"/>
      </a:hlink>
      <a:folHlink>
        <a:srgbClr val="FF00FF"/>
      </a:folHlink>
    </a:clrScheme>
    <a:fontScheme name="VK New Color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VK New 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36000" tIns="36000" rIns="36000" bIns="3600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