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embeddedFontLst>
    <p:embeddedFont>
      <p:font typeface="Play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34">
          <p15:clr>
            <a:srgbClr val="A4A3A4"/>
          </p15:clr>
        </p15:guide>
        <p15:guide id="2" pos="3863">
          <p15:clr>
            <a:srgbClr val="A4A3A4"/>
          </p15:clr>
        </p15:guide>
        <p15:guide id="3" pos="3364">
          <p15:clr>
            <a:srgbClr val="A4A3A4"/>
          </p15:clr>
        </p15:guide>
        <p15:guide id="4" orient="horz" pos="7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A769CB-718A-492B-8718-FBFFD78639DB}">
  <a:tblStyle styleId="{45A769CB-718A-492B-8718-FBFFD78639DB}" styleName="Table_0">
    <a:wholeTbl>
      <a:tcTxStyle b="off" i="off">
        <a:font>
          <a:latin typeface="SF Pro Text Light"/>
          <a:ea typeface="SF Pro Text Light"/>
          <a:cs typeface="SF Pro Text Light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F"/>
          </a:solidFill>
        </a:fill>
      </a:tcStyle>
    </a:wholeTbl>
    <a:band1H>
      <a:tcTxStyle b="off" i="off"/>
      <a:tcStyle>
        <a:fill>
          <a:solidFill>
            <a:srgbClr val="CAD5F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D5FF"/>
          </a:solidFill>
        </a:fill>
      </a:tcStyle>
    </a:band1V>
    <a:band2V>
      <a:tcTxStyle b="off" i="off"/>
    </a:band2V>
    <a:lastCol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fill>
          <a:solidFill>
            <a:srgbClr val="0077FF"/>
          </a:solidFill>
        </a:fill>
      </a:tcStyle>
    </a:lastCol>
    <a:firstCol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fill>
          <a:solidFill>
            <a:srgbClr val="0077FF"/>
          </a:solidFill>
        </a:fill>
      </a:tcStyle>
    </a:firstCol>
    <a:la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0077FF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SF Pro Text Light"/>
          <a:ea typeface="SF Pro Text Light"/>
          <a:cs typeface="SF Pro Text Light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0077FF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34" orient="horz"/>
        <p:guide pos="3863"/>
        <p:guide pos="3364"/>
        <p:guide pos="77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font" Target="fonts/Play-regular.fntdata"/><Relationship Id="rId25" Type="http://schemas.openxmlformats.org/officeDocument/2006/relationships/slide" Target="slides/slide19.xml"/><Relationship Id="rId27" Type="http://schemas.openxmlformats.org/officeDocument/2006/relationships/font" Target="fonts/Play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c09599833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8" name="Google Shape;508;g2c09599833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c095998332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2c095998332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c095998332_0_4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g2c095998332_0_4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c182d38fdc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2c182d38fdc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c095998332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g2c095998332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c182d38fdc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g2c182d38fdc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c2170b541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g2c2170b541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c095998332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g2c095998332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c095998332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g2c095998332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c095998332_0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g2c095998332_0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c095998332_0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4" name="Google Shape;734;g2c095998332_0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c095998332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2c095998332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c095998332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2c095998332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c095998332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2c095998332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c095998332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2c095998332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c095998332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2c095998332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c095998332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g2c095998332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c095998332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2c095998332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c095998332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g2c095998332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bg>
      <p:bgPr>
        <a:solidFill>
          <a:schemeClr val="accen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2"/>
          <p:cNvPicPr preferRelativeResize="0"/>
          <p:nvPr/>
        </p:nvPicPr>
        <p:blipFill rotWithShape="1">
          <a:blip r:embed="rId2">
            <a:alphaModFix/>
          </a:blip>
          <a:srcRect b="-247" l="3704" r="0" t="247"/>
          <a:stretch/>
        </p:blipFill>
        <p:spPr>
          <a:xfrm>
            <a:off x="2225062" y="16938"/>
            <a:ext cx="996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"/>
          <p:cNvSpPr txBox="1"/>
          <p:nvPr>
            <p:ph idx="1" type="body"/>
          </p:nvPr>
        </p:nvSpPr>
        <p:spPr>
          <a:xfrm>
            <a:off x="658813" y="3307439"/>
            <a:ext cx="10224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"/>
          <p:cNvSpPr txBox="1"/>
          <p:nvPr>
            <p:ph type="title"/>
          </p:nvPr>
        </p:nvSpPr>
        <p:spPr>
          <a:xfrm>
            <a:off x="622261" y="1052209"/>
            <a:ext cx="10220325" cy="18349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Play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" name="Google Shape;57;p2"/>
          <p:cNvGrpSpPr/>
          <p:nvPr/>
        </p:nvGrpSpPr>
        <p:grpSpPr>
          <a:xfrm>
            <a:off x="658071" y="5503765"/>
            <a:ext cx="697010" cy="697010"/>
            <a:chOff x="658071" y="5503765"/>
            <a:chExt cx="697010" cy="697010"/>
          </a:xfrm>
        </p:grpSpPr>
        <p:grpSp>
          <p:nvGrpSpPr>
            <p:cNvPr id="58" name="Google Shape;58;p2"/>
            <p:cNvGrpSpPr/>
            <p:nvPr/>
          </p:nvGrpSpPr>
          <p:grpSpPr>
            <a:xfrm>
              <a:off x="658071" y="5503765"/>
              <a:ext cx="697010" cy="697010"/>
              <a:chOff x="5619750" y="2952750"/>
              <a:chExt cx="952500" cy="952500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5619750" y="2952750"/>
                <a:ext cx="952500" cy="952500"/>
              </a:xfrm>
              <a:custGeom>
                <a:rect b="b" l="l" r="r" t="t"/>
                <a:pathLst>
                  <a:path extrusionOk="0" h="952500" w="952500">
                    <a:moveTo>
                      <a:pt x="0" y="457200"/>
                    </a:moveTo>
                    <a:cubicBezTo>
                      <a:pt x="0" y="241674"/>
                      <a:pt x="0" y="133911"/>
                      <a:pt x="66955" y="66955"/>
                    </a:cubicBezTo>
                    <a:cubicBezTo>
                      <a:pt x="133911" y="0"/>
                      <a:pt x="241674" y="0"/>
                      <a:pt x="457200" y="0"/>
                    </a:cubicBezTo>
                    <a:lnTo>
                      <a:pt x="495300" y="0"/>
                    </a:lnTo>
                    <a:cubicBezTo>
                      <a:pt x="710826" y="0"/>
                      <a:pt x="818589" y="0"/>
                      <a:pt x="885545" y="66955"/>
                    </a:cubicBezTo>
                    <a:cubicBezTo>
                      <a:pt x="952500" y="133911"/>
                      <a:pt x="952500" y="241674"/>
                      <a:pt x="952500" y="457200"/>
                    </a:cubicBezTo>
                    <a:lnTo>
                      <a:pt x="952500" y="495300"/>
                    </a:lnTo>
                    <a:cubicBezTo>
                      <a:pt x="952500" y="710826"/>
                      <a:pt x="952500" y="818589"/>
                      <a:pt x="885545" y="885545"/>
                    </a:cubicBezTo>
                    <a:cubicBezTo>
                      <a:pt x="818589" y="952500"/>
                      <a:pt x="710826" y="952500"/>
                      <a:pt x="495300" y="952500"/>
                    </a:cubicBezTo>
                    <a:lnTo>
                      <a:pt x="457200" y="952500"/>
                    </a:lnTo>
                    <a:cubicBezTo>
                      <a:pt x="241674" y="952500"/>
                      <a:pt x="133911" y="952500"/>
                      <a:pt x="66955" y="885545"/>
                    </a:cubicBezTo>
                    <a:cubicBezTo>
                      <a:pt x="0" y="818589"/>
                      <a:pt x="0" y="710826"/>
                      <a:pt x="0" y="495300"/>
                    </a:cubicBezTo>
                    <a:lnTo>
                      <a:pt x="0" y="4572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780486" y="3242471"/>
                <a:ext cx="635397" cy="396478"/>
              </a:xfrm>
              <a:custGeom>
                <a:rect b="b" l="l" r="r" t="t"/>
                <a:pathLst>
                  <a:path extrusionOk="0" h="396478" w="635397">
                    <a:moveTo>
                      <a:pt x="346075" y="396478"/>
                    </a:moveTo>
                    <a:cubicBezTo>
                      <a:pt x="128984" y="396478"/>
                      <a:pt x="5160" y="247650"/>
                      <a:pt x="0" y="0"/>
                    </a:cubicBezTo>
                    <a:lnTo>
                      <a:pt x="108744" y="0"/>
                    </a:lnTo>
                    <a:cubicBezTo>
                      <a:pt x="112316" y="181768"/>
                      <a:pt x="192483" y="258762"/>
                      <a:pt x="255982" y="274637"/>
                    </a:cubicBezTo>
                    <a:lnTo>
                      <a:pt x="255982" y="0"/>
                    </a:lnTo>
                    <a:lnTo>
                      <a:pt x="358380" y="0"/>
                    </a:lnTo>
                    <a:lnTo>
                      <a:pt x="358380" y="156764"/>
                    </a:lnTo>
                    <a:cubicBezTo>
                      <a:pt x="421086" y="150018"/>
                      <a:pt x="486959" y="78581"/>
                      <a:pt x="509185" y="0"/>
                    </a:cubicBezTo>
                    <a:lnTo>
                      <a:pt x="611581" y="0"/>
                    </a:lnTo>
                    <a:cubicBezTo>
                      <a:pt x="594515" y="96838"/>
                      <a:pt x="523078" y="168274"/>
                      <a:pt x="472278" y="197643"/>
                    </a:cubicBezTo>
                    <a:cubicBezTo>
                      <a:pt x="523078" y="221455"/>
                      <a:pt x="604441" y="283765"/>
                      <a:pt x="635398" y="396478"/>
                    </a:cubicBezTo>
                    <a:lnTo>
                      <a:pt x="522682" y="396478"/>
                    </a:lnTo>
                    <a:cubicBezTo>
                      <a:pt x="498472" y="321072"/>
                      <a:pt x="438152" y="262731"/>
                      <a:pt x="358380" y="254793"/>
                    </a:cubicBezTo>
                    <a:lnTo>
                      <a:pt x="358380" y="396478"/>
                    </a:lnTo>
                    <a:lnTo>
                      <a:pt x="346075" y="3964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" name="Google Shape;61;p2"/>
            <p:cNvSpPr/>
            <p:nvPr/>
          </p:nvSpPr>
          <p:spPr>
            <a:xfrm>
              <a:off x="775543" y="5715464"/>
              <a:ext cx="463247" cy="290797"/>
            </a:xfrm>
            <a:custGeom>
              <a:rect b="b" l="l" r="r" t="t"/>
              <a:pathLst>
                <a:path extrusionOk="0" h="540569" w="861139">
                  <a:moveTo>
                    <a:pt x="145891" y="17950"/>
                  </a:moveTo>
                  <a:cubicBezTo>
                    <a:pt x="146101" y="13261"/>
                    <a:pt x="145084" y="8599"/>
                    <a:pt x="142940" y="4425"/>
                  </a:cubicBezTo>
                  <a:cubicBezTo>
                    <a:pt x="142190" y="3401"/>
                    <a:pt x="141254" y="2529"/>
                    <a:pt x="140181" y="1853"/>
                  </a:cubicBezTo>
                  <a:cubicBezTo>
                    <a:pt x="135948" y="192"/>
                    <a:pt x="131363" y="-365"/>
                    <a:pt x="126857" y="234"/>
                  </a:cubicBezTo>
                  <a:lnTo>
                    <a:pt x="17126" y="233"/>
                  </a:lnTo>
                  <a:cubicBezTo>
                    <a:pt x="9798" y="233"/>
                    <a:pt x="6087" y="233"/>
                    <a:pt x="3612" y="2043"/>
                  </a:cubicBezTo>
                  <a:cubicBezTo>
                    <a:pt x="2570" y="2811"/>
                    <a:pt x="1696" y="3783"/>
                    <a:pt x="1043" y="4901"/>
                  </a:cubicBezTo>
                  <a:cubicBezTo>
                    <a:pt x="-575" y="7568"/>
                    <a:pt x="-99" y="11378"/>
                    <a:pt x="1043" y="18807"/>
                  </a:cubicBezTo>
                  <a:cubicBezTo>
                    <a:pt x="58144" y="517250"/>
                    <a:pt x="345747" y="539063"/>
                    <a:pt x="473369" y="540015"/>
                  </a:cubicBezTo>
                  <a:cubicBezTo>
                    <a:pt x="480031" y="540015"/>
                    <a:pt x="482886" y="540015"/>
                    <a:pt x="485741" y="538396"/>
                  </a:cubicBezTo>
                  <a:cubicBezTo>
                    <a:pt x="486703" y="537720"/>
                    <a:pt x="487540" y="536882"/>
                    <a:pt x="488216" y="535919"/>
                  </a:cubicBezTo>
                  <a:cubicBezTo>
                    <a:pt x="489929" y="533538"/>
                    <a:pt x="489929" y="530109"/>
                    <a:pt x="489929" y="523442"/>
                  </a:cubicBezTo>
                  <a:lnTo>
                    <a:pt x="489929" y="346086"/>
                  </a:lnTo>
                  <a:cubicBezTo>
                    <a:pt x="642200" y="372566"/>
                    <a:pt x="695019" y="485723"/>
                    <a:pt x="708819" y="526109"/>
                  </a:cubicBezTo>
                  <a:cubicBezTo>
                    <a:pt x="709826" y="530186"/>
                    <a:pt x="711603" y="534034"/>
                    <a:pt x="714053" y="537444"/>
                  </a:cubicBezTo>
                  <a:cubicBezTo>
                    <a:pt x="714823" y="538162"/>
                    <a:pt x="715687" y="538771"/>
                    <a:pt x="716623" y="539253"/>
                  </a:cubicBezTo>
                  <a:cubicBezTo>
                    <a:pt x="720403" y="540443"/>
                    <a:pt x="724390" y="540832"/>
                    <a:pt x="728329" y="540396"/>
                  </a:cubicBezTo>
                  <a:lnTo>
                    <a:pt x="842532" y="540396"/>
                  </a:lnTo>
                  <a:cubicBezTo>
                    <a:pt x="851098" y="540396"/>
                    <a:pt x="855475" y="540396"/>
                    <a:pt x="858140" y="538110"/>
                  </a:cubicBezTo>
                  <a:cubicBezTo>
                    <a:pt x="859182" y="537141"/>
                    <a:pt x="860022" y="535976"/>
                    <a:pt x="860615" y="534681"/>
                  </a:cubicBezTo>
                  <a:cubicBezTo>
                    <a:pt x="861947" y="531443"/>
                    <a:pt x="860615" y="527347"/>
                    <a:pt x="858045" y="519346"/>
                  </a:cubicBezTo>
                  <a:cubicBezTo>
                    <a:pt x="792283" y="318464"/>
                    <a:pt x="646007" y="270458"/>
                    <a:pt x="646007" y="270458"/>
                  </a:cubicBezTo>
                  <a:cubicBezTo>
                    <a:pt x="738996" y="214770"/>
                    <a:pt x="806859" y="125244"/>
                    <a:pt x="835395" y="20617"/>
                  </a:cubicBezTo>
                  <a:cubicBezTo>
                    <a:pt x="837393" y="12997"/>
                    <a:pt x="838440" y="9187"/>
                    <a:pt x="837013" y="6044"/>
                  </a:cubicBezTo>
                  <a:cubicBezTo>
                    <a:pt x="836408" y="4812"/>
                    <a:pt x="835567" y="3712"/>
                    <a:pt x="834538" y="2805"/>
                  </a:cubicBezTo>
                  <a:cubicBezTo>
                    <a:pt x="831873" y="614"/>
                    <a:pt x="827781" y="614"/>
                    <a:pt x="819692" y="614"/>
                  </a:cubicBezTo>
                  <a:lnTo>
                    <a:pt x="708153" y="614"/>
                  </a:lnTo>
                  <a:cubicBezTo>
                    <a:pt x="704012" y="115"/>
                    <a:pt x="699813" y="571"/>
                    <a:pt x="695876" y="1948"/>
                  </a:cubicBezTo>
                  <a:cubicBezTo>
                    <a:pt x="694822" y="2449"/>
                    <a:pt x="693882" y="3162"/>
                    <a:pt x="693116" y="4043"/>
                  </a:cubicBezTo>
                  <a:cubicBezTo>
                    <a:pt x="690711" y="7816"/>
                    <a:pt x="689183" y="12079"/>
                    <a:pt x="688643" y="16521"/>
                  </a:cubicBezTo>
                  <a:cubicBezTo>
                    <a:pt x="664089" y="116248"/>
                    <a:pt x="556167" y="211212"/>
                    <a:pt x="489643" y="213784"/>
                  </a:cubicBezTo>
                  <a:lnTo>
                    <a:pt x="489643" y="19569"/>
                  </a:lnTo>
                  <a:cubicBezTo>
                    <a:pt x="489643" y="11854"/>
                    <a:pt x="489643" y="8044"/>
                    <a:pt x="487740" y="5282"/>
                  </a:cubicBezTo>
                  <a:cubicBezTo>
                    <a:pt x="486988" y="4148"/>
                    <a:pt x="486018" y="3176"/>
                    <a:pt x="484885" y="2424"/>
                  </a:cubicBezTo>
                  <a:cubicBezTo>
                    <a:pt x="480372" y="559"/>
                    <a:pt x="475444" y="-65"/>
                    <a:pt x="470609" y="614"/>
                  </a:cubicBezTo>
                  <a:lnTo>
                    <a:pt x="368302" y="614"/>
                  </a:lnTo>
                  <a:cubicBezTo>
                    <a:pt x="363499" y="-72"/>
                    <a:pt x="358599" y="554"/>
                    <a:pt x="354122" y="2424"/>
                  </a:cubicBezTo>
                  <a:cubicBezTo>
                    <a:pt x="352989" y="3176"/>
                    <a:pt x="352018" y="4148"/>
                    <a:pt x="351267" y="5282"/>
                  </a:cubicBezTo>
                  <a:cubicBezTo>
                    <a:pt x="349363" y="8044"/>
                    <a:pt x="349363" y="11854"/>
                    <a:pt x="349363" y="19569"/>
                  </a:cubicBezTo>
                  <a:lnTo>
                    <a:pt x="349363" y="375804"/>
                  </a:lnTo>
                  <a:cubicBezTo>
                    <a:pt x="349363" y="375804"/>
                    <a:pt x="177487" y="347134"/>
                    <a:pt x="145891" y="179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Заголовок + текст в две колонки">
  <p:cSld name="2_Заголовок + текст в две колонки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idx="1" type="body"/>
          </p:nvPr>
        </p:nvSpPr>
        <p:spPr>
          <a:xfrm>
            <a:off x="677334" y="1773238"/>
            <a:ext cx="5304365" cy="4427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1"/>
          <p:cNvSpPr txBox="1"/>
          <p:nvPr>
            <p:ph idx="2" type="body"/>
          </p:nvPr>
        </p:nvSpPr>
        <p:spPr>
          <a:xfrm>
            <a:off x="6228824" y="1773239"/>
            <a:ext cx="5304364" cy="4427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1"/>
          <p:cNvSpPr txBox="1"/>
          <p:nvPr>
            <p:ph type="title"/>
          </p:nvPr>
        </p:nvSpPr>
        <p:spPr>
          <a:xfrm>
            <a:off x="677334" y="692150"/>
            <a:ext cx="10855854" cy="644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фактоида + текст">
  <p:cSld name="2 фактоида + текст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/>
          <p:nvPr>
            <p:ph idx="1" type="body"/>
          </p:nvPr>
        </p:nvSpPr>
        <p:spPr>
          <a:xfrm>
            <a:off x="671514" y="1773238"/>
            <a:ext cx="5135728" cy="4427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2"/>
          <p:cNvSpPr txBox="1"/>
          <p:nvPr>
            <p:ph type="title"/>
          </p:nvPr>
        </p:nvSpPr>
        <p:spPr>
          <a:xfrm>
            <a:off x="677334" y="692150"/>
            <a:ext cx="10855854" cy="644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2"/>
          <p:cNvSpPr txBox="1"/>
          <p:nvPr>
            <p:ph idx="2" type="body"/>
          </p:nvPr>
        </p:nvSpPr>
        <p:spPr>
          <a:xfrm>
            <a:off x="6097339" y="3864033"/>
            <a:ext cx="5417327" cy="10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  <a:defRPr b="1" i="0" sz="8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3" type="body"/>
          </p:nvPr>
        </p:nvSpPr>
        <p:spPr>
          <a:xfrm>
            <a:off x="6097338" y="5058095"/>
            <a:ext cx="5417327" cy="356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4" type="body"/>
          </p:nvPr>
        </p:nvSpPr>
        <p:spPr>
          <a:xfrm>
            <a:off x="6096000" y="1773238"/>
            <a:ext cx="5417327" cy="10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  <a:defRPr b="1" i="0" sz="8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5" type="body"/>
          </p:nvPr>
        </p:nvSpPr>
        <p:spPr>
          <a:xfrm>
            <a:off x="6096000" y="2967300"/>
            <a:ext cx="5417327" cy="356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без фото">
  <p:cSld name="Цитата без фото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>
            <p:ph idx="1" type="body"/>
          </p:nvPr>
        </p:nvSpPr>
        <p:spPr>
          <a:xfrm>
            <a:off x="3359150" y="692151"/>
            <a:ext cx="8174038" cy="16096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2" type="body"/>
          </p:nvPr>
        </p:nvSpPr>
        <p:spPr>
          <a:xfrm>
            <a:off x="3359150" y="5738829"/>
            <a:ext cx="8200516" cy="461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3" type="body"/>
          </p:nvPr>
        </p:nvSpPr>
        <p:spPr>
          <a:xfrm>
            <a:off x="3366814" y="2459421"/>
            <a:ext cx="8174038" cy="1609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0" sz="2400">
                <a:latin typeface="Play"/>
                <a:ea typeface="Play"/>
                <a:cs typeface="Play"/>
                <a:sym typeface="Play"/>
              </a:defRPr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 sz="1800">
                <a:latin typeface="Play"/>
                <a:ea typeface="Play"/>
                <a:cs typeface="Play"/>
                <a:sym typeface="Play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3"/>
          <p:cNvSpPr txBox="1"/>
          <p:nvPr/>
        </p:nvSpPr>
        <p:spPr>
          <a:xfrm>
            <a:off x="544512" y="-1049150"/>
            <a:ext cx="2058988" cy="4478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80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«</a:t>
            </a:r>
            <a:endParaRPr/>
          </a:p>
        </p:txBody>
      </p:sp>
      <p:sp>
        <p:nvSpPr>
          <p:cNvPr id="118" name="Google Shape;118;p13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">
  <p:cSld name="Цитата 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/>
        </p:nvSpPr>
        <p:spPr>
          <a:xfrm>
            <a:off x="3013869" y="-1049149"/>
            <a:ext cx="2058988" cy="4478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80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«</a:t>
            </a:r>
            <a:endParaRPr/>
          </a:p>
        </p:txBody>
      </p:sp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5346702" y="711409"/>
            <a:ext cx="6199186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4"/>
          <p:cNvSpPr/>
          <p:nvPr>
            <p:ph idx="2" type="pic"/>
          </p:nvPr>
        </p:nvSpPr>
        <p:spPr>
          <a:xfrm>
            <a:off x="671513" y="800101"/>
            <a:ext cx="3370771" cy="33715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3" name="Google Shape;123;p14"/>
          <p:cNvSpPr txBox="1"/>
          <p:nvPr>
            <p:ph idx="3" type="body"/>
          </p:nvPr>
        </p:nvSpPr>
        <p:spPr>
          <a:xfrm>
            <a:off x="672592" y="4580422"/>
            <a:ext cx="3372026" cy="8882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4" type="body"/>
          </p:nvPr>
        </p:nvSpPr>
        <p:spPr>
          <a:xfrm>
            <a:off x="672592" y="5490168"/>
            <a:ext cx="3370771" cy="7106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5" type="body"/>
          </p:nvPr>
        </p:nvSpPr>
        <p:spPr>
          <a:xfrm>
            <a:off x="5346701" y="1983399"/>
            <a:ext cx="6194151" cy="41660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окап телефона ">
  <p:cSld name="Мокап телефона 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671514" y="2055970"/>
            <a:ext cx="5418666" cy="4144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677334" y="692150"/>
            <a:ext cx="5418666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1" name="Google Shape;13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82421" y="452282"/>
            <a:ext cx="3174791" cy="599138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/>
          <p:nvPr>
            <p:ph idx="2" type="pic"/>
          </p:nvPr>
        </p:nvSpPr>
        <p:spPr>
          <a:xfrm>
            <a:off x="7951157" y="814745"/>
            <a:ext cx="2430752" cy="5260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скриншот (1)">
  <p:cSld name="Заголовок + скриншот (1)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6096000" y="692150"/>
            <a:ext cx="5437187" cy="550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type="title"/>
          </p:nvPr>
        </p:nvSpPr>
        <p:spPr>
          <a:xfrm>
            <a:off x="677334" y="692150"/>
            <a:ext cx="466301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2" type="body"/>
          </p:nvPr>
        </p:nvSpPr>
        <p:spPr>
          <a:xfrm>
            <a:off x="671514" y="2018599"/>
            <a:ext cx="4649786" cy="41821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текст">
  <p:cSld name="Заголовок + текст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671513" y="1773238"/>
            <a:ext cx="10861675" cy="4464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type="title"/>
          </p:nvPr>
        </p:nvSpPr>
        <p:spPr>
          <a:xfrm>
            <a:off x="677334" y="692150"/>
            <a:ext cx="10855854" cy="644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лайд">
  <p:cSld name="Финальный слайд">
    <p:bg>
      <p:bgPr>
        <a:solidFill>
          <a:schemeClr val="accen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620713" y="583317"/>
            <a:ext cx="5475287" cy="182819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Play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4" name="Google Shape;144;p18"/>
          <p:cNvGrpSpPr/>
          <p:nvPr/>
        </p:nvGrpSpPr>
        <p:grpSpPr>
          <a:xfrm>
            <a:off x="658071" y="5503765"/>
            <a:ext cx="697010" cy="697010"/>
            <a:chOff x="658071" y="5503765"/>
            <a:chExt cx="697010" cy="697010"/>
          </a:xfrm>
        </p:grpSpPr>
        <p:grpSp>
          <p:nvGrpSpPr>
            <p:cNvPr id="145" name="Google Shape;145;p18"/>
            <p:cNvGrpSpPr/>
            <p:nvPr/>
          </p:nvGrpSpPr>
          <p:grpSpPr>
            <a:xfrm>
              <a:off x="658071" y="5503765"/>
              <a:ext cx="697010" cy="697010"/>
              <a:chOff x="5619750" y="2952750"/>
              <a:chExt cx="952500" cy="952500"/>
            </a:xfrm>
          </p:grpSpPr>
          <p:sp>
            <p:nvSpPr>
              <p:cNvPr id="146" name="Google Shape;146;p18"/>
              <p:cNvSpPr/>
              <p:nvPr/>
            </p:nvSpPr>
            <p:spPr>
              <a:xfrm>
                <a:off x="5619750" y="2952750"/>
                <a:ext cx="952500" cy="952500"/>
              </a:xfrm>
              <a:custGeom>
                <a:rect b="b" l="l" r="r" t="t"/>
                <a:pathLst>
                  <a:path extrusionOk="0" h="952500" w="952500">
                    <a:moveTo>
                      <a:pt x="0" y="457200"/>
                    </a:moveTo>
                    <a:cubicBezTo>
                      <a:pt x="0" y="241674"/>
                      <a:pt x="0" y="133911"/>
                      <a:pt x="66955" y="66955"/>
                    </a:cubicBezTo>
                    <a:cubicBezTo>
                      <a:pt x="133911" y="0"/>
                      <a:pt x="241674" y="0"/>
                      <a:pt x="457200" y="0"/>
                    </a:cubicBezTo>
                    <a:lnTo>
                      <a:pt x="495300" y="0"/>
                    </a:lnTo>
                    <a:cubicBezTo>
                      <a:pt x="710826" y="0"/>
                      <a:pt x="818589" y="0"/>
                      <a:pt x="885545" y="66955"/>
                    </a:cubicBezTo>
                    <a:cubicBezTo>
                      <a:pt x="952500" y="133911"/>
                      <a:pt x="952500" y="241674"/>
                      <a:pt x="952500" y="457200"/>
                    </a:cubicBezTo>
                    <a:lnTo>
                      <a:pt x="952500" y="495300"/>
                    </a:lnTo>
                    <a:cubicBezTo>
                      <a:pt x="952500" y="710826"/>
                      <a:pt x="952500" y="818589"/>
                      <a:pt x="885545" y="885545"/>
                    </a:cubicBezTo>
                    <a:cubicBezTo>
                      <a:pt x="818589" y="952500"/>
                      <a:pt x="710826" y="952500"/>
                      <a:pt x="495300" y="952500"/>
                    </a:cubicBezTo>
                    <a:lnTo>
                      <a:pt x="457200" y="952500"/>
                    </a:lnTo>
                    <a:cubicBezTo>
                      <a:pt x="241674" y="952500"/>
                      <a:pt x="133911" y="952500"/>
                      <a:pt x="66955" y="885545"/>
                    </a:cubicBezTo>
                    <a:cubicBezTo>
                      <a:pt x="0" y="818589"/>
                      <a:pt x="0" y="710826"/>
                      <a:pt x="0" y="495300"/>
                    </a:cubicBezTo>
                    <a:lnTo>
                      <a:pt x="0" y="4572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5780486" y="3242471"/>
                <a:ext cx="635397" cy="396478"/>
              </a:xfrm>
              <a:custGeom>
                <a:rect b="b" l="l" r="r" t="t"/>
                <a:pathLst>
                  <a:path extrusionOk="0" h="396478" w="635397">
                    <a:moveTo>
                      <a:pt x="346075" y="396478"/>
                    </a:moveTo>
                    <a:cubicBezTo>
                      <a:pt x="128984" y="396478"/>
                      <a:pt x="5160" y="247650"/>
                      <a:pt x="0" y="0"/>
                    </a:cubicBezTo>
                    <a:lnTo>
                      <a:pt x="108744" y="0"/>
                    </a:lnTo>
                    <a:cubicBezTo>
                      <a:pt x="112316" y="181768"/>
                      <a:pt x="192483" y="258762"/>
                      <a:pt x="255982" y="274637"/>
                    </a:cubicBezTo>
                    <a:lnTo>
                      <a:pt x="255982" y="0"/>
                    </a:lnTo>
                    <a:lnTo>
                      <a:pt x="358380" y="0"/>
                    </a:lnTo>
                    <a:lnTo>
                      <a:pt x="358380" y="156764"/>
                    </a:lnTo>
                    <a:cubicBezTo>
                      <a:pt x="421086" y="150018"/>
                      <a:pt x="486959" y="78581"/>
                      <a:pt x="509185" y="0"/>
                    </a:cubicBezTo>
                    <a:lnTo>
                      <a:pt x="611581" y="0"/>
                    </a:lnTo>
                    <a:cubicBezTo>
                      <a:pt x="594515" y="96838"/>
                      <a:pt x="523078" y="168274"/>
                      <a:pt x="472278" y="197643"/>
                    </a:cubicBezTo>
                    <a:cubicBezTo>
                      <a:pt x="523078" y="221455"/>
                      <a:pt x="604441" y="283765"/>
                      <a:pt x="635398" y="396478"/>
                    </a:cubicBezTo>
                    <a:lnTo>
                      <a:pt x="522682" y="396478"/>
                    </a:lnTo>
                    <a:cubicBezTo>
                      <a:pt x="498472" y="321072"/>
                      <a:pt x="438152" y="262731"/>
                      <a:pt x="358380" y="254793"/>
                    </a:cubicBezTo>
                    <a:lnTo>
                      <a:pt x="358380" y="396478"/>
                    </a:lnTo>
                    <a:lnTo>
                      <a:pt x="346075" y="3964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8" name="Google Shape;148;p18"/>
            <p:cNvSpPr/>
            <p:nvPr/>
          </p:nvSpPr>
          <p:spPr>
            <a:xfrm>
              <a:off x="775543" y="5715464"/>
              <a:ext cx="463247" cy="290797"/>
            </a:xfrm>
            <a:custGeom>
              <a:rect b="b" l="l" r="r" t="t"/>
              <a:pathLst>
                <a:path extrusionOk="0" h="540569" w="861139">
                  <a:moveTo>
                    <a:pt x="145891" y="17950"/>
                  </a:moveTo>
                  <a:cubicBezTo>
                    <a:pt x="146101" y="13261"/>
                    <a:pt x="145084" y="8599"/>
                    <a:pt x="142940" y="4425"/>
                  </a:cubicBezTo>
                  <a:cubicBezTo>
                    <a:pt x="142190" y="3401"/>
                    <a:pt x="141254" y="2529"/>
                    <a:pt x="140181" y="1853"/>
                  </a:cubicBezTo>
                  <a:cubicBezTo>
                    <a:pt x="135948" y="192"/>
                    <a:pt x="131363" y="-365"/>
                    <a:pt x="126857" y="234"/>
                  </a:cubicBezTo>
                  <a:lnTo>
                    <a:pt x="17126" y="233"/>
                  </a:lnTo>
                  <a:cubicBezTo>
                    <a:pt x="9798" y="233"/>
                    <a:pt x="6087" y="233"/>
                    <a:pt x="3612" y="2043"/>
                  </a:cubicBezTo>
                  <a:cubicBezTo>
                    <a:pt x="2570" y="2811"/>
                    <a:pt x="1696" y="3783"/>
                    <a:pt x="1043" y="4901"/>
                  </a:cubicBezTo>
                  <a:cubicBezTo>
                    <a:pt x="-575" y="7568"/>
                    <a:pt x="-99" y="11378"/>
                    <a:pt x="1043" y="18807"/>
                  </a:cubicBezTo>
                  <a:cubicBezTo>
                    <a:pt x="58144" y="517250"/>
                    <a:pt x="345747" y="539063"/>
                    <a:pt x="473369" y="540015"/>
                  </a:cubicBezTo>
                  <a:cubicBezTo>
                    <a:pt x="480031" y="540015"/>
                    <a:pt x="482886" y="540015"/>
                    <a:pt x="485741" y="538396"/>
                  </a:cubicBezTo>
                  <a:cubicBezTo>
                    <a:pt x="486703" y="537720"/>
                    <a:pt x="487540" y="536882"/>
                    <a:pt x="488216" y="535919"/>
                  </a:cubicBezTo>
                  <a:cubicBezTo>
                    <a:pt x="489929" y="533538"/>
                    <a:pt x="489929" y="530109"/>
                    <a:pt x="489929" y="523442"/>
                  </a:cubicBezTo>
                  <a:lnTo>
                    <a:pt x="489929" y="346086"/>
                  </a:lnTo>
                  <a:cubicBezTo>
                    <a:pt x="642200" y="372566"/>
                    <a:pt x="695019" y="485723"/>
                    <a:pt x="708819" y="526109"/>
                  </a:cubicBezTo>
                  <a:cubicBezTo>
                    <a:pt x="709826" y="530186"/>
                    <a:pt x="711603" y="534034"/>
                    <a:pt x="714053" y="537444"/>
                  </a:cubicBezTo>
                  <a:cubicBezTo>
                    <a:pt x="714823" y="538162"/>
                    <a:pt x="715687" y="538771"/>
                    <a:pt x="716623" y="539253"/>
                  </a:cubicBezTo>
                  <a:cubicBezTo>
                    <a:pt x="720403" y="540443"/>
                    <a:pt x="724390" y="540832"/>
                    <a:pt x="728329" y="540396"/>
                  </a:cubicBezTo>
                  <a:lnTo>
                    <a:pt x="842532" y="540396"/>
                  </a:lnTo>
                  <a:cubicBezTo>
                    <a:pt x="851098" y="540396"/>
                    <a:pt x="855475" y="540396"/>
                    <a:pt x="858140" y="538110"/>
                  </a:cubicBezTo>
                  <a:cubicBezTo>
                    <a:pt x="859182" y="537141"/>
                    <a:pt x="860022" y="535976"/>
                    <a:pt x="860615" y="534681"/>
                  </a:cubicBezTo>
                  <a:cubicBezTo>
                    <a:pt x="861947" y="531443"/>
                    <a:pt x="860615" y="527347"/>
                    <a:pt x="858045" y="519346"/>
                  </a:cubicBezTo>
                  <a:cubicBezTo>
                    <a:pt x="792283" y="318464"/>
                    <a:pt x="646007" y="270458"/>
                    <a:pt x="646007" y="270458"/>
                  </a:cubicBezTo>
                  <a:cubicBezTo>
                    <a:pt x="738996" y="214770"/>
                    <a:pt x="806859" y="125244"/>
                    <a:pt x="835395" y="20617"/>
                  </a:cubicBezTo>
                  <a:cubicBezTo>
                    <a:pt x="837393" y="12997"/>
                    <a:pt x="838440" y="9187"/>
                    <a:pt x="837013" y="6044"/>
                  </a:cubicBezTo>
                  <a:cubicBezTo>
                    <a:pt x="836408" y="4812"/>
                    <a:pt x="835567" y="3712"/>
                    <a:pt x="834538" y="2805"/>
                  </a:cubicBezTo>
                  <a:cubicBezTo>
                    <a:pt x="831873" y="614"/>
                    <a:pt x="827781" y="614"/>
                    <a:pt x="819692" y="614"/>
                  </a:cubicBezTo>
                  <a:lnTo>
                    <a:pt x="708153" y="614"/>
                  </a:lnTo>
                  <a:cubicBezTo>
                    <a:pt x="704012" y="115"/>
                    <a:pt x="699813" y="571"/>
                    <a:pt x="695876" y="1948"/>
                  </a:cubicBezTo>
                  <a:cubicBezTo>
                    <a:pt x="694822" y="2449"/>
                    <a:pt x="693882" y="3162"/>
                    <a:pt x="693116" y="4043"/>
                  </a:cubicBezTo>
                  <a:cubicBezTo>
                    <a:pt x="690711" y="7816"/>
                    <a:pt x="689183" y="12079"/>
                    <a:pt x="688643" y="16521"/>
                  </a:cubicBezTo>
                  <a:cubicBezTo>
                    <a:pt x="664089" y="116248"/>
                    <a:pt x="556167" y="211212"/>
                    <a:pt x="489643" y="213784"/>
                  </a:cubicBezTo>
                  <a:lnTo>
                    <a:pt x="489643" y="19569"/>
                  </a:lnTo>
                  <a:cubicBezTo>
                    <a:pt x="489643" y="11854"/>
                    <a:pt x="489643" y="8044"/>
                    <a:pt x="487740" y="5282"/>
                  </a:cubicBezTo>
                  <a:cubicBezTo>
                    <a:pt x="486988" y="4148"/>
                    <a:pt x="486018" y="3176"/>
                    <a:pt x="484885" y="2424"/>
                  </a:cubicBezTo>
                  <a:cubicBezTo>
                    <a:pt x="480372" y="559"/>
                    <a:pt x="475444" y="-65"/>
                    <a:pt x="470609" y="614"/>
                  </a:cubicBezTo>
                  <a:lnTo>
                    <a:pt x="368302" y="614"/>
                  </a:lnTo>
                  <a:cubicBezTo>
                    <a:pt x="363499" y="-72"/>
                    <a:pt x="358599" y="554"/>
                    <a:pt x="354122" y="2424"/>
                  </a:cubicBezTo>
                  <a:cubicBezTo>
                    <a:pt x="352989" y="3176"/>
                    <a:pt x="352018" y="4148"/>
                    <a:pt x="351267" y="5282"/>
                  </a:cubicBezTo>
                  <a:cubicBezTo>
                    <a:pt x="349363" y="8044"/>
                    <a:pt x="349363" y="11854"/>
                    <a:pt x="349363" y="19569"/>
                  </a:cubicBezTo>
                  <a:lnTo>
                    <a:pt x="349363" y="375804"/>
                  </a:lnTo>
                  <a:cubicBezTo>
                    <a:pt x="349363" y="375804"/>
                    <a:pt x="177487" y="347134"/>
                    <a:pt x="145891" y="179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18"/>
          <p:cNvGrpSpPr/>
          <p:nvPr/>
        </p:nvGrpSpPr>
        <p:grpSpPr>
          <a:xfrm>
            <a:off x="6449857" y="-1"/>
            <a:ext cx="5680147" cy="6857995"/>
            <a:chOff x="13083669" y="1592300"/>
            <a:chExt cx="3266072" cy="3943332"/>
          </a:xfrm>
        </p:grpSpPr>
        <p:sp>
          <p:nvSpPr>
            <p:cNvPr id="150" name="Google Shape;150;p18"/>
            <p:cNvSpPr/>
            <p:nvPr/>
          </p:nvSpPr>
          <p:spPr>
            <a:xfrm>
              <a:off x="13083669" y="1592300"/>
              <a:ext cx="610934" cy="788668"/>
            </a:xfrm>
            <a:custGeom>
              <a:rect b="b" l="l" r="r" t="t"/>
              <a:pathLst>
                <a:path extrusionOk="0" h="788668" w="610934">
                  <a:moveTo>
                    <a:pt x="153719" y="0"/>
                  </a:moveTo>
                  <a:cubicBezTo>
                    <a:pt x="209853" y="314769"/>
                    <a:pt x="375998" y="591408"/>
                    <a:pt x="610935" y="788669"/>
                  </a:cubicBezTo>
                  <a:lnTo>
                    <a:pt x="390077" y="788669"/>
                  </a:lnTo>
                  <a:cubicBezTo>
                    <a:pt x="188097" y="575752"/>
                    <a:pt x="48350" y="303133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3968716" y="1592300"/>
              <a:ext cx="610930" cy="788668"/>
            </a:xfrm>
            <a:custGeom>
              <a:rect b="b" l="l" r="r" t="t"/>
              <a:pathLst>
                <a:path extrusionOk="0" h="788668" w="610930">
                  <a:moveTo>
                    <a:pt x="153716" y="0"/>
                  </a:moveTo>
                  <a:cubicBezTo>
                    <a:pt x="209853" y="314769"/>
                    <a:pt x="375994" y="591408"/>
                    <a:pt x="610930" y="788669"/>
                  </a:cubicBezTo>
                  <a:lnTo>
                    <a:pt x="390078" y="788669"/>
                  </a:lnTo>
                  <a:cubicBezTo>
                    <a:pt x="188095" y="575752"/>
                    <a:pt x="48349" y="303133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14853745" y="1592300"/>
              <a:ext cx="610934" cy="788668"/>
            </a:xfrm>
            <a:custGeom>
              <a:rect b="b" l="l" r="r" t="t"/>
              <a:pathLst>
                <a:path extrusionOk="0" h="788668" w="610934">
                  <a:moveTo>
                    <a:pt x="153720" y="0"/>
                  </a:moveTo>
                  <a:cubicBezTo>
                    <a:pt x="209849" y="314769"/>
                    <a:pt x="375999" y="591408"/>
                    <a:pt x="610935" y="788669"/>
                  </a:cubicBezTo>
                  <a:lnTo>
                    <a:pt x="390074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5738807" y="1592300"/>
              <a:ext cx="610934" cy="788668"/>
            </a:xfrm>
            <a:custGeom>
              <a:rect b="b" l="l" r="r" t="t"/>
              <a:pathLst>
                <a:path extrusionOk="0" h="788668" w="610934">
                  <a:moveTo>
                    <a:pt x="153720" y="0"/>
                  </a:moveTo>
                  <a:cubicBezTo>
                    <a:pt x="209858" y="314769"/>
                    <a:pt x="375999" y="591408"/>
                    <a:pt x="610935" y="788669"/>
                  </a:cubicBezTo>
                  <a:lnTo>
                    <a:pt x="390083" y="788669"/>
                  </a:lnTo>
                  <a:cubicBezTo>
                    <a:pt x="188099" y="575752"/>
                    <a:pt x="48349" y="303133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13083669" y="2380938"/>
              <a:ext cx="610934" cy="788671"/>
            </a:xfrm>
            <a:custGeom>
              <a:rect b="b" l="l" r="r" t="t"/>
              <a:pathLst>
                <a:path extrusionOk="0" h="788671" w="610934">
                  <a:moveTo>
                    <a:pt x="153719" y="0"/>
                  </a:moveTo>
                  <a:cubicBezTo>
                    <a:pt x="209853" y="314764"/>
                    <a:pt x="375998" y="591405"/>
                    <a:pt x="610935" y="788671"/>
                  </a:cubicBezTo>
                  <a:lnTo>
                    <a:pt x="390077" y="788671"/>
                  </a:lnTo>
                  <a:cubicBezTo>
                    <a:pt x="188097" y="575749"/>
                    <a:pt x="48350" y="303134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13968716" y="2380938"/>
              <a:ext cx="610930" cy="788671"/>
            </a:xfrm>
            <a:custGeom>
              <a:rect b="b" l="l" r="r" t="t"/>
              <a:pathLst>
                <a:path extrusionOk="0" h="788671" w="610930">
                  <a:moveTo>
                    <a:pt x="153716" y="0"/>
                  </a:moveTo>
                  <a:cubicBezTo>
                    <a:pt x="209853" y="314764"/>
                    <a:pt x="375994" y="591405"/>
                    <a:pt x="610930" y="788671"/>
                  </a:cubicBezTo>
                  <a:lnTo>
                    <a:pt x="390078" y="788671"/>
                  </a:lnTo>
                  <a:cubicBezTo>
                    <a:pt x="188095" y="575749"/>
                    <a:pt x="48349" y="303134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14853745" y="2380938"/>
              <a:ext cx="610934" cy="788671"/>
            </a:xfrm>
            <a:custGeom>
              <a:rect b="b" l="l" r="r" t="t"/>
              <a:pathLst>
                <a:path extrusionOk="0" h="788671" w="610934">
                  <a:moveTo>
                    <a:pt x="153720" y="0"/>
                  </a:moveTo>
                  <a:cubicBezTo>
                    <a:pt x="209849" y="314764"/>
                    <a:pt x="375999" y="591405"/>
                    <a:pt x="610935" y="788671"/>
                  </a:cubicBezTo>
                  <a:lnTo>
                    <a:pt x="390074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15738807" y="2380938"/>
              <a:ext cx="610934" cy="788671"/>
            </a:xfrm>
            <a:custGeom>
              <a:rect b="b" l="l" r="r" t="t"/>
              <a:pathLst>
                <a:path extrusionOk="0" h="788671" w="610934">
                  <a:moveTo>
                    <a:pt x="153720" y="0"/>
                  </a:moveTo>
                  <a:cubicBezTo>
                    <a:pt x="209858" y="314764"/>
                    <a:pt x="375999" y="591405"/>
                    <a:pt x="610935" y="788671"/>
                  </a:cubicBezTo>
                  <a:lnTo>
                    <a:pt x="390083" y="788671"/>
                  </a:lnTo>
                  <a:cubicBezTo>
                    <a:pt x="188099" y="575749"/>
                    <a:pt x="48349" y="303134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13083669" y="3169610"/>
              <a:ext cx="610934" cy="788674"/>
            </a:xfrm>
            <a:custGeom>
              <a:rect b="b" l="l" r="r" t="t"/>
              <a:pathLst>
                <a:path extrusionOk="0" h="788674" w="610934">
                  <a:moveTo>
                    <a:pt x="153719" y="0"/>
                  </a:moveTo>
                  <a:cubicBezTo>
                    <a:pt x="209853" y="314777"/>
                    <a:pt x="375998" y="591418"/>
                    <a:pt x="610935" y="788674"/>
                  </a:cubicBezTo>
                  <a:lnTo>
                    <a:pt x="390077" y="788674"/>
                  </a:lnTo>
                  <a:cubicBezTo>
                    <a:pt x="188097" y="575752"/>
                    <a:pt x="48350" y="303137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13968716" y="3169610"/>
              <a:ext cx="610930" cy="788674"/>
            </a:xfrm>
            <a:custGeom>
              <a:rect b="b" l="l" r="r" t="t"/>
              <a:pathLst>
                <a:path extrusionOk="0" h="788674" w="610930">
                  <a:moveTo>
                    <a:pt x="153716" y="0"/>
                  </a:moveTo>
                  <a:cubicBezTo>
                    <a:pt x="209853" y="314777"/>
                    <a:pt x="375994" y="591418"/>
                    <a:pt x="610930" y="788674"/>
                  </a:cubicBezTo>
                  <a:lnTo>
                    <a:pt x="390078" y="788674"/>
                  </a:lnTo>
                  <a:cubicBezTo>
                    <a:pt x="188095" y="575752"/>
                    <a:pt x="48349" y="303137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14853745" y="3169610"/>
              <a:ext cx="610934" cy="788674"/>
            </a:xfrm>
            <a:custGeom>
              <a:rect b="b" l="l" r="r" t="t"/>
              <a:pathLst>
                <a:path extrusionOk="0" h="788674" w="610934">
                  <a:moveTo>
                    <a:pt x="153720" y="0"/>
                  </a:moveTo>
                  <a:cubicBezTo>
                    <a:pt x="209849" y="314777"/>
                    <a:pt x="375999" y="591418"/>
                    <a:pt x="610935" y="788674"/>
                  </a:cubicBezTo>
                  <a:lnTo>
                    <a:pt x="390074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15738807" y="3169610"/>
              <a:ext cx="610934" cy="788674"/>
            </a:xfrm>
            <a:custGeom>
              <a:rect b="b" l="l" r="r" t="t"/>
              <a:pathLst>
                <a:path extrusionOk="0" h="788674" w="610934">
                  <a:moveTo>
                    <a:pt x="153720" y="0"/>
                  </a:moveTo>
                  <a:cubicBezTo>
                    <a:pt x="209858" y="314777"/>
                    <a:pt x="375999" y="591418"/>
                    <a:pt x="610935" y="788674"/>
                  </a:cubicBezTo>
                  <a:lnTo>
                    <a:pt x="390083" y="788674"/>
                  </a:lnTo>
                  <a:cubicBezTo>
                    <a:pt x="188099" y="575752"/>
                    <a:pt x="48349" y="303137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13083669" y="3958294"/>
              <a:ext cx="610934" cy="788664"/>
            </a:xfrm>
            <a:custGeom>
              <a:rect b="b" l="l" r="r" t="t"/>
              <a:pathLst>
                <a:path extrusionOk="0" h="788664" w="61093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3968716" y="3958294"/>
              <a:ext cx="610930" cy="788664"/>
            </a:xfrm>
            <a:custGeom>
              <a:rect b="b" l="l" r="r" t="t"/>
              <a:pathLst>
                <a:path extrusionOk="0" h="788664" w="610930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4853745" y="3958294"/>
              <a:ext cx="610934" cy="788664"/>
            </a:xfrm>
            <a:custGeom>
              <a:rect b="b" l="l" r="r" t="t"/>
              <a:pathLst>
                <a:path extrusionOk="0" h="788664" w="61093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5738807" y="3958294"/>
              <a:ext cx="610934" cy="788664"/>
            </a:xfrm>
            <a:custGeom>
              <a:rect b="b" l="l" r="r" t="t"/>
              <a:pathLst>
                <a:path extrusionOk="0" h="788664" w="61093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3083669" y="4746968"/>
              <a:ext cx="610934" cy="788664"/>
            </a:xfrm>
            <a:custGeom>
              <a:rect b="b" l="l" r="r" t="t"/>
              <a:pathLst>
                <a:path extrusionOk="0" h="788664" w="610934">
                  <a:moveTo>
                    <a:pt x="153719" y="0"/>
                  </a:moveTo>
                  <a:cubicBezTo>
                    <a:pt x="209853" y="314767"/>
                    <a:pt x="375998" y="591408"/>
                    <a:pt x="610935" y="788665"/>
                  </a:cubicBezTo>
                  <a:lnTo>
                    <a:pt x="390077" y="788665"/>
                  </a:lnTo>
                  <a:cubicBezTo>
                    <a:pt x="188097" y="575752"/>
                    <a:pt x="48350" y="303128"/>
                    <a:pt x="0" y="0"/>
                  </a:cubicBezTo>
                  <a:lnTo>
                    <a:pt x="153719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3968716" y="4746968"/>
              <a:ext cx="610930" cy="788664"/>
            </a:xfrm>
            <a:custGeom>
              <a:rect b="b" l="l" r="r" t="t"/>
              <a:pathLst>
                <a:path extrusionOk="0" h="788664" w="610930">
                  <a:moveTo>
                    <a:pt x="153716" y="0"/>
                  </a:moveTo>
                  <a:cubicBezTo>
                    <a:pt x="209853" y="314767"/>
                    <a:pt x="375994" y="591408"/>
                    <a:pt x="610930" y="788665"/>
                  </a:cubicBezTo>
                  <a:lnTo>
                    <a:pt x="390078" y="788665"/>
                  </a:lnTo>
                  <a:cubicBezTo>
                    <a:pt x="188095" y="575752"/>
                    <a:pt x="48349" y="303128"/>
                    <a:pt x="0" y="0"/>
                  </a:cubicBezTo>
                  <a:lnTo>
                    <a:pt x="153716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4853745" y="4746968"/>
              <a:ext cx="610934" cy="788664"/>
            </a:xfrm>
            <a:custGeom>
              <a:rect b="b" l="l" r="r" t="t"/>
              <a:pathLst>
                <a:path extrusionOk="0" h="788664" w="610934">
                  <a:moveTo>
                    <a:pt x="153720" y="0"/>
                  </a:moveTo>
                  <a:cubicBezTo>
                    <a:pt x="209849" y="314767"/>
                    <a:pt x="375999" y="591408"/>
                    <a:pt x="610935" y="788665"/>
                  </a:cubicBezTo>
                  <a:lnTo>
                    <a:pt x="390074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15738807" y="4746968"/>
              <a:ext cx="610934" cy="788664"/>
            </a:xfrm>
            <a:custGeom>
              <a:rect b="b" l="l" r="r" t="t"/>
              <a:pathLst>
                <a:path extrusionOk="0" h="788664" w="610934">
                  <a:moveTo>
                    <a:pt x="153720" y="0"/>
                  </a:moveTo>
                  <a:cubicBezTo>
                    <a:pt x="209858" y="314767"/>
                    <a:pt x="375999" y="591408"/>
                    <a:pt x="610935" y="788665"/>
                  </a:cubicBezTo>
                  <a:lnTo>
                    <a:pt x="390083" y="788665"/>
                  </a:lnTo>
                  <a:cubicBezTo>
                    <a:pt x="188099" y="575752"/>
                    <a:pt x="48349" y="303128"/>
                    <a:pt x="0" y="0"/>
                  </a:cubicBezTo>
                  <a:lnTo>
                    <a:pt x="153720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 QR">
  <p:cSld name="Финальный с QR">
    <p:bg>
      <p:bgPr>
        <a:solidFill>
          <a:schemeClr val="accen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620713" y="4372582"/>
            <a:ext cx="5475287" cy="182819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Play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9"/>
          <p:cNvSpPr/>
          <p:nvPr>
            <p:ph idx="2" type="pic"/>
          </p:nvPr>
        </p:nvSpPr>
        <p:spPr>
          <a:xfrm>
            <a:off x="658813" y="692150"/>
            <a:ext cx="1289050" cy="128905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73" name="Google Shape;173;p19"/>
          <p:cNvGrpSpPr/>
          <p:nvPr/>
        </p:nvGrpSpPr>
        <p:grpSpPr>
          <a:xfrm>
            <a:off x="7156015" y="0"/>
            <a:ext cx="5016892" cy="6858000"/>
            <a:chOff x="7127683" y="0"/>
            <a:chExt cx="5045224" cy="6896730"/>
          </a:xfrm>
        </p:grpSpPr>
        <p:sp>
          <p:nvSpPr>
            <p:cNvPr id="174" name="Google Shape;174;p19"/>
            <p:cNvSpPr/>
            <p:nvPr/>
          </p:nvSpPr>
          <p:spPr>
            <a:xfrm>
              <a:off x="7127683" y="0"/>
              <a:ext cx="1181730" cy="1379149"/>
            </a:xfrm>
            <a:custGeom>
              <a:rect b="b" l="l" r="r" t="t"/>
              <a:pathLst>
                <a:path extrusionOk="0" h="788415" w="675557">
                  <a:moveTo>
                    <a:pt x="301638" y="0"/>
                  </a:moveTo>
                  <a:cubicBezTo>
                    <a:pt x="353326" y="298239"/>
                    <a:pt x="485738" y="568815"/>
                    <a:pt x="675557" y="788415"/>
                  </a:cubicBezTo>
                  <a:lnTo>
                    <a:pt x="301650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7127683" y="1379410"/>
              <a:ext cx="1181730" cy="1379144"/>
            </a:xfrm>
            <a:custGeom>
              <a:rect b="b" l="l" r="r" t="t"/>
              <a:pathLst>
                <a:path extrusionOk="0" h="788412" w="675557">
                  <a:moveTo>
                    <a:pt x="301638" y="0"/>
                  </a:moveTo>
                  <a:cubicBezTo>
                    <a:pt x="353326" y="298240"/>
                    <a:pt x="485738" y="568819"/>
                    <a:pt x="675557" y="788413"/>
                  </a:cubicBezTo>
                  <a:lnTo>
                    <a:pt x="301650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7127683" y="2758755"/>
              <a:ext cx="1181730" cy="1379153"/>
            </a:xfrm>
            <a:custGeom>
              <a:rect b="b" l="l" r="r" t="t"/>
              <a:pathLst>
                <a:path extrusionOk="0" h="788417" w="67555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7127683" y="4138225"/>
              <a:ext cx="1181730" cy="1379153"/>
            </a:xfrm>
            <a:custGeom>
              <a:rect b="b" l="l" r="r" t="t"/>
              <a:pathLst>
                <a:path extrusionOk="0" h="788417" w="675557">
                  <a:moveTo>
                    <a:pt x="301638" y="0"/>
                  </a:moveTo>
                  <a:cubicBezTo>
                    <a:pt x="353326" y="298245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7127683" y="5517577"/>
              <a:ext cx="1181730" cy="1379153"/>
            </a:xfrm>
            <a:custGeom>
              <a:rect b="b" l="l" r="r" t="t"/>
              <a:pathLst>
                <a:path extrusionOk="0" h="788417" w="67555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8415451" y="0"/>
              <a:ext cx="1181725" cy="1379149"/>
            </a:xfrm>
            <a:custGeom>
              <a:rect b="b" l="l" r="r" t="t"/>
              <a:pathLst>
                <a:path extrusionOk="0" h="788415" w="675554">
                  <a:moveTo>
                    <a:pt x="301641" y="0"/>
                  </a:moveTo>
                  <a:cubicBezTo>
                    <a:pt x="353325" y="298239"/>
                    <a:pt x="485737" y="568815"/>
                    <a:pt x="675554" y="788415"/>
                  </a:cubicBezTo>
                  <a:lnTo>
                    <a:pt x="301651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8415451" y="1379410"/>
              <a:ext cx="1181725" cy="1379144"/>
            </a:xfrm>
            <a:custGeom>
              <a:rect b="b" l="l" r="r" t="t"/>
              <a:pathLst>
                <a:path extrusionOk="0" h="788412" w="675554">
                  <a:moveTo>
                    <a:pt x="301641" y="0"/>
                  </a:moveTo>
                  <a:cubicBezTo>
                    <a:pt x="353325" y="298240"/>
                    <a:pt x="485737" y="568819"/>
                    <a:pt x="675554" y="788413"/>
                  </a:cubicBezTo>
                  <a:lnTo>
                    <a:pt x="301651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8415451" y="2758755"/>
              <a:ext cx="1181725" cy="1379153"/>
            </a:xfrm>
            <a:custGeom>
              <a:rect b="b" l="l" r="r" t="t"/>
              <a:pathLst>
                <a:path extrusionOk="0" h="788417" w="675554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8415451" y="4138225"/>
              <a:ext cx="1181725" cy="1379153"/>
            </a:xfrm>
            <a:custGeom>
              <a:rect b="b" l="l" r="r" t="t"/>
              <a:pathLst>
                <a:path extrusionOk="0" h="788417" w="675554">
                  <a:moveTo>
                    <a:pt x="301641" y="0"/>
                  </a:moveTo>
                  <a:cubicBezTo>
                    <a:pt x="353325" y="298245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8415451" y="5517577"/>
              <a:ext cx="1181725" cy="1379153"/>
            </a:xfrm>
            <a:custGeom>
              <a:rect b="b" l="l" r="r" t="t"/>
              <a:pathLst>
                <a:path extrusionOk="0" h="788417" w="675554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9703321" y="0"/>
              <a:ext cx="1181720" cy="1379149"/>
            </a:xfrm>
            <a:custGeom>
              <a:rect b="b" l="l" r="r" t="t"/>
              <a:pathLst>
                <a:path extrusionOk="0" h="788415" w="675551">
                  <a:moveTo>
                    <a:pt x="301638" y="0"/>
                  </a:moveTo>
                  <a:cubicBezTo>
                    <a:pt x="353322" y="298239"/>
                    <a:pt x="485734" y="568815"/>
                    <a:pt x="675551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9703321" y="1379410"/>
              <a:ext cx="1181720" cy="1379144"/>
            </a:xfrm>
            <a:custGeom>
              <a:rect b="b" l="l" r="r" t="t"/>
              <a:pathLst>
                <a:path extrusionOk="0" h="788412" w="675551">
                  <a:moveTo>
                    <a:pt x="301638" y="0"/>
                  </a:moveTo>
                  <a:cubicBezTo>
                    <a:pt x="353322" y="298240"/>
                    <a:pt x="485734" y="568819"/>
                    <a:pt x="675551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9703321" y="2758755"/>
              <a:ext cx="1181720" cy="1379153"/>
            </a:xfrm>
            <a:custGeom>
              <a:rect b="b" l="l" r="r" t="t"/>
              <a:pathLst>
                <a:path extrusionOk="0" h="788417" w="675551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9703321" y="4138225"/>
              <a:ext cx="1181720" cy="1379153"/>
            </a:xfrm>
            <a:custGeom>
              <a:rect b="b" l="l" r="r" t="t"/>
              <a:pathLst>
                <a:path extrusionOk="0" h="788417" w="675551">
                  <a:moveTo>
                    <a:pt x="301638" y="0"/>
                  </a:moveTo>
                  <a:cubicBezTo>
                    <a:pt x="353322" y="298245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9703321" y="5517577"/>
              <a:ext cx="1181720" cy="1379153"/>
            </a:xfrm>
            <a:custGeom>
              <a:rect b="b" l="l" r="r" t="t"/>
              <a:pathLst>
                <a:path extrusionOk="0" h="788417" w="675551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10991187" y="0"/>
              <a:ext cx="1181720" cy="1379149"/>
            </a:xfrm>
            <a:custGeom>
              <a:rect b="b" l="l" r="r" t="t"/>
              <a:pathLst>
                <a:path extrusionOk="0" h="788415" w="675551">
                  <a:moveTo>
                    <a:pt x="301638" y="0"/>
                  </a:moveTo>
                  <a:cubicBezTo>
                    <a:pt x="353322" y="298239"/>
                    <a:pt x="485734" y="568815"/>
                    <a:pt x="675552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0991187" y="1379410"/>
              <a:ext cx="1181720" cy="1379144"/>
            </a:xfrm>
            <a:custGeom>
              <a:rect b="b" l="l" r="r" t="t"/>
              <a:pathLst>
                <a:path extrusionOk="0" h="788412" w="675551">
                  <a:moveTo>
                    <a:pt x="301638" y="0"/>
                  </a:moveTo>
                  <a:cubicBezTo>
                    <a:pt x="353322" y="298240"/>
                    <a:pt x="485734" y="568819"/>
                    <a:pt x="675552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10991187" y="2758755"/>
              <a:ext cx="1181720" cy="1379153"/>
            </a:xfrm>
            <a:custGeom>
              <a:rect b="b" l="l" r="r" t="t"/>
              <a:pathLst>
                <a:path extrusionOk="0" h="788417" w="675551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10991187" y="4138225"/>
              <a:ext cx="1181720" cy="1379153"/>
            </a:xfrm>
            <a:custGeom>
              <a:rect b="b" l="l" r="r" t="t"/>
              <a:pathLst>
                <a:path extrusionOk="0" h="788417" w="675551">
                  <a:moveTo>
                    <a:pt x="301638" y="0"/>
                  </a:moveTo>
                  <a:cubicBezTo>
                    <a:pt x="353322" y="298245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0991187" y="5517577"/>
              <a:ext cx="1181720" cy="1379153"/>
            </a:xfrm>
            <a:custGeom>
              <a:rect b="b" l="l" r="r" t="t"/>
              <a:pathLst>
                <a:path extrusionOk="0" h="788417" w="675551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 QR + подпись">
  <p:cSld name="Финальный с QR + подпись">
    <p:bg>
      <p:bgPr>
        <a:solidFill>
          <a:schemeClr val="accen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620713" y="3724882"/>
            <a:ext cx="5475287" cy="182819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Play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0"/>
          <p:cNvSpPr/>
          <p:nvPr>
            <p:ph idx="2" type="pic"/>
          </p:nvPr>
        </p:nvSpPr>
        <p:spPr>
          <a:xfrm>
            <a:off x="658813" y="692150"/>
            <a:ext cx="1289050" cy="128905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20"/>
          <p:cNvSpPr txBox="1"/>
          <p:nvPr>
            <p:ph idx="1" type="body"/>
          </p:nvPr>
        </p:nvSpPr>
        <p:spPr>
          <a:xfrm>
            <a:off x="658813" y="5842000"/>
            <a:ext cx="54371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98" name="Google Shape;198;p20"/>
          <p:cNvGrpSpPr/>
          <p:nvPr/>
        </p:nvGrpSpPr>
        <p:grpSpPr>
          <a:xfrm>
            <a:off x="7066328" y="0"/>
            <a:ext cx="5103281" cy="6858000"/>
            <a:chOff x="13297154" y="-2797570"/>
            <a:chExt cx="2934215" cy="3943120"/>
          </a:xfrm>
        </p:grpSpPr>
        <p:sp>
          <p:nvSpPr>
            <p:cNvPr id="199" name="Google Shape;199;p20"/>
            <p:cNvSpPr/>
            <p:nvPr/>
          </p:nvSpPr>
          <p:spPr>
            <a:xfrm>
              <a:off x="13297154" y="-2797533"/>
              <a:ext cx="856878" cy="985643"/>
            </a:xfrm>
            <a:custGeom>
              <a:rect b="b" l="l" r="r" t="t"/>
              <a:pathLst>
                <a:path extrusionOk="0" h="985643" w="856878">
                  <a:moveTo>
                    <a:pt x="590265" y="0"/>
                  </a:moveTo>
                  <a:cubicBezTo>
                    <a:pt x="518255" y="397020"/>
                    <a:pt x="302990" y="744093"/>
                    <a:pt x="0" y="985644"/>
                  </a:cubicBezTo>
                  <a:lnTo>
                    <a:pt x="383751" y="985644"/>
                  </a:lnTo>
                  <a:cubicBezTo>
                    <a:pt x="629236" y="716613"/>
                    <a:pt x="798378" y="376622"/>
                    <a:pt x="856879" y="0"/>
                  </a:cubicBezTo>
                  <a:lnTo>
                    <a:pt x="590265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13297154" y="-1811708"/>
              <a:ext cx="856878" cy="985645"/>
            </a:xfrm>
            <a:custGeom>
              <a:rect b="b" l="l" r="r" t="t"/>
              <a:pathLst>
                <a:path extrusionOk="0" h="985645" w="856878">
                  <a:moveTo>
                    <a:pt x="590265" y="0"/>
                  </a:moveTo>
                  <a:cubicBezTo>
                    <a:pt x="518255" y="397026"/>
                    <a:pt x="302990" y="744095"/>
                    <a:pt x="0" y="985645"/>
                  </a:cubicBezTo>
                  <a:lnTo>
                    <a:pt x="383751" y="985645"/>
                  </a:lnTo>
                  <a:cubicBezTo>
                    <a:pt x="629236" y="716618"/>
                    <a:pt x="798378" y="376621"/>
                    <a:pt x="856879" y="0"/>
                  </a:cubicBezTo>
                  <a:lnTo>
                    <a:pt x="590265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13297154" y="-826063"/>
              <a:ext cx="856878" cy="985645"/>
            </a:xfrm>
            <a:custGeom>
              <a:rect b="b" l="l" r="r" t="t"/>
              <a:pathLst>
                <a:path extrusionOk="0" h="985645" w="856878">
                  <a:moveTo>
                    <a:pt x="590265" y="985645"/>
                  </a:moveTo>
                  <a:cubicBezTo>
                    <a:pt x="518255" y="588629"/>
                    <a:pt x="302990" y="241550"/>
                    <a:pt x="0" y="0"/>
                  </a:cubicBezTo>
                  <a:lnTo>
                    <a:pt x="383751" y="0"/>
                  </a:lnTo>
                  <a:cubicBezTo>
                    <a:pt x="629236" y="269036"/>
                    <a:pt x="798378" y="609025"/>
                    <a:pt x="856879" y="985645"/>
                  </a:cubicBezTo>
                  <a:lnTo>
                    <a:pt x="590265" y="985645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13297154" y="159905"/>
              <a:ext cx="856878" cy="985645"/>
            </a:xfrm>
            <a:custGeom>
              <a:rect b="b" l="l" r="r" t="t"/>
              <a:pathLst>
                <a:path extrusionOk="0" h="985645" w="856878">
                  <a:moveTo>
                    <a:pt x="590265" y="985645"/>
                  </a:moveTo>
                  <a:cubicBezTo>
                    <a:pt x="518255" y="588629"/>
                    <a:pt x="302990" y="241560"/>
                    <a:pt x="0" y="0"/>
                  </a:cubicBezTo>
                  <a:lnTo>
                    <a:pt x="383751" y="0"/>
                  </a:lnTo>
                  <a:cubicBezTo>
                    <a:pt x="629236" y="269036"/>
                    <a:pt x="798378" y="609025"/>
                    <a:pt x="856879" y="985645"/>
                  </a:cubicBezTo>
                  <a:lnTo>
                    <a:pt x="590265" y="985645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14335846" y="-2797533"/>
              <a:ext cx="856883" cy="985643"/>
            </a:xfrm>
            <a:custGeom>
              <a:rect b="b" l="l" r="r" t="t"/>
              <a:pathLst>
                <a:path extrusionOk="0" h="985643" w="856883">
                  <a:moveTo>
                    <a:pt x="590270" y="0"/>
                  </a:moveTo>
                  <a:cubicBezTo>
                    <a:pt x="518259" y="397020"/>
                    <a:pt x="302990" y="744093"/>
                    <a:pt x="0" y="985644"/>
                  </a:cubicBezTo>
                  <a:lnTo>
                    <a:pt x="383749" y="985644"/>
                  </a:lnTo>
                  <a:cubicBezTo>
                    <a:pt x="629242" y="716613"/>
                    <a:pt x="798378" y="376622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15374486" y="-2797570"/>
              <a:ext cx="856883" cy="985642"/>
            </a:xfrm>
            <a:custGeom>
              <a:rect b="b" l="l" r="r" t="t"/>
              <a:pathLst>
                <a:path extrusionOk="0" h="985642" w="856883">
                  <a:moveTo>
                    <a:pt x="590270" y="0"/>
                  </a:moveTo>
                  <a:cubicBezTo>
                    <a:pt x="518259" y="397021"/>
                    <a:pt x="302990" y="744094"/>
                    <a:pt x="0" y="985643"/>
                  </a:cubicBezTo>
                  <a:lnTo>
                    <a:pt x="383749" y="985643"/>
                  </a:lnTo>
                  <a:cubicBezTo>
                    <a:pt x="629232" y="716613"/>
                    <a:pt x="798378" y="376622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14335846" y="-1811708"/>
              <a:ext cx="856883" cy="985645"/>
            </a:xfrm>
            <a:custGeom>
              <a:rect b="b" l="l" r="r" t="t"/>
              <a:pathLst>
                <a:path extrusionOk="0" h="985645" w="856883">
                  <a:moveTo>
                    <a:pt x="590270" y="0"/>
                  </a:moveTo>
                  <a:cubicBezTo>
                    <a:pt x="518259" y="397026"/>
                    <a:pt x="302990" y="744095"/>
                    <a:pt x="0" y="985645"/>
                  </a:cubicBezTo>
                  <a:lnTo>
                    <a:pt x="383749" y="985645"/>
                  </a:lnTo>
                  <a:cubicBezTo>
                    <a:pt x="629242" y="716618"/>
                    <a:pt x="798378" y="376621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14335846" y="-826063"/>
              <a:ext cx="856883" cy="985645"/>
            </a:xfrm>
            <a:custGeom>
              <a:rect b="b" l="l" r="r" t="t"/>
              <a:pathLst>
                <a:path extrusionOk="0" h="985645" w="856883">
                  <a:moveTo>
                    <a:pt x="590270" y="985645"/>
                  </a:moveTo>
                  <a:cubicBezTo>
                    <a:pt x="518259" y="588629"/>
                    <a:pt x="302990" y="241550"/>
                    <a:pt x="0" y="0"/>
                  </a:cubicBezTo>
                  <a:lnTo>
                    <a:pt x="383749" y="0"/>
                  </a:lnTo>
                  <a:cubicBezTo>
                    <a:pt x="62924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15374486" y="-1811746"/>
              <a:ext cx="856883" cy="985645"/>
            </a:xfrm>
            <a:custGeom>
              <a:rect b="b" l="l" r="r" t="t"/>
              <a:pathLst>
                <a:path extrusionOk="0" h="985645" w="856883">
                  <a:moveTo>
                    <a:pt x="590270" y="0"/>
                  </a:moveTo>
                  <a:cubicBezTo>
                    <a:pt x="518259" y="397026"/>
                    <a:pt x="302990" y="744095"/>
                    <a:pt x="0" y="985645"/>
                  </a:cubicBezTo>
                  <a:lnTo>
                    <a:pt x="383749" y="985645"/>
                  </a:lnTo>
                  <a:cubicBezTo>
                    <a:pt x="629232" y="716618"/>
                    <a:pt x="798378" y="376621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15374486" y="-826101"/>
              <a:ext cx="856883" cy="985645"/>
            </a:xfrm>
            <a:custGeom>
              <a:rect b="b" l="l" r="r" t="t"/>
              <a:pathLst>
                <a:path extrusionOk="0" h="985645" w="856883">
                  <a:moveTo>
                    <a:pt x="590270" y="985645"/>
                  </a:moveTo>
                  <a:cubicBezTo>
                    <a:pt x="518259" y="588629"/>
                    <a:pt x="302990" y="241550"/>
                    <a:pt x="0" y="0"/>
                  </a:cubicBezTo>
                  <a:lnTo>
                    <a:pt x="383749" y="0"/>
                  </a:lnTo>
                  <a:cubicBezTo>
                    <a:pt x="62923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14335846" y="159905"/>
              <a:ext cx="856883" cy="985645"/>
            </a:xfrm>
            <a:custGeom>
              <a:rect b="b" l="l" r="r" t="t"/>
              <a:pathLst>
                <a:path extrusionOk="0" h="985645" w="856883">
                  <a:moveTo>
                    <a:pt x="590270" y="985645"/>
                  </a:moveTo>
                  <a:cubicBezTo>
                    <a:pt x="518259" y="588629"/>
                    <a:pt x="302990" y="241560"/>
                    <a:pt x="0" y="0"/>
                  </a:cubicBezTo>
                  <a:lnTo>
                    <a:pt x="383749" y="0"/>
                  </a:lnTo>
                  <a:cubicBezTo>
                    <a:pt x="62924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15374486" y="159867"/>
              <a:ext cx="856883" cy="985645"/>
            </a:xfrm>
            <a:custGeom>
              <a:rect b="b" l="l" r="r" t="t"/>
              <a:pathLst>
                <a:path extrusionOk="0" h="985645" w="856883">
                  <a:moveTo>
                    <a:pt x="590270" y="985645"/>
                  </a:moveTo>
                  <a:cubicBezTo>
                    <a:pt x="518259" y="588629"/>
                    <a:pt x="302990" y="241560"/>
                    <a:pt x="0" y="0"/>
                  </a:cubicBezTo>
                  <a:lnTo>
                    <a:pt x="383749" y="0"/>
                  </a:lnTo>
                  <a:cubicBezTo>
                    <a:pt x="62923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Заголовок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>
            <p:ph type="title"/>
          </p:nvPr>
        </p:nvSpPr>
        <p:spPr>
          <a:xfrm>
            <a:off x="677334" y="692150"/>
            <a:ext cx="10855854" cy="644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1_Титульный слайд"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idx="1" type="body"/>
          </p:nvPr>
        </p:nvSpPr>
        <p:spPr>
          <a:xfrm>
            <a:off x="658813" y="3307439"/>
            <a:ext cx="10224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21"/>
          <p:cNvSpPr txBox="1"/>
          <p:nvPr>
            <p:ph type="title"/>
          </p:nvPr>
        </p:nvSpPr>
        <p:spPr>
          <a:xfrm>
            <a:off x="622261" y="1052209"/>
            <a:ext cx="10220325" cy="18349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Play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4" name="Google Shape;214;p21"/>
          <p:cNvGrpSpPr/>
          <p:nvPr/>
        </p:nvGrpSpPr>
        <p:grpSpPr>
          <a:xfrm>
            <a:off x="658071" y="5503765"/>
            <a:ext cx="697010" cy="697010"/>
            <a:chOff x="658071" y="5503765"/>
            <a:chExt cx="697010" cy="697010"/>
          </a:xfrm>
        </p:grpSpPr>
        <p:grpSp>
          <p:nvGrpSpPr>
            <p:cNvPr id="215" name="Google Shape;215;p21"/>
            <p:cNvGrpSpPr/>
            <p:nvPr/>
          </p:nvGrpSpPr>
          <p:grpSpPr>
            <a:xfrm>
              <a:off x="658071" y="5503765"/>
              <a:ext cx="697010" cy="697010"/>
              <a:chOff x="5619750" y="2952750"/>
              <a:chExt cx="952500" cy="952500"/>
            </a:xfrm>
          </p:grpSpPr>
          <p:sp>
            <p:nvSpPr>
              <p:cNvPr id="216" name="Google Shape;216;p21"/>
              <p:cNvSpPr/>
              <p:nvPr/>
            </p:nvSpPr>
            <p:spPr>
              <a:xfrm>
                <a:off x="5619750" y="2952750"/>
                <a:ext cx="952500" cy="952500"/>
              </a:xfrm>
              <a:custGeom>
                <a:rect b="b" l="l" r="r" t="t"/>
                <a:pathLst>
                  <a:path extrusionOk="0" h="952500" w="952500">
                    <a:moveTo>
                      <a:pt x="0" y="457200"/>
                    </a:moveTo>
                    <a:cubicBezTo>
                      <a:pt x="0" y="241674"/>
                      <a:pt x="0" y="133911"/>
                      <a:pt x="66955" y="66955"/>
                    </a:cubicBezTo>
                    <a:cubicBezTo>
                      <a:pt x="133911" y="0"/>
                      <a:pt x="241674" y="0"/>
                      <a:pt x="457200" y="0"/>
                    </a:cubicBezTo>
                    <a:lnTo>
                      <a:pt x="495300" y="0"/>
                    </a:lnTo>
                    <a:cubicBezTo>
                      <a:pt x="710826" y="0"/>
                      <a:pt x="818589" y="0"/>
                      <a:pt x="885545" y="66955"/>
                    </a:cubicBezTo>
                    <a:cubicBezTo>
                      <a:pt x="952500" y="133911"/>
                      <a:pt x="952500" y="241674"/>
                      <a:pt x="952500" y="457200"/>
                    </a:cubicBezTo>
                    <a:lnTo>
                      <a:pt x="952500" y="495300"/>
                    </a:lnTo>
                    <a:cubicBezTo>
                      <a:pt x="952500" y="710826"/>
                      <a:pt x="952500" y="818589"/>
                      <a:pt x="885545" y="885545"/>
                    </a:cubicBezTo>
                    <a:cubicBezTo>
                      <a:pt x="818589" y="952500"/>
                      <a:pt x="710826" y="952500"/>
                      <a:pt x="495300" y="952500"/>
                    </a:cubicBezTo>
                    <a:lnTo>
                      <a:pt x="457200" y="952500"/>
                    </a:lnTo>
                    <a:cubicBezTo>
                      <a:pt x="241674" y="952500"/>
                      <a:pt x="133911" y="952500"/>
                      <a:pt x="66955" y="885545"/>
                    </a:cubicBezTo>
                    <a:cubicBezTo>
                      <a:pt x="0" y="818589"/>
                      <a:pt x="0" y="710826"/>
                      <a:pt x="0" y="495300"/>
                    </a:cubicBezTo>
                    <a:lnTo>
                      <a:pt x="0" y="4572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1"/>
              <p:cNvSpPr/>
              <p:nvPr/>
            </p:nvSpPr>
            <p:spPr>
              <a:xfrm>
                <a:off x="5780486" y="3242471"/>
                <a:ext cx="635397" cy="396478"/>
              </a:xfrm>
              <a:custGeom>
                <a:rect b="b" l="l" r="r" t="t"/>
                <a:pathLst>
                  <a:path extrusionOk="0" h="396478" w="635397">
                    <a:moveTo>
                      <a:pt x="346075" y="396478"/>
                    </a:moveTo>
                    <a:cubicBezTo>
                      <a:pt x="128984" y="396478"/>
                      <a:pt x="5160" y="247650"/>
                      <a:pt x="0" y="0"/>
                    </a:cubicBezTo>
                    <a:lnTo>
                      <a:pt x="108744" y="0"/>
                    </a:lnTo>
                    <a:cubicBezTo>
                      <a:pt x="112316" y="181768"/>
                      <a:pt x="192483" y="258762"/>
                      <a:pt x="255982" y="274637"/>
                    </a:cubicBezTo>
                    <a:lnTo>
                      <a:pt x="255982" y="0"/>
                    </a:lnTo>
                    <a:lnTo>
                      <a:pt x="358380" y="0"/>
                    </a:lnTo>
                    <a:lnTo>
                      <a:pt x="358380" y="156764"/>
                    </a:lnTo>
                    <a:cubicBezTo>
                      <a:pt x="421086" y="150018"/>
                      <a:pt x="486959" y="78581"/>
                      <a:pt x="509185" y="0"/>
                    </a:cubicBezTo>
                    <a:lnTo>
                      <a:pt x="611581" y="0"/>
                    </a:lnTo>
                    <a:cubicBezTo>
                      <a:pt x="594515" y="96838"/>
                      <a:pt x="523078" y="168274"/>
                      <a:pt x="472278" y="197643"/>
                    </a:cubicBezTo>
                    <a:cubicBezTo>
                      <a:pt x="523078" y="221455"/>
                      <a:pt x="604441" y="283765"/>
                      <a:pt x="635398" y="396478"/>
                    </a:cubicBezTo>
                    <a:lnTo>
                      <a:pt x="522682" y="396478"/>
                    </a:lnTo>
                    <a:cubicBezTo>
                      <a:pt x="498472" y="321072"/>
                      <a:pt x="438152" y="262731"/>
                      <a:pt x="358380" y="254793"/>
                    </a:cubicBezTo>
                    <a:lnTo>
                      <a:pt x="358380" y="396478"/>
                    </a:lnTo>
                    <a:lnTo>
                      <a:pt x="346075" y="3964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8" name="Google Shape;218;p21"/>
            <p:cNvSpPr/>
            <p:nvPr/>
          </p:nvSpPr>
          <p:spPr>
            <a:xfrm>
              <a:off x="775543" y="5715464"/>
              <a:ext cx="463247" cy="290797"/>
            </a:xfrm>
            <a:custGeom>
              <a:rect b="b" l="l" r="r" t="t"/>
              <a:pathLst>
                <a:path extrusionOk="0" h="540569" w="861139">
                  <a:moveTo>
                    <a:pt x="145891" y="17950"/>
                  </a:moveTo>
                  <a:cubicBezTo>
                    <a:pt x="146101" y="13261"/>
                    <a:pt x="145084" y="8599"/>
                    <a:pt x="142940" y="4425"/>
                  </a:cubicBezTo>
                  <a:cubicBezTo>
                    <a:pt x="142190" y="3401"/>
                    <a:pt x="141254" y="2529"/>
                    <a:pt x="140181" y="1853"/>
                  </a:cubicBezTo>
                  <a:cubicBezTo>
                    <a:pt x="135948" y="192"/>
                    <a:pt x="131363" y="-365"/>
                    <a:pt x="126857" y="234"/>
                  </a:cubicBezTo>
                  <a:lnTo>
                    <a:pt x="17126" y="233"/>
                  </a:lnTo>
                  <a:cubicBezTo>
                    <a:pt x="9798" y="233"/>
                    <a:pt x="6087" y="233"/>
                    <a:pt x="3612" y="2043"/>
                  </a:cubicBezTo>
                  <a:cubicBezTo>
                    <a:pt x="2570" y="2811"/>
                    <a:pt x="1696" y="3783"/>
                    <a:pt x="1043" y="4901"/>
                  </a:cubicBezTo>
                  <a:cubicBezTo>
                    <a:pt x="-575" y="7568"/>
                    <a:pt x="-99" y="11378"/>
                    <a:pt x="1043" y="18807"/>
                  </a:cubicBezTo>
                  <a:cubicBezTo>
                    <a:pt x="58144" y="517250"/>
                    <a:pt x="345747" y="539063"/>
                    <a:pt x="473369" y="540015"/>
                  </a:cubicBezTo>
                  <a:cubicBezTo>
                    <a:pt x="480031" y="540015"/>
                    <a:pt x="482886" y="540015"/>
                    <a:pt x="485741" y="538396"/>
                  </a:cubicBezTo>
                  <a:cubicBezTo>
                    <a:pt x="486703" y="537720"/>
                    <a:pt x="487540" y="536882"/>
                    <a:pt x="488216" y="535919"/>
                  </a:cubicBezTo>
                  <a:cubicBezTo>
                    <a:pt x="489929" y="533538"/>
                    <a:pt x="489929" y="530109"/>
                    <a:pt x="489929" y="523442"/>
                  </a:cubicBezTo>
                  <a:lnTo>
                    <a:pt x="489929" y="346086"/>
                  </a:lnTo>
                  <a:cubicBezTo>
                    <a:pt x="642200" y="372566"/>
                    <a:pt x="695019" y="485723"/>
                    <a:pt x="708819" y="526109"/>
                  </a:cubicBezTo>
                  <a:cubicBezTo>
                    <a:pt x="709826" y="530186"/>
                    <a:pt x="711603" y="534034"/>
                    <a:pt x="714053" y="537444"/>
                  </a:cubicBezTo>
                  <a:cubicBezTo>
                    <a:pt x="714823" y="538162"/>
                    <a:pt x="715687" y="538771"/>
                    <a:pt x="716623" y="539253"/>
                  </a:cubicBezTo>
                  <a:cubicBezTo>
                    <a:pt x="720403" y="540443"/>
                    <a:pt x="724390" y="540832"/>
                    <a:pt x="728329" y="540396"/>
                  </a:cubicBezTo>
                  <a:lnTo>
                    <a:pt x="842532" y="540396"/>
                  </a:lnTo>
                  <a:cubicBezTo>
                    <a:pt x="851098" y="540396"/>
                    <a:pt x="855475" y="540396"/>
                    <a:pt x="858140" y="538110"/>
                  </a:cubicBezTo>
                  <a:cubicBezTo>
                    <a:pt x="859182" y="537141"/>
                    <a:pt x="860022" y="535976"/>
                    <a:pt x="860615" y="534681"/>
                  </a:cubicBezTo>
                  <a:cubicBezTo>
                    <a:pt x="861947" y="531443"/>
                    <a:pt x="860615" y="527347"/>
                    <a:pt x="858045" y="519346"/>
                  </a:cubicBezTo>
                  <a:cubicBezTo>
                    <a:pt x="792283" y="318464"/>
                    <a:pt x="646007" y="270458"/>
                    <a:pt x="646007" y="270458"/>
                  </a:cubicBezTo>
                  <a:cubicBezTo>
                    <a:pt x="738996" y="214770"/>
                    <a:pt x="806859" y="125244"/>
                    <a:pt x="835395" y="20617"/>
                  </a:cubicBezTo>
                  <a:cubicBezTo>
                    <a:pt x="837393" y="12997"/>
                    <a:pt x="838440" y="9187"/>
                    <a:pt x="837013" y="6044"/>
                  </a:cubicBezTo>
                  <a:cubicBezTo>
                    <a:pt x="836408" y="4812"/>
                    <a:pt x="835567" y="3712"/>
                    <a:pt x="834538" y="2805"/>
                  </a:cubicBezTo>
                  <a:cubicBezTo>
                    <a:pt x="831873" y="614"/>
                    <a:pt x="827781" y="614"/>
                    <a:pt x="819692" y="614"/>
                  </a:cubicBezTo>
                  <a:lnTo>
                    <a:pt x="708153" y="614"/>
                  </a:lnTo>
                  <a:cubicBezTo>
                    <a:pt x="704012" y="115"/>
                    <a:pt x="699813" y="571"/>
                    <a:pt x="695876" y="1948"/>
                  </a:cubicBezTo>
                  <a:cubicBezTo>
                    <a:pt x="694822" y="2449"/>
                    <a:pt x="693882" y="3162"/>
                    <a:pt x="693116" y="4043"/>
                  </a:cubicBezTo>
                  <a:cubicBezTo>
                    <a:pt x="690711" y="7816"/>
                    <a:pt x="689183" y="12079"/>
                    <a:pt x="688643" y="16521"/>
                  </a:cubicBezTo>
                  <a:cubicBezTo>
                    <a:pt x="664089" y="116248"/>
                    <a:pt x="556167" y="211212"/>
                    <a:pt x="489643" y="213784"/>
                  </a:cubicBezTo>
                  <a:lnTo>
                    <a:pt x="489643" y="19569"/>
                  </a:lnTo>
                  <a:cubicBezTo>
                    <a:pt x="489643" y="11854"/>
                    <a:pt x="489643" y="8044"/>
                    <a:pt x="487740" y="5282"/>
                  </a:cubicBezTo>
                  <a:cubicBezTo>
                    <a:pt x="486988" y="4148"/>
                    <a:pt x="486018" y="3176"/>
                    <a:pt x="484885" y="2424"/>
                  </a:cubicBezTo>
                  <a:cubicBezTo>
                    <a:pt x="480372" y="559"/>
                    <a:pt x="475444" y="-65"/>
                    <a:pt x="470609" y="614"/>
                  </a:cubicBezTo>
                  <a:lnTo>
                    <a:pt x="368302" y="614"/>
                  </a:lnTo>
                  <a:cubicBezTo>
                    <a:pt x="363499" y="-72"/>
                    <a:pt x="358599" y="554"/>
                    <a:pt x="354122" y="2424"/>
                  </a:cubicBezTo>
                  <a:cubicBezTo>
                    <a:pt x="352989" y="3176"/>
                    <a:pt x="352018" y="4148"/>
                    <a:pt x="351267" y="5282"/>
                  </a:cubicBezTo>
                  <a:cubicBezTo>
                    <a:pt x="349363" y="8044"/>
                    <a:pt x="349363" y="11854"/>
                    <a:pt x="349363" y="19569"/>
                  </a:cubicBezTo>
                  <a:lnTo>
                    <a:pt x="349363" y="375804"/>
                  </a:lnTo>
                  <a:cubicBezTo>
                    <a:pt x="349363" y="375804"/>
                    <a:pt x="177487" y="347134"/>
                    <a:pt x="145891" y="1795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 раздела">
  <p:cSld name="2_Титульный слайд раздела">
    <p:bg>
      <p:bgPr>
        <a:solidFill>
          <a:schemeClr val="accen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type="title"/>
          </p:nvPr>
        </p:nvSpPr>
        <p:spPr>
          <a:xfrm>
            <a:off x="603172" y="1119966"/>
            <a:ext cx="4621372" cy="1828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Play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1" name="Google Shape;221;p22"/>
          <p:cNvGrpSpPr/>
          <p:nvPr/>
        </p:nvGrpSpPr>
        <p:grpSpPr>
          <a:xfrm>
            <a:off x="7066328" y="0"/>
            <a:ext cx="5103281" cy="6858000"/>
            <a:chOff x="13297154" y="-2797570"/>
            <a:chExt cx="2934215" cy="3943120"/>
          </a:xfrm>
        </p:grpSpPr>
        <p:sp>
          <p:nvSpPr>
            <p:cNvPr id="222" name="Google Shape;222;p22"/>
            <p:cNvSpPr/>
            <p:nvPr/>
          </p:nvSpPr>
          <p:spPr>
            <a:xfrm>
              <a:off x="13297154" y="-2797533"/>
              <a:ext cx="856878" cy="985643"/>
            </a:xfrm>
            <a:custGeom>
              <a:rect b="b" l="l" r="r" t="t"/>
              <a:pathLst>
                <a:path extrusionOk="0" h="985643" w="856878">
                  <a:moveTo>
                    <a:pt x="590265" y="0"/>
                  </a:moveTo>
                  <a:cubicBezTo>
                    <a:pt x="518255" y="397020"/>
                    <a:pt x="302990" y="744093"/>
                    <a:pt x="0" y="985644"/>
                  </a:cubicBezTo>
                  <a:lnTo>
                    <a:pt x="383751" y="985644"/>
                  </a:lnTo>
                  <a:cubicBezTo>
                    <a:pt x="629236" y="716613"/>
                    <a:pt x="798378" y="376622"/>
                    <a:pt x="856879" y="0"/>
                  </a:cubicBezTo>
                  <a:lnTo>
                    <a:pt x="5902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13297154" y="-1811708"/>
              <a:ext cx="856878" cy="985645"/>
            </a:xfrm>
            <a:custGeom>
              <a:rect b="b" l="l" r="r" t="t"/>
              <a:pathLst>
                <a:path extrusionOk="0" h="985645" w="856878">
                  <a:moveTo>
                    <a:pt x="590265" y="0"/>
                  </a:moveTo>
                  <a:cubicBezTo>
                    <a:pt x="518255" y="397026"/>
                    <a:pt x="302990" y="744095"/>
                    <a:pt x="0" y="985645"/>
                  </a:cubicBezTo>
                  <a:lnTo>
                    <a:pt x="383751" y="985645"/>
                  </a:lnTo>
                  <a:cubicBezTo>
                    <a:pt x="629236" y="716618"/>
                    <a:pt x="798378" y="376621"/>
                    <a:pt x="856879" y="0"/>
                  </a:cubicBezTo>
                  <a:lnTo>
                    <a:pt x="5902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13297154" y="-826063"/>
              <a:ext cx="856878" cy="985645"/>
            </a:xfrm>
            <a:custGeom>
              <a:rect b="b" l="l" r="r" t="t"/>
              <a:pathLst>
                <a:path extrusionOk="0" h="985645" w="856878">
                  <a:moveTo>
                    <a:pt x="590265" y="985645"/>
                  </a:moveTo>
                  <a:cubicBezTo>
                    <a:pt x="518255" y="588629"/>
                    <a:pt x="302990" y="241550"/>
                    <a:pt x="0" y="0"/>
                  </a:cubicBezTo>
                  <a:lnTo>
                    <a:pt x="383751" y="0"/>
                  </a:lnTo>
                  <a:cubicBezTo>
                    <a:pt x="629236" y="269036"/>
                    <a:pt x="798378" y="609025"/>
                    <a:pt x="856879" y="985645"/>
                  </a:cubicBezTo>
                  <a:lnTo>
                    <a:pt x="590265" y="9856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13297154" y="159905"/>
              <a:ext cx="856878" cy="985645"/>
            </a:xfrm>
            <a:custGeom>
              <a:rect b="b" l="l" r="r" t="t"/>
              <a:pathLst>
                <a:path extrusionOk="0" h="985645" w="856878">
                  <a:moveTo>
                    <a:pt x="590265" y="985645"/>
                  </a:moveTo>
                  <a:cubicBezTo>
                    <a:pt x="518255" y="588629"/>
                    <a:pt x="302990" y="241560"/>
                    <a:pt x="0" y="0"/>
                  </a:cubicBezTo>
                  <a:lnTo>
                    <a:pt x="383751" y="0"/>
                  </a:lnTo>
                  <a:cubicBezTo>
                    <a:pt x="629236" y="269036"/>
                    <a:pt x="798378" y="609025"/>
                    <a:pt x="856879" y="985645"/>
                  </a:cubicBezTo>
                  <a:lnTo>
                    <a:pt x="590265" y="9856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14335846" y="-2797533"/>
              <a:ext cx="856883" cy="985643"/>
            </a:xfrm>
            <a:custGeom>
              <a:rect b="b" l="l" r="r" t="t"/>
              <a:pathLst>
                <a:path extrusionOk="0" h="985643" w="856883">
                  <a:moveTo>
                    <a:pt x="590270" y="0"/>
                  </a:moveTo>
                  <a:cubicBezTo>
                    <a:pt x="518259" y="397020"/>
                    <a:pt x="302990" y="744093"/>
                    <a:pt x="0" y="985644"/>
                  </a:cubicBezTo>
                  <a:lnTo>
                    <a:pt x="383749" y="985644"/>
                  </a:lnTo>
                  <a:cubicBezTo>
                    <a:pt x="629242" y="716613"/>
                    <a:pt x="798378" y="376622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15374486" y="-2797570"/>
              <a:ext cx="856883" cy="985642"/>
            </a:xfrm>
            <a:custGeom>
              <a:rect b="b" l="l" r="r" t="t"/>
              <a:pathLst>
                <a:path extrusionOk="0" h="985642" w="856883">
                  <a:moveTo>
                    <a:pt x="590270" y="0"/>
                  </a:moveTo>
                  <a:cubicBezTo>
                    <a:pt x="518259" y="397021"/>
                    <a:pt x="302990" y="744094"/>
                    <a:pt x="0" y="985643"/>
                  </a:cubicBezTo>
                  <a:lnTo>
                    <a:pt x="383749" y="985643"/>
                  </a:lnTo>
                  <a:cubicBezTo>
                    <a:pt x="629232" y="716613"/>
                    <a:pt x="798378" y="376622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14335846" y="-1811708"/>
              <a:ext cx="856883" cy="985645"/>
            </a:xfrm>
            <a:custGeom>
              <a:rect b="b" l="l" r="r" t="t"/>
              <a:pathLst>
                <a:path extrusionOk="0" h="985645" w="856883">
                  <a:moveTo>
                    <a:pt x="590270" y="0"/>
                  </a:moveTo>
                  <a:cubicBezTo>
                    <a:pt x="518259" y="397026"/>
                    <a:pt x="302990" y="744095"/>
                    <a:pt x="0" y="985645"/>
                  </a:cubicBezTo>
                  <a:lnTo>
                    <a:pt x="383749" y="985645"/>
                  </a:lnTo>
                  <a:cubicBezTo>
                    <a:pt x="629242" y="716618"/>
                    <a:pt x="798378" y="376621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14335846" y="-826063"/>
              <a:ext cx="856883" cy="985645"/>
            </a:xfrm>
            <a:custGeom>
              <a:rect b="b" l="l" r="r" t="t"/>
              <a:pathLst>
                <a:path extrusionOk="0" h="985645" w="856883">
                  <a:moveTo>
                    <a:pt x="590270" y="985645"/>
                  </a:moveTo>
                  <a:cubicBezTo>
                    <a:pt x="518259" y="588629"/>
                    <a:pt x="302990" y="241550"/>
                    <a:pt x="0" y="0"/>
                  </a:cubicBezTo>
                  <a:lnTo>
                    <a:pt x="383749" y="0"/>
                  </a:lnTo>
                  <a:cubicBezTo>
                    <a:pt x="62924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15374486" y="-1811746"/>
              <a:ext cx="856883" cy="985645"/>
            </a:xfrm>
            <a:custGeom>
              <a:rect b="b" l="l" r="r" t="t"/>
              <a:pathLst>
                <a:path extrusionOk="0" h="985645" w="856883">
                  <a:moveTo>
                    <a:pt x="590270" y="0"/>
                  </a:moveTo>
                  <a:cubicBezTo>
                    <a:pt x="518259" y="397026"/>
                    <a:pt x="302990" y="744095"/>
                    <a:pt x="0" y="985645"/>
                  </a:cubicBezTo>
                  <a:lnTo>
                    <a:pt x="383749" y="985645"/>
                  </a:lnTo>
                  <a:cubicBezTo>
                    <a:pt x="629232" y="716618"/>
                    <a:pt x="798378" y="376621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5374486" y="-826101"/>
              <a:ext cx="856883" cy="985645"/>
            </a:xfrm>
            <a:custGeom>
              <a:rect b="b" l="l" r="r" t="t"/>
              <a:pathLst>
                <a:path extrusionOk="0" h="985645" w="856883">
                  <a:moveTo>
                    <a:pt x="590270" y="985645"/>
                  </a:moveTo>
                  <a:cubicBezTo>
                    <a:pt x="518259" y="588629"/>
                    <a:pt x="302990" y="241550"/>
                    <a:pt x="0" y="0"/>
                  </a:cubicBezTo>
                  <a:lnTo>
                    <a:pt x="383749" y="0"/>
                  </a:lnTo>
                  <a:cubicBezTo>
                    <a:pt x="62923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14335846" y="159905"/>
              <a:ext cx="856883" cy="985645"/>
            </a:xfrm>
            <a:custGeom>
              <a:rect b="b" l="l" r="r" t="t"/>
              <a:pathLst>
                <a:path extrusionOk="0" h="985645" w="856883">
                  <a:moveTo>
                    <a:pt x="590270" y="985645"/>
                  </a:moveTo>
                  <a:cubicBezTo>
                    <a:pt x="518259" y="588629"/>
                    <a:pt x="302990" y="241560"/>
                    <a:pt x="0" y="0"/>
                  </a:cubicBezTo>
                  <a:lnTo>
                    <a:pt x="383749" y="0"/>
                  </a:lnTo>
                  <a:cubicBezTo>
                    <a:pt x="62924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15374486" y="159867"/>
              <a:ext cx="856883" cy="985645"/>
            </a:xfrm>
            <a:custGeom>
              <a:rect b="b" l="l" r="r" t="t"/>
              <a:pathLst>
                <a:path extrusionOk="0" h="985645" w="856883">
                  <a:moveTo>
                    <a:pt x="590270" y="985645"/>
                  </a:moveTo>
                  <a:cubicBezTo>
                    <a:pt x="518259" y="588629"/>
                    <a:pt x="302990" y="241560"/>
                    <a:pt x="0" y="0"/>
                  </a:cubicBezTo>
                  <a:lnTo>
                    <a:pt x="383749" y="0"/>
                  </a:lnTo>
                  <a:cubicBezTo>
                    <a:pt x="62923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объект">
  <p:cSld name="Заголовок + объект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658813" y="1773238"/>
            <a:ext cx="10874375" cy="4447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24"/>
          <p:cNvSpPr txBox="1"/>
          <p:nvPr>
            <p:ph type="title"/>
          </p:nvPr>
        </p:nvSpPr>
        <p:spPr>
          <a:xfrm>
            <a:off x="677334" y="692150"/>
            <a:ext cx="10855854" cy="644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4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в 2 строки + объект">
  <p:cSld name="Заголовок в 2 строки + объект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idx="1" type="body"/>
          </p:nvPr>
        </p:nvSpPr>
        <p:spPr>
          <a:xfrm>
            <a:off x="6311901" y="692150"/>
            <a:ext cx="5208586" cy="5545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25"/>
          <p:cNvSpPr txBox="1"/>
          <p:nvPr>
            <p:ph idx="2" type="body"/>
          </p:nvPr>
        </p:nvSpPr>
        <p:spPr>
          <a:xfrm>
            <a:off x="671513" y="2040889"/>
            <a:ext cx="5424487" cy="4159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25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5"/>
          <p:cNvSpPr txBox="1"/>
          <p:nvPr>
            <p:ph type="title"/>
          </p:nvPr>
        </p:nvSpPr>
        <p:spPr>
          <a:xfrm>
            <a:off x="677334" y="692150"/>
            <a:ext cx="5418666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2 объекта">
  <p:cSld name="Заголовок + 2 объекта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677334" y="1773238"/>
            <a:ext cx="5317065" cy="4427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26"/>
          <p:cNvSpPr txBox="1"/>
          <p:nvPr>
            <p:ph idx="2" type="body"/>
          </p:nvPr>
        </p:nvSpPr>
        <p:spPr>
          <a:xfrm>
            <a:off x="6197604" y="1773238"/>
            <a:ext cx="5317062" cy="4427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7" name="Google Shape;247;p26"/>
          <p:cNvSpPr txBox="1"/>
          <p:nvPr>
            <p:ph type="title"/>
          </p:nvPr>
        </p:nvSpPr>
        <p:spPr>
          <a:xfrm>
            <a:off x="677334" y="692150"/>
            <a:ext cx="10855854" cy="644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6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актоид">
  <p:cSld name="1 фактоид"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27"/>
          <p:cNvGrpSpPr/>
          <p:nvPr/>
        </p:nvGrpSpPr>
        <p:grpSpPr>
          <a:xfrm>
            <a:off x="7156015" y="0"/>
            <a:ext cx="5016892" cy="6858000"/>
            <a:chOff x="7127683" y="0"/>
            <a:chExt cx="5045224" cy="6896730"/>
          </a:xfrm>
        </p:grpSpPr>
        <p:sp>
          <p:nvSpPr>
            <p:cNvPr id="251" name="Google Shape;251;p27"/>
            <p:cNvSpPr/>
            <p:nvPr/>
          </p:nvSpPr>
          <p:spPr>
            <a:xfrm>
              <a:off x="7127683" y="0"/>
              <a:ext cx="1181730" cy="1379149"/>
            </a:xfrm>
            <a:custGeom>
              <a:rect b="b" l="l" r="r" t="t"/>
              <a:pathLst>
                <a:path extrusionOk="0" h="788415" w="675557">
                  <a:moveTo>
                    <a:pt x="301638" y="0"/>
                  </a:moveTo>
                  <a:cubicBezTo>
                    <a:pt x="353326" y="298239"/>
                    <a:pt x="485738" y="568815"/>
                    <a:pt x="675557" y="788415"/>
                  </a:cubicBezTo>
                  <a:lnTo>
                    <a:pt x="301650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7127683" y="1379410"/>
              <a:ext cx="1181730" cy="1379144"/>
            </a:xfrm>
            <a:custGeom>
              <a:rect b="b" l="l" r="r" t="t"/>
              <a:pathLst>
                <a:path extrusionOk="0" h="788412" w="675557">
                  <a:moveTo>
                    <a:pt x="301638" y="0"/>
                  </a:moveTo>
                  <a:cubicBezTo>
                    <a:pt x="353326" y="298240"/>
                    <a:pt x="485738" y="568819"/>
                    <a:pt x="675557" y="788413"/>
                  </a:cubicBezTo>
                  <a:lnTo>
                    <a:pt x="301650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7127683" y="2758755"/>
              <a:ext cx="1181730" cy="1379153"/>
            </a:xfrm>
            <a:custGeom>
              <a:rect b="b" l="l" r="r" t="t"/>
              <a:pathLst>
                <a:path extrusionOk="0" h="788417" w="67555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7127683" y="4138225"/>
              <a:ext cx="1181730" cy="1379153"/>
            </a:xfrm>
            <a:custGeom>
              <a:rect b="b" l="l" r="r" t="t"/>
              <a:pathLst>
                <a:path extrusionOk="0" h="788417" w="675557">
                  <a:moveTo>
                    <a:pt x="301638" y="0"/>
                  </a:moveTo>
                  <a:cubicBezTo>
                    <a:pt x="353326" y="298245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7127683" y="5517577"/>
              <a:ext cx="1181730" cy="1379153"/>
            </a:xfrm>
            <a:custGeom>
              <a:rect b="b" l="l" r="r" t="t"/>
              <a:pathLst>
                <a:path extrusionOk="0" h="788417" w="67555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8415451" y="0"/>
              <a:ext cx="1181725" cy="1379149"/>
            </a:xfrm>
            <a:custGeom>
              <a:rect b="b" l="l" r="r" t="t"/>
              <a:pathLst>
                <a:path extrusionOk="0" h="788415" w="675554">
                  <a:moveTo>
                    <a:pt x="301641" y="0"/>
                  </a:moveTo>
                  <a:cubicBezTo>
                    <a:pt x="353325" y="298239"/>
                    <a:pt x="485737" y="568815"/>
                    <a:pt x="675554" y="788415"/>
                  </a:cubicBezTo>
                  <a:lnTo>
                    <a:pt x="301651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8415451" y="1379410"/>
              <a:ext cx="1181725" cy="1379144"/>
            </a:xfrm>
            <a:custGeom>
              <a:rect b="b" l="l" r="r" t="t"/>
              <a:pathLst>
                <a:path extrusionOk="0" h="788412" w="675554">
                  <a:moveTo>
                    <a:pt x="301641" y="0"/>
                  </a:moveTo>
                  <a:cubicBezTo>
                    <a:pt x="353325" y="298240"/>
                    <a:pt x="485737" y="568819"/>
                    <a:pt x="675554" y="788413"/>
                  </a:cubicBezTo>
                  <a:lnTo>
                    <a:pt x="301651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8415451" y="2758755"/>
              <a:ext cx="1181725" cy="1379153"/>
            </a:xfrm>
            <a:custGeom>
              <a:rect b="b" l="l" r="r" t="t"/>
              <a:pathLst>
                <a:path extrusionOk="0" h="788417" w="675554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8415451" y="4138225"/>
              <a:ext cx="1181725" cy="1379153"/>
            </a:xfrm>
            <a:custGeom>
              <a:rect b="b" l="l" r="r" t="t"/>
              <a:pathLst>
                <a:path extrusionOk="0" h="788417" w="675554">
                  <a:moveTo>
                    <a:pt x="301641" y="0"/>
                  </a:moveTo>
                  <a:cubicBezTo>
                    <a:pt x="353325" y="298245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8415451" y="5517577"/>
              <a:ext cx="1181725" cy="1379153"/>
            </a:xfrm>
            <a:custGeom>
              <a:rect b="b" l="l" r="r" t="t"/>
              <a:pathLst>
                <a:path extrusionOk="0" h="788417" w="675554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9703321" y="0"/>
              <a:ext cx="1181720" cy="1379149"/>
            </a:xfrm>
            <a:custGeom>
              <a:rect b="b" l="l" r="r" t="t"/>
              <a:pathLst>
                <a:path extrusionOk="0" h="788415" w="675551">
                  <a:moveTo>
                    <a:pt x="301638" y="0"/>
                  </a:moveTo>
                  <a:cubicBezTo>
                    <a:pt x="353322" y="298239"/>
                    <a:pt x="485734" y="568815"/>
                    <a:pt x="675551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9703321" y="1379410"/>
              <a:ext cx="1181720" cy="1379144"/>
            </a:xfrm>
            <a:custGeom>
              <a:rect b="b" l="l" r="r" t="t"/>
              <a:pathLst>
                <a:path extrusionOk="0" h="788412" w="675551">
                  <a:moveTo>
                    <a:pt x="301638" y="0"/>
                  </a:moveTo>
                  <a:cubicBezTo>
                    <a:pt x="353322" y="298240"/>
                    <a:pt x="485734" y="568819"/>
                    <a:pt x="675551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9703321" y="2758755"/>
              <a:ext cx="1181720" cy="1379153"/>
            </a:xfrm>
            <a:custGeom>
              <a:rect b="b" l="l" r="r" t="t"/>
              <a:pathLst>
                <a:path extrusionOk="0" h="788417" w="675551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9703321" y="4138225"/>
              <a:ext cx="1181720" cy="1379153"/>
            </a:xfrm>
            <a:custGeom>
              <a:rect b="b" l="l" r="r" t="t"/>
              <a:pathLst>
                <a:path extrusionOk="0" h="788417" w="675551">
                  <a:moveTo>
                    <a:pt x="301638" y="0"/>
                  </a:moveTo>
                  <a:cubicBezTo>
                    <a:pt x="353322" y="298245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9703321" y="5517577"/>
              <a:ext cx="1181720" cy="1379153"/>
            </a:xfrm>
            <a:custGeom>
              <a:rect b="b" l="l" r="r" t="t"/>
              <a:pathLst>
                <a:path extrusionOk="0" h="788417" w="675551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0991187" y="0"/>
              <a:ext cx="1181720" cy="1379149"/>
            </a:xfrm>
            <a:custGeom>
              <a:rect b="b" l="l" r="r" t="t"/>
              <a:pathLst>
                <a:path extrusionOk="0" h="788415" w="675551">
                  <a:moveTo>
                    <a:pt x="301638" y="0"/>
                  </a:moveTo>
                  <a:cubicBezTo>
                    <a:pt x="353322" y="298239"/>
                    <a:pt x="485734" y="568815"/>
                    <a:pt x="675552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0991187" y="1379410"/>
              <a:ext cx="1181720" cy="1379144"/>
            </a:xfrm>
            <a:custGeom>
              <a:rect b="b" l="l" r="r" t="t"/>
              <a:pathLst>
                <a:path extrusionOk="0" h="788412" w="675551">
                  <a:moveTo>
                    <a:pt x="301638" y="0"/>
                  </a:moveTo>
                  <a:cubicBezTo>
                    <a:pt x="353322" y="298240"/>
                    <a:pt x="485734" y="568819"/>
                    <a:pt x="675552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10991187" y="2758755"/>
              <a:ext cx="1181720" cy="1379153"/>
            </a:xfrm>
            <a:custGeom>
              <a:rect b="b" l="l" r="r" t="t"/>
              <a:pathLst>
                <a:path extrusionOk="0" h="788417" w="675551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10991187" y="4138225"/>
              <a:ext cx="1181720" cy="1379153"/>
            </a:xfrm>
            <a:custGeom>
              <a:rect b="b" l="l" r="r" t="t"/>
              <a:pathLst>
                <a:path extrusionOk="0" h="788417" w="675551">
                  <a:moveTo>
                    <a:pt x="301638" y="0"/>
                  </a:moveTo>
                  <a:cubicBezTo>
                    <a:pt x="353322" y="298245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10991187" y="5517577"/>
              <a:ext cx="1181720" cy="1379153"/>
            </a:xfrm>
            <a:custGeom>
              <a:rect b="b" l="l" r="r" t="t"/>
              <a:pathLst>
                <a:path extrusionOk="0" h="788417" w="675551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27"/>
          <p:cNvSpPr txBox="1"/>
          <p:nvPr>
            <p:ph idx="1" type="body"/>
          </p:nvPr>
        </p:nvSpPr>
        <p:spPr>
          <a:xfrm>
            <a:off x="658813" y="4363180"/>
            <a:ext cx="10224000" cy="525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27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7"/>
          <p:cNvSpPr txBox="1"/>
          <p:nvPr>
            <p:ph idx="2" type="body"/>
          </p:nvPr>
        </p:nvSpPr>
        <p:spPr>
          <a:xfrm>
            <a:off x="671513" y="1773238"/>
            <a:ext cx="10223999" cy="2407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700"/>
              <a:buNone/>
              <a:defRPr b="1" i="0" sz="16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1371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0"/>
              <a:buChar char="•"/>
              <a:defRPr sz="18000">
                <a:latin typeface="Arial"/>
                <a:ea typeface="Arial"/>
                <a:cs typeface="Arial"/>
                <a:sym typeface="Arial"/>
              </a:defRPr>
            </a:lvl2pPr>
            <a:lvl3pPr indent="-1371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0"/>
              <a:buChar char="−"/>
              <a:defRPr sz="18000">
                <a:latin typeface="Arial"/>
                <a:ea typeface="Arial"/>
                <a:cs typeface="Arial"/>
                <a:sym typeface="Arial"/>
              </a:defRPr>
            </a:lvl3pPr>
            <a:lvl4pPr indent="-1371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0"/>
              <a:buChar char="•"/>
              <a:defRPr sz="18000">
                <a:latin typeface="Arial"/>
                <a:ea typeface="Arial"/>
                <a:cs typeface="Arial"/>
                <a:sym typeface="Arial"/>
              </a:defRPr>
            </a:lvl4pPr>
            <a:lvl5pPr indent="-1371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0"/>
              <a:buChar char="•"/>
              <a:defRPr sz="18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фактоида">
  <p:cSld name="2 фактоида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28"/>
          <p:cNvGrpSpPr/>
          <p:nvPr/>
        </p:nvGrpSpPr>
        <p:grpSpPr>
          <a:xfrm>
            <a:off x="7156015" y="0"/>
            <a:ext cx="5016892" cy="6858000"/>
            <a:chOff x="7127683" y="0"/>
            <a:chExt cx="5045224" cy="6896730"/>
          </a:xfrm>
        </p:grpSpPr>
        <p:sp>
          <p:nvSpPr>
            <p:cNvPr id="276" name="Google Shape;276;p28"/>
            <p:cNvSpPr/>
            <p:nvPr/>
          </p:nvSpPr>
          <p:spPr>
            <a:xfrm>
              <a:off x="7127683" y="0"/>
              <a:ext cx="1181730" cy="1379149"/>
            </a:xfrm>
            <a:custGeom>
              <a:rect b="b" l="l" r="r" t="t"/>
              <a:pathLst>
                <a:path extrusionOk="0" h="788415" w="675557">
                  <a:moveTo>
                    <a:pt x="301638" y="0"/>
                  </a:moveTo>
                  <a:cubicBezTo>
                    <a:pt x="353326" y="298239"/>
                    <a:pt x="485738" y="568815"/>
                    <a:pt x="675557" y="788415"/>
                  </a:cubicBezTo>
                  <a:lnTo>
                    <a:pt x="301650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7127683" y="1379410"/>
              <a:ext cx="1181730" cy="1379144"/>
            </a:xfrm>
            <a:custGeom>
              <a:rect b="b" l="l" r="r" t="t"/>
              <a:pathLst>
                <a:path extrusionOk="0" h="788412" w="675557">
                  <a:moveTo>
                    <a:pt x="301638" y="0"/>
                  </a:moveTo>
                  <a:cubicBezTo>
                    <a:pt x="353326" y="298240"/>
                    <a:pt x="485738" y="568819"/>
                    <a:pt x="675557" y="788413"/>
                  </a:cubicBezTo>
                  <a:lnTo>
                    <a:pt x="301650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7127683" y="2758755"/>
              <a:ext cx="1181730" cy="1379153"/>
            </a:xfrm>
            <a:custGeom>
              <a:rect b="b" l="l" r="r" t="t"/>
              <a:pathLst>
                <a:path extrusionOk="0" h="788417" w="67555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7127683" y="4138225"/>
              <a:ext cx="1181730" cy="1379153"/>
            </a:xfrm>
            <a:custGeom>
              <a:rect b="b" l="l" r="r" t="t"/>
              <a:pathLst>
                <a:path extrusionOk="0" h="788417" w="675557">
                  <a:moveTo>
                    <a:pt x="301638" y="0"/>
                  </a:moveTo>
                  <a:cubicBezTo>
                    <a:pt x="353326" y="298245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7127683" y="5517577"/>
              <a:ext cx="1181730" cy="1379153"/>
            </a:xfrm>
            <a:custGeom>
              <a:rect b="b" l="l" r="r" t="t"/>
              <a:pathLst>
                <a:path extrusionOk="0" h="788417" w="675557">
                  <a:moveTo>
                    <a:pt x="301638" y="0"/>
                  </a:moveTo>
                  <a:cubicBezTo>
                    <a:pt x="353326" y="298236"/>
                    <a:pt x="485738" y="568814"/>
                    <a:pt x="675557" y="788417"/>
                  </a:cubicBezTo>
                  <a:lnTo>
                    <a:pt x="301650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8415451" y="0"/>
              <a:ext cx="1181725" cy="1379149"/>
            </a:xfrm>
            <a:custGeom>
              <a:rect b="b" l="l" r="r" t="t"/>
              <a:pathLst>
                <a:path extrusionOk="0" h="788415" w="675554">
                  <a:moveTo>
                    <a:pt x="301641" y="0"/>
                  </a:moveTo>
                  <a:cubicBezTo>
                    <a:pt x="353325" y="298239"/>
                    <a:pt x="485737" y="568815"/>
                    <a:pt x="675554" y="788415"/>
                  </a:cubicBezTo>
                  <a:lnTo>
                    <a:pt x="301651" y="788415"/>
                  </a:lnTo>
                  <a:cubicBezTo>
                    <a:pt x="147106" y="556027"/>
                    <a:pt x="42027" y="288326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415451" y="1379410"/>
              <a:ext cx="1181725" cy="1379144"/>
            </a:xfrm>
            <a:custGeom>
              <a:rect b="b" l="l" r="r" t="t"/>
              <a:pathLst>
                <a:path extrusionOk="0" h="788412" w="675554">
                  <a:moveTo>
                    <a:pt x="301641" y="0"/>
                  </a:moveTo>
                  <a:cubicBezTo>
                    <a:pt x="353325" y="298240"/>
                    <a:pt x="485737" y="568819"/>
                    <a:pt x="675554" y="788413"/>
                  </a:cubicBezTo>
                  <a:lnTo>
                    <a:pt x="301651" y="788413"/>
                  </a:lnTo>
                  <a:cubicBezTo>
                    <a:pt x="147106" y="556027"/>
                    <a:pt x="42027" y="288323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8415451" y="2758755"/>
              <a:ext cx="1181725" cy="1379153"/>
            </a:xfrm>
            <a:custGeom>
              <a:rect b="b" l="l" r="r" t="t"/>
              <a:pathLst>
                <a:path extrusionOk="0" h="788417" w="675554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8415451" y="4138225"/>
              <a:ext cx="1181725" cy="1379153"/>
            </a:xfrm>
            <a:custGeom>
              <a:rect b="b" l="l" r="r" t="t"/>
              <a:pathLst>
                <a:path extrusionOk="0" h="788417" w="675554">
                  <a:moveTo>
                    <a:pt x="301641" y="0"/>
                  </a:moveTo>
                  <a:cubicBezTo>
                    <a:pt x="353325" y="298245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32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8415451" y="5517577"/>
              <a:ext cx="1181725" cy="1379153"/>
            </a:xfrm>
            <a:custGeom>
              <a:rect b="b" l="l" r="r" t="t"/>
              <a:pathLst>
                <a:path extrusionOk="0" h="788417" w="675554">
                  <a:moveTo>
                    <a:pt x="301641" y="0"/>
                  </a:moveTo>
                  <a:cubicBezTo>
                    <a:pt x="353325" y="298236"/>
                    <a:pt x="485737" y="568814"/>
                    <a:pt x="675554" y="788417"/>
                  </a:cubicBezTo>
                  <a:lnTo>
                    <a:pt x="301651" y="788417"/>
                  </a:lnTo>
                  <a:cubicBezTo>
                    <a:pt x="147106" y="556023"/>
                    <a:pt x="42027" y="288328"/>
                    <a:pt x="0" y="0"/>
                  </a:cubicBezTo>
                  <a:lnTo>
                    <a:pt x="3016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9703321" y="0"/>
              <a:ext cx="1181720" cy="1379149"/>
            </a:xfrm>
            <a:custGeom>
              <a:rect b="b" l="l" r="r" t="t"/>
              <a:pathLst>
                <a:path extrusionOk="0" h="788415" w="675551">
                  <a:moveTo>
                    <a:pt x="301638" y="0"/>
                  </a:moveTo>
                  <a:cubicBezTo>
                    <a:pt x="353322" y="298239"/>
                    <a:pt x="485734" y="568815"/>
                    <a:pt x="675551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9703321" y="1379410"/>
              <a:ext cx="1181720" cy="1379144"/>
            </a:xfrm>
            <a:custGeom>
              <a:rect b="b" l="l" r="r" t="t"/>
              <a:pathLst>
                <a:path extrusionOk="0" h="788412" w="675551">
                  <a:moveTo>
                    <a:pt x="301638" y="0"/>
                  </a:moveTo>
                  <a:cubicBezTo>
                    <a:pt x="353322" y="298240"/>
                    <a:pt x="485734" y="568819"/>
                    <a:pt x="675551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9703321" y="2758755"/>
              <a:ext cx="1181720" cy="1379153"/>
            </a:xfrm>
            <a:custGeom>
              <a:rect b="b" l="l" r="r" t="t"/>
              <a:pathLst>
                <a:path extrusionOk="0" h="788417" w="675551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9703321" y="4138225"/>
              <a:ext cx="1181720" cy="1379153"/>
            </a:xfrm>
            <a:custGeom>
              <a:rect b="b" l="l" r="r" t="t"/>
              <a:pathLst>
                <a:path extrusionOk="0" h="788417" w="675551">
                  <a:moveTo>
                    <a:pt x="301638" y="0"/>
                  </a:moveTo>
                  <a:cubicBezTo>
                    <a:pt x="353322" y="298245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9703321" y="5517577"/>
              <a:ext cx="1181720" cy="1379153"/>
            </a:xfrm>
            <a:custGeom>
              <a:rect b="b" l="l" r="r" t="t"/>
              <a:pathLst>
                <a:path extrusionOk="0" h="788417" w="675551">
                  <a:moveTo>
                    <a:pt x="301638" y="0"/>
                  </a:moveTo>
                  <a:cubicBezTo>
                    <a:pt x="353322" y="298236"/>
                    <a:pt x="485734" y="568814"/>
                    <a:pt x="675551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10991187" y="0"/>
              <a:ext cx="1181720" cy="1379149"/>
            </a:xfrm>
            <a:custGeom>
              <a:rect b="b" l="l" r="r" t="t"/>
              <a:pathLst>
                <a:path extrusionOk="0" h="788415" w="675551">
                  <a:moveTo>
                    <a:pt x="301638" y="0"/>
                  </a:moveTo>
                  <a:cubicBezTo>
                    <a:pt x="353322" y="298239"/>
                    <a:pt x="485734" y="568815"/>
                    <a:pt x="675552" y="788415"/>
                  </a:cubicBezTo>
                  <a:lnTo>
                    <a:pt x="301648" y="788415"/>
                  </a:lnTo>
                  <a:cubicBezTo>
                    <a:pt x="147102" y="556027"/>
                    <a:pt x="42021" y="288326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10991187" y="1379410"/>
              <a:ext cx="1181720" cy="1379144"/>
            </a:xfrm>
            <a:custGeom>
              <a:rect b="b" l="l" r="r" t="t"/>
              <a:pathLst>
                <a:path extrusionOk="0" h="788412" w="675551">
                  <a:moveTo>
                    <a:pt x="301638" y="0"/>
                  </a:moveTo>
                  <a:cubicBezTo>
                    <a:pt x="353322" y="298240"/>
                    <a:pt x="485734" y="568819"/>
                    <a:pt x="675552" y="788413"/>
                  </a:cubicBezTo>
                  <a:lnTo>
                    <a:pt x="301648" y="788413"/>
                  </a:lnTo>
                  <a:cubicBezTo>
                    <a:pt x="147102" y="556027"/>
                    <a:pt x="42021" y="288323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10991187" y="2758755"/>
              <a:ext cx="1181720" cy="1379153"/>
            </a:xfrm>
            <a:custGeom>
              <a:rect b="b" l="l" r="r" t="t"/>
              <a:pathLst>
                <a:path extrusionOk="0" h="788417" w="675551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10991187" y="4138225"/>
              <a:ext cx="1181720" cy="1379153"/>
            </a:xfrm>
            <a:custGeom>
              <a:rect b="b" l="l" r="r" t="t"/>
              <a:pathLst>
                <a:path extrusionOk="0" h="788417" w="675551">
                  <a:moveTo>
                    <a:pt x="301638" y="0"/>
                  </a:moveTo>
                  <a:cubicBezTo>
                    <a:pt x="353322" y="298245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32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10991187" y="5517577"/>
              <a:ext cx="1181720" cy="1379153"/>
            </a:xfrm>
            <a:custGeom>
              <a:rect b="b" l="l" r="r" t="t"/>
              <a:pathLst>
                <a:path extrusionOk="0" h="788417" w="675551">
                  <a:moveTo>
                    <a:pt x="301638" y="0"/>
                  </a:moveTo>
                  <a:cubicBezTo>
                    <a:pt x="353322" y="298236"/>
                    <a:pt x="485734" y="568814"/>
                    <a:pt x="675552" y="788417"/>
                  </a:cubicBezTo>
                  <a:lnTo>
                    <a:pt x="301648" y="788417"/>
                  </a:lnTo>
                  <a:cubicBezTo>
                    <a:pt x="147102" y="556023"/>
                    <a:pt x="42021" y="288328"/>
                    <a:pt x="0" y="0"/>
                  </a:cubicBezTo>
                  <a:lnTo>
                    <a:pt x="3016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6" name="Google Shape;296;p28"/>
          <p:cNvSpPr txBox="1"/>
          <p:nvPr>
            <p:ph idx="1" type="body"/>
          </p:nvPr>
        </p:nvSpPr>
        <p:spPr>
          <a:xfrm>
            <a:off x="672853" y="3878709"/>
            <a:ext cx="8131144" cy="1767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  <a:defRPr b="1" i="0" sz="1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7" name="Google Shape;297;p28"/>
          <p:cNvSpPr txBox="1"/>
          <p:nvPr>
            <p:ph idx="2" type="body"/>
          </p:nvPr>
        </p:nvSpPr>
        <p:spPr>
          <a:xfrm>
            <a:off x="672852" y="5715426"/>
            <a:ext cx="8131144" cy="4853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8" name="Google Shape;298;p28"/>
          <p:cNvSpPr txBox="1"/>
          <p:nvPr>
            <p:ph idx="3" type="body"/>
          </p:nvPr>
        </p:nvSpPr>
        <p:spPr>
          <a:xfrm>
            <a:off x="671514" y="1045518"/>
            <a:ext cx="8131144" cy="1767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  <a:defRPr b="1" i="0" sz="1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" name="Google Shape;299;p28"/>
          <p:cNvSpPr txBox="1"/>
          <p:nvPr>
            <p:ph idx="4" type="body"/>
          </p:nvPr>
        </p:nvSpPr>
        <p:spPr>
          <a:xfrm>
            <a:off x="671513" y="2882235"/>
            <a:ext cx="8131144" cy="4853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0" name="Google Shape;300;p28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фактоида">
  <p:cSld name="4 фактоида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29"/>
          <p:cNvSpPr txBox="1"/>
          <p:nvPr>
            <p:ph idx="1" type="body"/>
          </p:nvPr>
        </p:nvSpPr>
        <p:spPr>
          <a:xfrm>
            <a:off x="6097339" y="3864033"/>
            <a:ext cx="5417327" cy="10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  <a:defRPr b="1" i="0" sz="8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4" name="Google Shape;304;p29"/>
          <p:cNvSpPr txBox="1"/>
          <p:nvPr>
            <p:ph idx="2" type="body"/>
          </p:nvPr>
        </p:nvSpPr>
        <p:spPr>
          <a:xfrm>
            <a:off x="6097338" y="5058095"/>
            <a:ext cx="5417327" cy="356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5" name="Google Shape;305;p29"/>
          <p:cNvSpPr txBox="1"/>
          <p:nvPr>
            <p:ph idx="3" type="body"/>
          </p:nvPr>
        </p:nvSpPr>
        <p:spPr>
          <a:xfrm>
            <a:off x="6096000" y="1773238"/>
            <a:ext cx="5417327" cy="10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  <a:defRPr b="1" i="0" sz="8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6" name="Google Shape;306;p29"/>
          <p:cNvSpPr txBox="1"/>
          <p:nvPr>
            <p:ph idx="4" type="body"/>
          </p:nvPr>
        </p:nvSpPr>
        <p:spPr>
          <a:xfrm>
            <a:off x="6096000" y="2967300"/>
            <a:ext cx="5417327" cy="356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7" name="Google Shape;307;p29"/>
          <p:cNvSpPr txBox="1"/>
          <p:nvPr>
            <p:ph idx="5" type="body"/>
          </p:nvPr>
        </p:nvSpPr>
        <p:spPr>
          <a:xfrm>
            <a:off x="680012" y="3864033"/>
            <a:ext cx="5239525" cy="10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  <a:defRPr b="1" i="0" sz="8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8" name="Google Shape;308;p29"/>
          <p:cNvSpPr txBox="1"/>
          <p:nvPr>
            <p:ph idx="6" type="body"/>
          </p:nvPr>
        </p:nvSpPr>
        <p:spPr>
          <a:xfrm>
            <a:off x="680011" y="5058095"/>
            <a:ext cx="5239525" cy="356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9" name="Google Shape;309;p29"/>
          <p:cNvSpPr txBox="1"/>
          <p:nvPr>
            <p:ph idx="7" type="body"/>
          </p:nvPr>
        </p:nvSpPr>
        <p:spPr>
          <a:xfrm>
            <a:off x="678673" y="1773238"/>
            <a:ext cx="5239525" cy="10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  <a:defRPr b="1" i="0" sz="8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0" name="Google Shape;310;p29"/>
          <p:cNvSpPr txBox="1"/>
          <p:nvPr>
            <p:ph idx="8" type="body"/>
          </p:nvPr>
        </p:nvSpPr>
        <p:spPr>
          <a:xfrm>
            <a:off x="678673" y="2967300"/>
            <a:ext cx="5239525" cy="356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фактоида + текст">
  <p:cSld name="4 фактоида + текст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/>
          <p:nvPr>
            <p:ph idx="1" type="body"/>
          </p:nvPr>
        </p:nvSpPr>
        <p:spPr>
          <a:xfrm>
            <a:off x="5345018" y="617220"/>
            <a:ext cx="2779200" cy="92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3" name="Google Shape;313;p30"/>
          <p:cNvSpPr txBox="1"/>
          <p:nvPr>
            <p:ph idx="2" type="body"/>
          </p:nvPr>
        </p:nvSpPr>
        <p:spPr>
          <a:xfrm>
            <a:off x="5345017" y="1620441"/>
            <a:ext cx="2779200" cy="498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4" name="Google Shape;314;p30"/>
          <p:cNvSpPr txBox="1"/>
          <p:nvPr>
            <p:ph idx="3" type="body"/>
          </p:nvPr>
        </p:nvSpPr>
        <p:spPr>
          <a:xfrm>
            <a:off x="5345018" y="2680786"/>
            <a:ext cx="2779200" cy="92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5" name="Google Shape;315;p30"/>
          <p:cNvSpPr txBox="1"/>
          <p:nvPr>
            <p:ph idx="4" type="body"/>
          </p:nvPr>
        </p:nvSpPr>
        <p:spPr>
          <a:xfrm>
            <a:off x="5345017" y="3684008"/>
            <a:ext cx="277920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6" name="Google Shape;316;p30"/>
          <p:cNvSpPr txBox="1"/>
          <p:nvPr>
            <p:ph idx="5" type="body"/>
          </p:nvPr>
        </p:nvSpPr>
        <p:spPr>
          <a:xfrm>
            <a:off x="8424464" y="617220"/>
            <a:ext cx="2779200" cy="92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7" name="Google Shape;317;p30"/>
          <p:cNvSpPr txBox="1"/>
          <p:nvPr>
            <p:ph idx="6" type="body"/>
          </p:nvPr>
        </p:nvSpPr>
        <p:spPr>
          <a:xfrm>
            <a:off x="8424463" y="1620442"/>
            <a:ext cx="277920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8" name="Google Shape;318;p30"/>
          <p:cNvSpPr txBox="1"/>
          <p:nvPr>
            <p:ph idx="7" type="body"/>
          </p:nvPr>
        </p:nvSpPr>
        <p:spPr>
          <a:xfrm>
            <a:off x="8424465" y="2680786"/>
            <a:ext cx="2779200" cy="92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9" name="Google Shape;319;p30"/>
          <p:cNvSpPr txBox="1"/>
          <p:nvPr>
            <p:ph idx="8" type="body"/>
          </p:nvPr>
        </p:nvSpPr>
        <p:spPr>
          <a:xfrm>
            <a:off x="8424463" y="3684008"/>
            <a:ext cx="277920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0" name="Google Shape;320;p30"/>
          <p:cNvSpPr txBox="1"/>
          <p:nvPr>
            <p:ph idx="9" type="body"/>
          </p:nvPr>
        </p:nvSpPr>
        <p:spPr>
          <a:xfrm>
            <a:off x="668348" y="2495796"/>
            <a:ext cx="3384000" cy="111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1" name="Google Shape;321;p30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30"/>
          <p:cNvSpPr txBox="1"/>
          <p:nvPr>
            <p:ph type="title"/>
          </p:nvPr>
        </p:nvSpPr>
        <p:spPr>
          <a:xfrm>
            <a:off x="677334" y="692150"/>
            <a:ext cx="3366029" cy="16018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одержание">
  <p:cSld name="Содержание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title"/>
          </p:nvPr>
        </p:nvSpPr>
        <p:spPr>
          <a:xfrm>
            <a:off x="677334" y="692150"/>
            <a:ext cx="2681816" cy="644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"/>
          <p:cNvSpPr txBox="1"/>
          <p:nvPr>
            <p:ph idx="1" type="body"/>
          </p:nvPr>
        </p:nvSpPr>
        <p:spPr>
          <a:xfrm>
            <a:off x="4043363" y="692150"/>
            <a:ext cx="7489825" cy="550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/>
              <a:defRPr sz="2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4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фактоидов">
  <p:cSld name="6 фактоидов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 txBox="1"/>
          <p:nvPr>
            <p:ph idx="1" type="body"/>
          </p:nvPr>
        </p:nvSpPr>
        <p:spPr>
          <a:xfrm>
            <a:off x="5345020" y="617220"/>
            <a:ext cx="2484000" cy="760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5" name="Google Shape;325;p31"/>
          <p:cNvSpPr txBox="1"/>
          <p:nvPr>
            <p:ph idx="2" type="body"/>
          </p:nvPr>
        </p:nvSpPr>
        <p:spPr>
          <a:xfrm>
            <a:off x="5345020" y="1452769"/>
            <a:ext cx="2484000" cy="597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6" name="Google Shape;326;p31"/>
          <p:cNvSpPr txBox="1"/>
          <p:nvPr>
            <p:ph idx="3" type="body"/>
          </p:nvPr>
        </p:nvSpPr>
        <p:spPr>
          <a:xfrm>
            <a:off x="8375766" y="617220"/>
            <a:ext cx="2484000" cy="760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7" name="Google Shape;327;p31"/>
          <p:cNvSpPr txBox="1"/>
          <p:nvPr>
            <p:ph idx="4" type="body"/>
          </p:nvPr>
        </p:nvSpPr>
        <p:spPr>
          <a:xfrm>
            <a:off x="8375766" y="1452769"/>
            <a:ext cx="2484000" cy="597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8" name="Google Shape;328;p31"/>
          <p:cNvSpPr txBox="1"/>
          <p:nvPr>
            <p:ph idx="5" type="body"/>
          </p:nvPr>
        </p:nvSpPr>
        <p:spPr>
          <a:xfrm>
            <a:off x="5345020" y="2293322"/>
            <a:ext cx="2484000" cy="760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9" name="Google Shape;329;p31"/>
          <p:cNvSpPr txBox="1"/>
          <p:nvPr>
            <p:ph idx="6" type="body"/>
          </p:nvPr>
        </p:nvSpPr>
        <p:spPr>
          <a:xfrm>
            <a:off x="5345020" y="3128871"/>
            <a:ext cx="2484000" cy="597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0" name="Google Shape;330;p31"/>
          <p:cNvSpPr txBox="1"/>
          <p:nvPr>
            <p:ph idx="7" type="body"/>
          </p:nvPr>
        </p:nvSpPr>
        <p:spPr>
          <a:xfrm>
            <a:off x="8375766" y="2293322"/>
            <a:ext cx="2484000" cy="760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1" name="Google Shape;331;p31"/>
          <p:cNvSpPr txBox="1"/>
          <p:nvPr>
            <p:ph idx="8" type="body"/>
          </p:nvPr>
        </p:nvSpPr>
        <p:spPr>
          <a:xfrm>
            <a:off x="8375766" y="3128872"/>
            <a:ext cx="2484000" cy="597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2" name="Google Shape;332;p31"/>
          <p:cNvSpPr txBox="1"/>
          <p:nvPr>
            <p:ph idx="9" type="body"/>
          </p:nvPr>
        </p:nvSpPr>
        <p:spPr>
          <a:xfrm>
            <a:off x="5345020" y="3971489"/>
            <a:ext cx="2484000" cy="760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3" name="Google Shape;333;p31"/>
          <p:cNvSpPr txBox="1"/>
          <p:nvPr>
            <p:ph idx="13" type="body"/>
          </p:nvPr>
        </p:nvSpPr>
        <p:spPr>
          <a:xfrm>
            <a:off x="5345020" y="4807039"/>
            <a:ext cx="2484000" cy="597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4" name="Google Shape;334;p31"/>
          <p:cNvSpPr txBox="1"/>
          <p:nvPr>
            <p:ph idx="14" type="body"/>
          </p:nvPr>
        </p:nvSpPr>
        <p:spPr>
          <a:xfrm>
            <a:off x="8375766" y="3971489"/>
            <a:ext cx="2484000" cy="760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5" name="Google Shape;335;p31"/>
          <p:cNvSpPr txBox="1"/>
          <p:nvPr>
            <p:ph idx="15" type="body"/>
          </p:nvPr>
        </p:nvSpPr>
        <p:spPr>
          <a:xfrm>
            <a:off x="8375766" y="4807039"/>
            <a:ext cx="2484000" cy="597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6" name="Google Shape;336;p31"/>
          <p:cNvSpPr txBox="1"/>
          <p:nvPr>
            <p:ph idx="16" type="body"/>
          </p:nvPr>
        </p:nvSpPr>
        <p:spPr>
          <a:xfrm>
            <a:off x="671513" y="2496201"/>
            <a:ext cx="3384000" cy="111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7" name="Google Shape;337;p31"/>
          <p:cNvSpPr txBox="1"/>
          <p:nvPr>
            <p:ph type="title"/>
          </p:nvPr>
        </p:nvSpPr>
        <p:spPr>
          <a:xfrm>
            <a:off x="677334" y="692150"/>
            <a:ext cx="3366029" cy="1601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31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фактоидов">
  <p:cSld name="9 фактоидов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 txBox="1"/>
          <p:nvPr>
            <p:ph idx="1" type="body"/>
          </p:nvPr>
        </p:nvSpPr>
        <p:spPr>
          <a:xfrm>
            <a:off x="5342973" y="621775"/>
            <a:ext cx="1764000" cy="8064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1" name="Google Shape;341;p32"/>
          <p:cNvSpPr txBox="1"/>
          <p:nvPr>
            <p:ph idx="2" type="body"/>
          </p:nvPr>
        </p:nvSpPr>
        <p:spPr>
          <a:xfrm>
            <a:off x="5342973" y="1439767"/>
            <a:ext cx="1764000" cy="601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2" name="Google Shape;342;p32"/>
          <p:cNvSpPr txBox="1"/>
          <p:nvPr>
            <p:ph idx="3" type="body"/>
          </p:nvPr>
        </p:nvSpPr>
        <p:spPr>
          <a:xfrm>
            <a:off x="7395993" y="621775"/>
            <a:ext cx="1764000" cy="8064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3" name="Google Shape;343;p32"/>
          <p:cNvSpPr txBox="1"/>
          <p:nvPr>
            <p:ph idx="4" type="body"/>
          </p:nvPr>
        </p:nvSpPr>
        <p:spPr>
          <a:xfrm>
            <a:off x="7395993" y="1439767"/>
            <a:ext cx="1764000" cy="601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4" name="Google Shape;344;p32"/>
          <p:cNvSpPr txBox="1"/>
          <p:nvPr>
            <p:ph idx="5" type="body"/>
          </p:nvPr>
        </p:nvSpPr>
        <p:spPr>
          <a:xfrm>
            <a:off x="9445338" y="621775"/>
            <a:ext cx="1764000" cy="8064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5" name="Google Shape;345;p32"/>
          <p:cNvSpPr txBox="1"/>
          <p:nvPr>
            <p:ph idx="6" type="body"/>
          </p:nvPr>
        </p:nvSpPr>
        <p:spPr>
          <a:xfrm>
            <a:off x="9445338" y="1439767"/>
            <a:ext cx="1764000" cy="601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6" name="Google Shape;346;p32"/>
          <p:cNvSpPr txBox="1"/>
          <p:nvPr>
            <p:ph idx="7" type="body"/>
          </p:nvPr>
        </p:nvSpPr>
        <p:spPr>
          <a:xfrm>
            <a:off x="5342973" y="2524164"/>
            <a:ext cx="1764000" cy="796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p32"/>
          <p:cNvSpPr txBox="1"/>
          <p:nvPr>
            <p:ph idx="8" type="body"/>
          </p:nvPr>
        </p:nvSpPr>
        <p:spPr>
          <a:xfrm>
            <a:off x="5342973" y="3335807"/>
            <a:ext cx="1764000" cy="601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8" name="Google Shape;348;p32"/>
          <p:cNvSpPr txBox="1"/>
          <p:nvPr>
            <p:ph idx="9" type="body"/>
          </p:nvPr>
        </p:nvSpPr>
        <p:spPr>
          <a:xfrm>
            <a:off x="7399668" y="2524164"/>
            <a:ext cx="1764000" cy="796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9" name="Google Shape;349;p32"/>
          <p:cNvSpPr txBox="1"/>
          <p:nvPr>
            <p:ph idx="13" type="body"/>
          </p:nvPr>
        </p:nvSpPr>
        <p:spPr>
          <a:xfrm>
            <a:off x="7399668" y="3335807"/>
            <a:ext cx="1764000" cy="601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0" name="Google Shape;350;p32"/>
          <p:cNvSpPr txBox="1"/>
          <p:nvPr>
            <p:ph idx="14" type="body"/>
          </p:nvPr>
        </p:nvSpPr>
        <p:spPr>
          <a:xfrm>
            <a:off x="9452688" y="2524164"/>
            <a:ext cx="1764000" cy="796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1" name="Google Shape;351;p32"/>
          <p:cNvSpPr txBox="1"/>
          <p:nvPr>
            <p:ph idx="15" type="body"/>
          </p:nvPr>
        </p:nvSpPr>
        <p:spPr>
          <a:xfrm>
            <a:off x="9452688" y="3335807"/>
            <a:ext cx="1764000" cy="601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2" name="Google Shape;352;p32"/>
          <p:cNvSpPr txBox="1"/>
          <p:nvPr>
            <p:ph idx="16" type="body"/>
          </p:nvPr>
        </p:nvSpPr>
        <p:spPr>
          <a:xfrm>
            <a:off x="5342973" y="4348797"/>
            <a:ext cx="1764000" cy="796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3" name="Google Shape;353;p32"/>
          <p:cNvSpPr txBox="1"/>
          <p:nvPr>
            <p:ph idx="17" type="body"/>
          </p:nvPr>
        </p:nvSpPr>
        <p:spPr>
          <a:xfrm>
            <a:off x="5342973" y="5157265"/>
            <a:ext cx="1764000" cy="601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p32"/>
          <p:cNvSpPr txBox="1"/>
          <p:nvPr>
            <p:ph idx="18" type="body"/>
          </p:nvPr>
        </p:nvSpPr>
        <p:spPr>
          <a:xfrm>
            <a:off x="7395993" y="4348797"/>
            <a:ext cx="1764000" cy="796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5" name="Google Shape;355;p32"/>
          <p:cNvSpPr txBox="1"/>
          <p:nvPr>
            <p:ph idx="19" type="body"/>
          </p:nvPr>
        </p:nvSpPr>
        <p:spPr>
          <a:xfrm>
            <a:off x="7395993" y="5157265"/>
            <a:ext cx="1764000" cy="601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6" name="Google Shape;356;p32"/>
          <p:cNvSpPr txBox="1"/>
          <p:nvPr>
            <p:ph idx="20" type="body"/>
          </p:nvPr>
        </p:nvSpPr>
        <p:spPr>
          <a:xfrm>
            <a:off x="9445338" y="4348797"/>
            <a:ext cx="1764000" cy="796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7" name="Google Shape;357;p32"/>
          <p:cNvSpPr txBox="1"/>
          <p:nvPr>
            <p:ph idx="21" type="body"/>
          </p:nvPr>
        </p:nvSpPr>
        <p:spPr>
          <a:xfrm>
            <a:off x="9445338" y="5157265"/>
            <a:ext cx="1764000" cy="601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8" name="Google Shape;358;p32"/>
          <p:cNvSpPr txBox="1"/>
          <p:nvPr>
            <p:ph idx="22" type="body"/>
          </p:nvPr>
        </p:nvSpPr>
        <p:spPr>
          <a:xfrm>
            <a:off x="671513" y="2487267"/>
            <a:ext cx="3384000" cy="111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9" name="Google Shape;359;p32"/>
          <p:cNvSpPr txBox="1"/>
          <p:nvPr>
            <p:ph type="title"/>
          </p:nvPr>
        </p:nvSpPr>
        <p:spPr>
          <a:xfrm>
            <a:off x="677334" y="692150"/>
            <a:ext cx="3366029" cy="1601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2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фактоидов">
  <p:cSld name="8 фактоидов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"/>
          <p:cNvSpPr txBox="1"/>
          <p:nvPr>
            <p:ph idx="1" type="body"/>
          </p:nvPr>
        </p:nvSpPr>
        <p:spPr>
          <a:xfrm>
            <a:off x="671513" y="2052229"/>
            <a:ext cx="2575861" cy="760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3" name="Google Shape;363;p33"/>
          <p:cNvSpPr txBox="1"/>
          <p:nvPr>
            <p:ph idx="2" type="body"/>
          </p:nvPr>
        </p:nvSpPr>
        <p:spPr>
          <a:xfrm>
            <a:off x="671513" y="2947811"/>
            <a:ext cx="2575861" cy="62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4" name="Google Shape;364;p33"/>
          <p:cNvSpPr txBox="1"/>
          <p:nvPr>
            <p:ph idx="3" type="body"/>
          </p:nvPr>
        </p:nvSpPr>
        <p:spPr>
          <a:xfrm>
            <a:off x="3433450" y="2052229"/>
            <a:ext cx="2575861" cy="760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5" name="Google Shape;365;p33"/>
          <p:cNvSpPr txBox="1"/>
          <p:nvPr>
            <p:ph idx="4" type="body"/>
          </p:nvPr>
        </p:nvSpPr>
        <p:spPr>
          <a:xfrm>
            <a:off x="3433450" y="2947811"/>
            <a:ext cx="2575861" cy="62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6" name="Google Shape;366;p33"/>
          <p:cNvSpPr txBox="1"/>
          <p:nvPr>
            <p:ph idx="5" type="body"/>
          </p:nvPr>
        </p:nvSpPr>
        <p:spPr>
          <a:xfrm>
            <a:off x="6195388" y="2052229"/>
            <a:ext cx="2575861" cy="760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7" name="Google Shape;367;p33"/>
          <p:cNvSpPr txBox="1"/>
          <p:nvPr>
            <p:ph idx="6" type="body"/>
          </p:nvPr>
        </p:nvSpPr>
        <p:spPr>
          <a:xfrm>
            <a:off x="6195388" y="2947811"/>
            <a:ext cx="2575861" cy="62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8" name="Google Shape;368;p33"/>
          <p:cNvSpPr txBox="1"/>
          <p:nvPr>
            <p:ph idx="7" type="body"/>
          </p:nvPr>
        </p:nvSpPr>
        <p:spPr>
          <a:xfrm>
            <a:off x="8957326" y="2052229"/>
            <a:ext cx="2575861" cy="760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9" name="Google Shape;369;p33"/>
          <p:cNvSpPr txBox="1"/>
          <p:nvPr>
            <p:ph idx="8" type="body"/>
          </p:nvPr>
        </p:nvSpPr>
        <p:spPr>
          <a:xfrm>
            <a:off x="8957326" y="2947811"/>
            <a:ext cx="2575861" cy="62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0" name="Google Shape;370;p33"/>
          <p:cNvSpPr txBox="1"/>
          <p:nvPr>
            <p:ph idx="9" type="body"/>
          </p:nvPr>
        </p:nvSpPr>
        <p:spPr>
          <a:xfrm>
            <a:off x="671513" y="4142061"/>
            <a:ext cx="2575861" cy="760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1" name="Google Shape;371;p33"/>
          <p:cNvSpPr txBox="1"/>
          <p:nvPr>
            <p:ph idx="13" type="body"/>
          </p:nvPr>
        </p:nvSpPr>
        <p:spPr>
          <a:xfrm>
            <a:off x="671513" y="5031926"/>
            <a:ext cx="2575861" cy="62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2" name="Google Shape;372;p33"/>
          <p:cNvSpPr txBox="1"/>
          <p:nvPr>
            <p:ph idx="14" type="body"/>
          </p:nvPr>
        </p:nvSpPr>
        <p:spPr>
          <a:xfrm>
            <a:off x="3433450" y="4142061"/>
            <a:ext cx="2575861" cy="760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3" name="Google Shape;373;p33"/>
          <p:cNvSpPr txBox="1"/>
          <p:nvPr>
            <p:ph idx="15" type="body"/>
          </p:nvPr>
        </p:nvSpPr>
        <p:spPr>
          <a:xfrm>
            <a:off x="3433450" y="5031926"/>
            <a:ext cx="2575861" cy="62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4" name="Google Shape;374;p33"/>
          <p:cNvSpPr txBox="1"/>
          <p:nvPr>
            <p:ph idx="16" type="body"/>
          </p:nvPr>
        </p:nvSpPr>
        <p:spPr>
          <a:xfrm>
            <a:off x="6195388" y="4142061"/>
            <a:ext cx="2575861" cy="760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5" name="Google Shape;375;p33"/>
          <p:cNvSpPr txBox="1"/>
          <p:nvPr>
            <p:ph idx="17" type="body"/>
          </p:nvPr>
        </p:nvSpPr>
        <p:spPr>
          <a:xfrm>
            <a:off x="6195388" y="5031926"/>
            <a:ext cx="2575861" cy="62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6" name="Google Shape;376;p33"/>
          <p:cNvSpPr txBox="1"/>
          <p:nvPr>
            <p:ph idx="18" type="body"/>
          </p:nvPr>
        </p:nvSpPr>
        <p:spPr>
          <a:xfrm>
            <a:off x="8957326" y="4142061"/>
            <a:ext cx="2575861" cy="760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7" name="Google Shape;377;p33"/>
          <p:cNvSpPr txBox="1"/>
          <p:nvPr>
            <p:ph idx="19" type="body"/>
          </p:nvPr>
        </p:nvSpPr>
        <p:spPr>
          <a:xfrm>
            <a:off x="8957326" y="5031926"/>
            <a:ext cx="2575861" cy="62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8" name="Google Shape;378;p33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33"/>
          <p:cNvSpPr txBox="1"/>
          <p:nvPr>
            <p:ph type="title"/>
          </p:nvPr>
        </p:nvSpPr>
        <p:spPr>
          <a:xfrm>
            <a:off x="677334" y="692150"/>
            <a:ext cx="10868554" cy="628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окап телефона (android) ">
  <p:cSld name="Мокап телефона (android) 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2707" y="570016"/>
            <a:ext cx="2813039" cy="58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4"/>
          <p:cNvSpPr/>
          <p:nvPr>
            <p:ph idx="2" type="pic"/>
          </p:nvPr>
        </p:nvSpPr>
        <p:spPr>
          <a:xfrm>
            <a:off x="7764500" y="997907"/>
            <a:ext cx="2389452" cy="5034018"/>
          </a:xfrm>
          <a:prstGeom prst="roundRect">
            <a:avLst>
              <a:gd fmla="val 10056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34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34"/>
          <p:cNvSpPr txBox="1"/>
          <p:nvPr>
            <p:ph idx="1" type="body"/>
          </p:nvPr>
        </p:nvSpPr>
        <p:spPr>
          <a:xfrm>
            <a:off x="671514" y="2055970"/>
            <a:ext cx="5418666" cy="4144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5" name="Google Shape;385;p34"/>
          <p:cNvSpPr txBox="1"/>
          <p:nvPr>
            <p:ph type="title"/>
          </p:nvPr>
        </p:nvSpPr>
        <p:spPr>
          <a:xfrm>
            <a:off x="677334" y="692150"/>
            <a:ext cx="5418666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1 android)">
  <p:cSld name="Два мокапа телефона (1 android)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31474" y="570016"/>
            <a:ext cx="2813039" cy="58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6099" y="570016"/>
            <a:ext cx="2813039" cy="58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5"/>
          <p:cNvSpPr txBox="1"/>
          <p:nvPr>
            <p:ph idx="1" type="body"/>
          </p:nvPr>
        </p:nvSpPr>
        <p:spPr>
          <a:xfrm>
            <a:off x="671514" y="2055970"/>
            <a:ext cx="4663016" cy="4144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0" name="Google Shape;390;p35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35"/>
          <p:cNvSpPr txBox="1"/>
          <p:nvPr>
            <p:ph type="title"/>
          </p:nvPr>
        </p:nvSpPr>
        <p:spPr>
          <a:xfrm>
            <a:off x="677334" y="692150"/>
            <a:ext cx="4663016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35"/>
          <p:cNvSpPr/>
          <p:nvPr>
            <p:ph idx="2" type="pic"/>
          </p:nvPr>
        </p:nvSpPr>
        <p:spPr>
          <a:xfrm>
            <a:off x="9057893" y="1009595"/>
            <a:ext cx="2389452" cy="5034018"/>
          </a:xfrm>
          <a:prstGeom prst="roundRect">
            <a:avLst>
              <a:gd fmla="val 8068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35"/>
          <p:cNvSpPr/>
          <p:nvPr>
            <p:ph idx="3" type="pic"/>
          </p:nvPr>
        </p:nvSpPr>
        <p:spPr>
          <a:xfrm>
            <a:off x="6343268" y="1009595"/>
            <a:ext cx="2389452" cy="5034018"/>
          </a:xfrm>
          <a:prstGeom prst="roundRect">
            <a:avLst>
              <a:gd fmla="val 8068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2 android) ">
  <p:cSld name="Два мокапа телефона (2 android) 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6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36"/>
          <p:cNvSpPr txBox="1"/>
          <p:nvPr>
            <p:ph idx="1" type="body"/>
          </p:nvPr>
        </p:nvSpPr>
        <p:spPr>
          <a:xfrm>
            <a:off x="6850065" y="2055970"/>
            <a:ext cx="4663016" cy="4144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7" name="Google Shape;397;p36"/>
          <p:cNvSpPr txBox="1"/>
          <p:nvPr>
            <p:ph type="title"/>
          </p:nvPr>
        </p:nvSpPr>
        <p:spPr>
          <a:xfrm>
            <a:off x="6855885" y="692150"/>
            <a:ext cx="4663016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36"/>
          <p:cNvSpPr/>
          <p:nvPr>
            <p:ph idx="2" type="pic"/>
          </p:nvPr>
        </p:nvSpPr>
        <p:spPr>
          <a:xfrm>
            <a:off x="3469713" y="1009595"/>
            <a:ext cx="2389452" cy="5034018"/>
          </a:xfrm>
          <a:prstGeom prst="roundRect">
            <a:avLst>
              <a:gd fmla="val 8068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36"/>
          <p:cNvSpPr/>
          <p:nvPr>
            <p:ph idx="3" type="pic"/>
          </p:nvPr>
        </p:nvSpPr>
        <p:spPr>
          <a:xfrm>
            <a:off x="755088" y="1009595"/>
            <a:ext cx="2389452" cy="5034018"/>
          </a:xfrm>
          <a:prstGeom prst="roundRect">
            <a:avLst>
              <a:gd fmla="val 8068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400" name="Google Shape;400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3294" y="570016"/>
            <a:ext cx="2813039" cy="58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57919" y="570016"/>
            <a:ext cx="2813039" cy="58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Увеличенный мокап телефона (android) ">
  <p:cSld name="Увеличенный мокап телефона (android) 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55501" y="510641"/>
            <a:ext cx="4095037" cy="8573984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7"/>
          <p:cNvSpPr/>
          <p:nvPr>
            <p:ph idx="2" type="pic"/>
          </p:nvPr>
        </p:nvSpPr>
        <p:spPr>
          <a:xfrm>
            <a:off x="7274309" y="1146777"/>
            <a:ext cx="3457422" cy="7320329"/>
          </a:xfrm>
          <a:prstGeom prst="roundRect">
            <a:avLst>
              <a:gd fmla="val 8360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37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37"/>
          <p:cNvSpPr txBox="1"/>
          <p:nvPr>
            <p:ph idx="1" type="body"/>
          </p:nvPr>
        </p:nvSpPr>
        <p:spPr>
          <a:xfrm>
            <a:off x="671514" y="2055970"/>
            <a:ext cx="5424486" cy="4144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7" name="Google Shape;407;p37"/>
          <p:cNvSpPr txBox="1"/>
          <p:nvPr>
            <p:ph type="title"/>
          </p:nvPr>
        </p:nvSpPr>
        <p:spPr>
          <a:xfrm>
            <a:off x="677334" y="692150"/>
            <a:ext cx="5424486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Мокап телефона ">
  <p:cSld name="1_Мокап телефона 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82421" y="452282"/>
            <a:ext cx="3174791" cy="5991381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8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38"/>
          <p:cNvSpPr txBox="1"/>
          <p:nvPr>
            <p:ph idx="1" type="body"/>
          </p:nvPr>
        </p:nvSpPr>
        <p:spPr>
          <a:xfrm>
            <a:off x="671514" y="2055970"/>
            <a:ext cx="5418666" cy="4144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2" name="Google Shape;412;p38"/>
          <p:cNvSpPr txBox="1"/>
          <p:nvPr>
            <p:ph type="title"/>
          </p:nvPr>
        </p:nvSpPr>
        <p:spPr>
          <a:xfrm>
            <a:off x="677334" y="692150"/>
            <a:ext cx="5418666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38"/>
          <p:cNvSpPr/>
          <p:nvPr>
            <p:ph idx="2" type="pic"/>
          </p:nvPr>
        </p:nvSpPr>
        <p:spPr>
          <a:xfrm>
            <a:off x="7951157" y="814745"/>
            <a:ext cx="2430752" cy="5260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1)">
  <p:cSld name="Два мокапа телефона (1)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9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39"/>
          <p:cNvSpPr txBox="1"/>
          <p:nvPr>
            <p:ph idx="1" type="body"/>
          </p:nvPr>
        </p:nvSpPr>
        <p:spPr>
          <a:xfrm>
            <a:off x="671514" y="2055970"/>
            <a:ext cx="4663016" cy="4144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7" name="Google Shape;417;p39"/>
          <p:cNvSpPr txBox="1"/>
          <p:nvPr>
            <p:ph type="title"/>
          </p:nvPr>
        </p:nvSpPr>
        <p:spPr>
          <a:xfrm>
            <a:off x="677334" y="692150"/>
            <a:ext cx="4663016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18" name="Google Shape;418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05642" y="452282"/>
            <a:ext cx="3174791" cy="5991381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9"/>
          <p:cNvSpPr/>
          <p:nvPr>
            <p:ph idx="2" type="pic"/>
          </p:nvPr>
        </p:nvSpPr>
        <p:spPr>
          <a:xfrm>
            <a:off x="6174378" y="814745"/>
            <a:ext cx="2430752" cy="5260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420" name="Google Shape;42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14156" y="452282"/>
            <a:ext cx="3174791" cy="5991381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9"/>
          <p:cNvSpPr/>
          <p:nvPr>
            <p:ph idx="3" type="pic"/>
          </p:nvPr>
        </p:nvSpPr>
        <p:spPr>
          <a:xfrm>
            <a:off x="8982892" y="814745"/>
            <a:ext cx="2430752" cy="5260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мокапа телефона (2)">
  <p:cSld name="Два мокапа телефона (2)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0"/>
          <p:cNvSpPr txBox="1"/>
          <p:nvPr>
            <p:ph idx="1" type="body"/>
          </p:nvPr>
        </p:nvSpPr>
        <p:spPr>
          <a:xfrm>
            <a:off x="6850065" y="2055970"/>
            <a:ext cx="4663016" cy="4144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5" name="Google Shape;425;p40"/>
          <p:cNvSpPr txBox="1"/>
          <p:nvPr>
            <p:ph type="title"/>
          </p:nvPr>
        </p:nvSpPr>
        <p:spPr>
          <a:xfrm>
            <a:off x="6855885" y="692150"/>
            <a:ext cx="4663016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26" name="Google Shape;42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3745" y="452282"/>
            <a:ext cx="3174791" cy="599138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0"/>
          <p:cNvSpPr/>
          <p:nvPr>
            <p:ph idx="2" type="pic"/>
          </p:nvPr>
        </p:nvSpPr>
        <p:spPr>
          <a:xfrm>
            <a:off x="792481" y="814745"/>
            <a:ext cx="2430752" cy="5260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428" name="Google Shape;428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32259" y="452282"/>
            <a:ext cx="3174791" cy="599138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0"/>
          <p:cNvSpPr/>
          <p:nvPr>
            <p:ph idx="3" type="pic"/>
          </p:nvPr>
        </p:nvSpPr>
        <p:spPr>
          <a:xfrm>
            <a:off x="3600995" y="814745"/>
            <a:ext cx="2430752" cy="52607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Содержание">
  <p:cSld name="1_Содержание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/>
          <p:nvPr>
            <p:ph idx="2" type="pic"/>
          </p:nvPr>
        </p:nvSpPr>
        <p:spPr>
          <a:xfrm>
            <a:off x="8112125" y="0"/>
            <a:ext cx="407987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5"/>
          <p:cNvSpPr txBox="1"/>
          <p:nvPr>
            <p:ph type="title"/>
          </p:nvPr>
        </p:nvSpPr>
        <p:spPr>
          <a:xfrm>
            <a:off x="677334" y="692150"/>
            <a:ext cx="5418666" cy="644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"/>
          <p:cNvSpPr txBox="1"/>
          <p:nvPr>
            <p:ph idx="1" type="body"/>
          </p:nvPr>
        </p:nvSpPr>
        <p:spPr>
          <a:xfrm>
            <a:off x="671513" y="1773238"/>
            <a:ext cx="5424487" cy="4427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/>
              <a:defRPr sz="2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−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Увеличенный мокап телефона ">
  <p:cSld name="Увеличенный мокап телефона 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39500" y="335858"/>
            <a:ext cx="4496788" cy="8486219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1"/>
          <p:cNvSpPr/>
          <p:nvPr>
            <p:ph idx="2" type="pic"/>
          </p:nvPr>
        </p:nvSpPr>
        <p:spPr>
          <a:xfrm>
            <a:off x="7465328" y="860766"/>
            <a:ext cx="3441003" cy="744721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41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41"/>
          <p:cNvSpPr txBox="1"/>
          <p:nvPr>
            <p:ph idx="1" type="body"/>
          </p:nvPr>
        </p:nvSpPr>
        <p:spPr>
          <a:xfrm>
            <a:off x="671514" y="2055970"/>
            <a:ext cx="5424486" cy="4144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5" name="Google Shape;435;p41"/>
          <p:cNvSpPr txBox="1"/>
          <p:nvPr>
            <p:ph type="title"/>
          </p:nvPr>
        </p:nvSpPr>
        <p:spPr>
          <a:xfrm>
            <a:off x="677334" y="692150"/>
            <a:ext cx="5424486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криншот (16:9)">
  <p:cSld name="Скриншот (16:9)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2"/>
          <p:cNvSpPr/>
          <p:nvPr>
            <p:ph idx="2" type="pic"/>
          </p:nvPr>
        </p:nvSpPr>
        <p:spPr>
          <a:xfrm>
            <a:off x="5671080" y="2083205"/>
            <a:ext cx="5866489" cy="3599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pic>
        <p:nvPicPr>
          <p:cNvPr id="438" name="Google Shape;438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76900" y="1773238"/>
            <a:ext cx="5868988" cy="309967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2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42"/>
          <p:cNvSpPr txBox="1"/>
          <p:nvPr>
            <p:ph idx="1" type="body"/>
          </p:nvPr>
        </p:nvSpPr>
        <p:spPr>
          <a:xfrm>
            <a:off x="671514" y="1773239"/>
            <a:ext cx="4649786" cy="41821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1" name="Google Shape;441;p42"/>
          <p:cNvSpPr txBox="1"/>
          <p:nvPr>
            <p:ph type="title"/>
          </p:nvPr>
        </p:nvSpPr>
        <p:spPr>
          <a:xfrm>
            <a:off x="677334" y="692150"/>
            <a:ext cx="10868554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ото">
  <p:cSld name="1 фото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3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44" name="Google Shape;444;p43"/>
          <p:cNvSpPr txBox="1"/>
          <p:nvPr>
            <p:ph idx="11" type="ftr"/>
          </p:nvPr>
        </p:nvSpPr>
        <p:spPr>
          <a:xfrm>
            <a:off x="671514" y="167981"/>
            <a:ext cx="4663017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43"/>
          <p:cNvSpPr txBox="1"/>
          <p:nvPr>
            <p:ph type="title"/>
          </p:nvPr>
        </p:nvSpPr>
        <p:spPr>
          <a:xfrm>
            <a:off x="677334" y="692150"/>
            <a:ext cx="466301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43"/>
          <p:cNvSpPr txBox="1"/>
          <p:nvPr>
            <p:ph idx="1" type="body"/>
          </p:nvPr>
        </p:nvSpPr>
        <p:spPr>
          <a:xfrm>
            <a:off x="671514" y="2018599"/>
            <a:ext cx="4649786" cy="41821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1 фото">
  <p:cSld name="1_1 фото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4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49" name="Google Shape;449;p44"/>
          <p:cNvSpPr txBox="1"/>
          <p:nvPr>
            <p:ph type="title"/>
          </p:nvPr>
        </p:nvSpPr>
        <p:spPr>
          <a:xfrm>
            <a:off x="6870171" y="692150"/>
            <a:ext cx="466301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44"/>
          <p:cNvSpPr txBox="1"/>
          <p:nvPr>
            <p:ph idx="1" type="body"/>
          </p:nvPr>
        </p:nvSpPr>
        <p:spPr>
          <a:xfrm>
            <a:off x="6864351" y="2018599"/>
            <a:ext cx="4649786" cy="41821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фото + подпись">
  <p:cSld name="1 фото + подпись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5"/>
          <p:cNvSpPr/>
          <p:nvPr>
            <p:ph idx="2" type="pic"/>
          </p:nvPr>
        </p:nvSpPr>
        <p:spPr>
          <a:xfrm>
            <a:off x="6096000" y="692151"/>
            <a:ext cx="5437188" cy="4182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53" name="Google Shape;453;p45"/>
          <p:cNvSpPr txBox="1"/>
          <p:nvPr>
            <p:ph idx="1" type="body"/>
          </p:nvPr>
        </p:nvSpPr>
        <p:spPr>
          <a:xfrm>
            <a:off x="6096000" y="5147214"/>
            <a:ext cx="5449888" cy="352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4" name="Google Shape;454;p45"/>
          <p:cNvSpPr txBox="1"/>
          <p:nvPr>
            <p:ph idx="3" type="body"/>
          </p:nvPr>
        </p:nvSpPr>
        <p:spPr>
          <a:xfrm>
            <a:off x="6096000" y="5553075"/>
            <a:ext cx="5449888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5" name="Google Shape;455;p45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45"/>
          <p:cNvSpPr txBox="1"/>
          <p:nvPr>
            <p:ph type="title"/>
          </p:nvPr>
        </p:nvSpPr>
        <p:spPr>
          <a:xfrm>
            <a:off x="677334" y="692150"/>
            <a:ext cx="4663017" cy="10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45"/>
          <p:cNvSpPr txBox="1"/>
          <p:nvPr>
            <p:ph idx="4" type="body"/>
          </p:nvPr>
        </p:nvSpPr>
        <p:spPr>
          <a:xfrm>
            <a:off x="671514" y="2018599"/>
            <a:ext cx="4649786" cy="41821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в кружке">
  <p:cSld name="Фото в кружке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6"/>
          <p:cNvSpPr/>
          <p:nvPr>
            <p:ph idx="2" type="pic"/>
          </p:nvPr>
        </p:nvSpPr>
        <p:spPr>
          <a:xfrm>
            <a:off x="1608083" y="1773237"/>
            <a:ext cx="3156225" cy="31562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60" name="Google Shape;460;p46"/>
          <p:cNvSpPr txBox="1"/>
          <p:nvPr>
            <p:ph type="title"/>
          </p:nvPr>
        </p:nvSpPr>
        <p:spPr>
          <a:xfrm>
            <a:off x="5340350" y="2201188"/>
            <a:ext cx="4891856" cy="10634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46"/>
          <p:cNvSpPr txBox="1"/>
          <p:nvPr>
            <p:ph idx="1" type="body"/>
          </p:nvPr>
        </p:nvSpPr>
        <p:spPr>
          <a:xfrm>
            <a:off x="5337598" y="3441164"/>
            <a:ext cx="4894515" cy="11722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2" name="Google Shape;462;p46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ообществ">
  <p:cSld name="16 сообществ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7"/>
          <p:cNvSpPr/>
          <p:nvPr>
            <p:ph idx="2" type="pic"/>
          </p:nvPr>
        </p:nvSpPr>
        <p:spPr>
          <a:xfrm>
            <a:off x="5349730" y="800100"/>
            <a:ext cx="1091571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465" name="Google Shape;465;p47"/>
          <p:cNvSpPr/>
          <p:nvPr>
            <p:ph idx="3" type="pic"/>
          </p:nvPr>
        </p:nvSpPr>
        <p:spPr>
          <a:xfrm>
            <a:off x="6950627" y="800100"/>
            <a:ext cx="1091571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466" name="Google Shape;466;p47"/>
          <p:cNvSpPr/>
          <p:nvPr>
            <p:ph idx="4" type="pic"/>
          </p:nvPr>
        </p:nvSpPr>
        <p:spPr>
          <a:xfrm>
            <a:off x="8511197" y="800100"/>
            <a:ext cx="1091571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467" name="Google Shape;467;p47"/>
          <p:cNvSpPr/>
          <p:nvPr>
            <p:ph idx="5" type="pic"/>
          </p:nvPr>
        </p:nvSpPr>
        <p:spPr>
          <a:xfrm>
            <a:off x="10112094" y="800100"/>
            <a:ext cx="1091571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Google Shape;468;p47"/>
          <p:cNvSpPr/>
          <p:nvPr>
            <p:ph idx="6" type="pic"/>
          </p:nvPr>
        </p:nvSpPr>
        <p:spPr>
          <a:xfrm>
            <a:off x="5349730" y="2248639"/>
            <a:ext cx="1091571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Google Shape;469;p47"/>
          <p:cNvSpPr/>
          <p:nvPr>
            <p:ph idx="7" type="pic"/>
          </p:nvPr>
        </p:nvSpPr>
        <p:spPr>
          <a:xfrm>
            <a:off x="6950627" y="2248639"/>
            <a:ext cx="1091571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47"/>
          <p:cNvSpPr/>
          <p:nvPr>
            <p:ph idx="8" type="pic"/>
          </p:nvPr>
        </p:nvSpPr>
        <p:spPr>
          <a:xfrm>
            <a:off x="8511197" y="2248639"/>
            <a:ext cx="1091571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471" name="Google Shape;471;p47"/>
          <p:cNvSpPr/>
          <p:nvPr>
            <p:ph idx="9" type="pic"/>
          </p:nvPr>
        </p:nvSpPr>
        <p:spPr>
          <a:xfrm>
            <a:off x="10112094" y="2248639"/>
            <a:ext cx="1091571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472" name="Google Shape;472;p47"/>
          <p:cNvSpPr/>
          <p:nvPr>
            <p:ph idx="13" type="pic"/>
          </p:nvPr>
        </p:nvSpPr>
        <p:spPr>
          <a:xfrm>
            <a:off x="5349730" y="3697178"/>
            <a:ext cx="1091571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473" name="Google Shape;473;p47"/>
          <p:cNvSpPr/>
          <p:nvPr>
            <p:ph idx="14" type="pic"/>
          </p:nvPr>
        </p:nvSpPr>
        <p:spPr>
          <a:xfrm>
            <a:off x="6950627" y="3697178"/>
            <a:ext cx="1091571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474" name="Google Shape;474;p47"/>
          <p:cNvSpPr/>
          <p:nvPr>
            <p:ph idx="15" type="pic"/>
          </p:nvPr>
        </p:nvSpPr>
        <p:spPr>
          <a:xfrm>
            <a:off x="8511197" y="3697178"/>
            <a:ext cx="1091571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475" name="Google Shape;475;p47"/>
          <p:cNvSpPr/>
          <p:nvPr>
            <p:ph idx="16" type="pic"/>
          </p:nvPr>
        </p:nvSpPr>
        <p:spPr>
          <a:xfrm>
            <a:off x="10112094" y="3697178"/>
            <a:ext cx="1091571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p47"/>
          <p:cNvSpPr/>
          <p:nvPr>
            <p:ph idx="17" type="pic"/>
          </p:nvPr>
        </p:nvSpPr>
        <p:spPr>
          <a:xfrm>
            <a:off x="5349730" y="5145716"/>
            <a:ext cx="1091571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47"/>
          <p:cNvSpPr/>
          <p:nvPr>
            <p:ph idx="18" type="pic"/>
          </p:nvPr>
        </p:nvSpPr>
        <p:spPr>
          <a:xfrm>
            <a:off x="6950627" y="5145716"/>
            <a:ext cx="1091571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478" name="Google Shape;478;p47"/>
          <p:cNvSpPr/>
          <p:nvPr>
            <p:ph idx="19" type="pic"/>
          </p:nvPr>
        </p:nvSpPr>
        <p:spPr>
          <a:xfrm>
            <a:off x="8511197" y="5145716"/>
            <a:ext cx="1091571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p47"/>
          <p:cNvSpPr/>
          <p:nvPr>
            <p:ph idx="20" type="pic"/>
          </p:nvPr>
        </p:nvSpPr>
        <p:spPr>
          <a:xfrm>
            <a:off x="10112094" y="5145716"/>
            <a:ext cx="1091571" cy="1091571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p47"/>
          <p:cNvSpPr txBox="1"/>
          <p:nvPr>
            <p:ph idx="1" type="body"/>
          </p:nvPr>
        </p:nvSpPr>
        <p:spPr>
          <a:xfrm>
            <a:off x="671513" y="2550946"/>
            <a:ext cx="3371850" cy="3686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1" name="Google Shape;481;p47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47"/>
          <p:cNvSpPr txBox="1"/>
          <p:nvPr>
            <p:ph type="title"/>
          </p:nvPr>
        </p:nvSpPr>
        <p:spPr>
          <a:xfrm>
            <a:off x="677334" y="692149"/>
            <a:ext cx="3366029" cy="1708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Финальный с QR + подпись">
  <p:cSld name="1_Финальный с QR + подпись">
    <p:bg>
      <p:bgPr>
        <a:solidFill>
          <a:schemeClr val="accent1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8"/>
          <p:cNvSpPr txBox="1"/>
          <p:nvPr>
            <p:ph type="title"/>
          </p:nvPr>
        </p:nvSpPr>
        <p:spPr>
          <a:xfrm>
            <a:off x="620713" y="3724882"/>
            <a:ext cx="5475287" cy="182819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Play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48"/>
          <p:cNvSpPr/>
          <p:nvPr>
            <p:ph idx="2" type="pic"/>
          </p:nvPr>
        </p:nvSpPr>
        <p:spPr>
          <a:xfrm>
            <a:off x="658813" y="692150"/>
            <a:ext cx="1289050" cy="1289050"/>
          </a:xfrm>
          <a:prstGeom prst="rect">
            <a:avLst/>
          </a:prstGeom>
          <a:noFill/>
          <a:ln>
            <a:noFill/>
          </a:ln>
        </p:spPr>
      </p:sp>
      <p:sp>
        <p:nvSpPr>
          <p:cNvPr id="486" name="Google Shape;486;p48"/>
          <p:cNvSpPr txBox="1"/>
          <p:nvPr>
            <p:ph idx="1" type="body"/>
          </p:nvPr>
        </p:nvSpPr>
        <p:spPr>
          <a:xfrm>
            <a:off x="658813" y="5842000"/>
            <a:ext cx="543718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87" name="Google Shape;487;p48"/>
          <p:cNvGrpSpPr/>
          <p:nvPr/>
        </p:nvGrpSpPr>
        <p:grpSpPr>
          <a:xfrm>
            <a:off x="7066328" y="0"/>
            <a:ext cx="5103281" cy="6858000"/>
            <a:chOff x="13297154" y="-2797570"/>
            <a:chExt cx="2934215" cy="3943120"/>
          </a:xfrm>
        </p:grpSpPr>
        <p:sp>
          <p:nvSpPr>
            <p:cNvPr id="488" name="Google Shape;488;p48"/>
            <p:cNvSpPr/>
            <p:nvPr/>
          </p:nvSpPr>
          <p:spPr>
            <a:xfrm>
              <a:off x="13297154" y="-2797533"/>
              <a:ext cx="856878" cy="985643"/>
            </a:xfrm>
            <a:custGeom>
              <a:rect b="b" l="l" r="r" t="t"/>
              <a:pathLst>
                <a:path extrusionOk="0" h="985643" w="856878">
                  <a:moveTo>
                    <a:pt x="590265" y="0"/>
                  </a:moveTo>
                  <a:cubicBezTo>
                    <a:pt x="518255" y="397020"/>
                    <a:pt x="302990" y="744093"/>
                    <a:pt x="0" y="985644"/>
                  </a:cubicBezTo>
                  <a:lnTo>
                    <a:pt x="383751" y="985644"/>
                  </a:lnTo>
                  <a:cubicBezTo>
                    <a:pt x="629236" y="716613"/>
                    <a:pt x="798378" y="376622"/>
                    <a:pt x="856879" y="0"/>
                  </a:cubicBezTo>
                  <a:lnTo>
                    <a:pt x="5902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8"/>
            <p:cNvSpPr/>
            <p:nvPr/>
          </p:nvSpPr>
          <p:spPr>
            <a:xfrm>
              <a:off x="13297154" y="-1811708"/>
              <a:ext cx="856878" cy="985645"/>
            </a:xfrm>
            <a:custGeom>
              <a:rect b="b" l="l" r="r" t="t"/>
              <a:pathLst>
                <a:path extrusionOk="0" h="985645" w="856878">
                  <a:moveTo>
                    <a:pt x="590265" y="0"/>
                  </a:moveTo>
                  <a:cubicBezTo>
                    <a:pt x="518255" y="397026"/>
                    <a:pt x="302990" y="744095"/>
                    <a:pt x="0" y="985645"/>
                  </a:cubicBezTo>
                  <a:lnTo>
                    <a:pt x="383751" y="985645"/>
                  </a:lnTo>
                  <a:cubicBezTo>
                    <a:pt x="629236" y="716618"/>
                    <a:pt x="798378" y="376621"/>
                    <a:pt x="856879" y="0"/>
                  </a:cubicBezTo>
                  <a:lnTo>
                    <a:pt x="5902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8"/>
            <p:cNvSpPr/>
            <p:nvPr/>
          </p:nvSpPr>
          <p:spPr>
            <a:xfrm>
              <a:off x="13297154" y="-826063"/>
              <a:ext cx="856878" cy="985645"/>
            </a:xfrm>
            <a:custGeom>
              <a:rect b="b" l="l" r="r" t="t"/>
              <a:pathLst>
                <a:path extrusionOk="0" h="985645" w="856878">
                  <a:moveTo>
                    <a:pt x="590265" y="985645"/>
                  </a:moveTo>
                  <a:cubicBezTo>
                    <a:pt x="518255" y="588629"/>
                    <a:pt x="302990" y="241550"/>
                    <a:pt x="0" y="0"/>
                  </a:cubicBezTo>
                  <a:lnTo>
                    <a:pt x="383751" y="0"/>
                  </a:lnTo>
                  <a:cubicBezTo>
                    <a:pt x="629236" y="269036"/>
                    <a:pt x="798378" y="609025"/>
                    <a:pt x="856879" y="985645"/>
                  </a:cubicBezTo>
                  <a:lnTo>
                    <a:pt x="590265" y="9856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13297154" y="159905"/>
              <a:ext cx="856878" cy="985645"/>
            </a:xfrm>
            <a:custGeom>
              <a:rect b="b" l="l" r="r" t="t"/>
              <a:pathLst>
                <a:path extrusionOk="0" h="985645" w="856878">
                  <a:moveTo>
                    <a:pt x="590265" y="985645"/>
                  </a:moveTo>
                  <a:cubicBezTo>
                    <a:pt x="518255" y="588629"/>
                    <a:pt x="302990" y="241560"/>
                    <a:pt x="0" y="0"/>
                  </a:cubicBezTo>
                  <a:lnTo>
                    <a:pt x="383751" y="0"/>
                  </a:lnTo>
                  <a:cubicBezTo>
                    <a:pt x="629236" y="269036"/>
                    <a:pt x="798378" y="609025"/>
                    <a:pt x="856879" y="985645"/>
                  </a:cubicBezTo>
                  <a:lnTo>
                    <a:pt x="590265" y="9856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4335846" y="-2797533"/>
              <a:ext cx="856883" cy="985643"/>
            </a:xfrm>
            <a:custGeom>
              <a:rect b="b" l="l" r="r" t="t"/>
              <a:pathLst>
                <a:path extrusionOk="0" h="985643" w="856883">
                  <a:moveTo>
                    <a:pt x="590270" y="0"/>
                  </a:moveTo>
                  <a:cubicBezTo>
                    <a:pt x="518259" y="397020"/>
                    <a:pt x="302990" y="744093"/>
                    <a:pt x="0" y="985644"/>
                  </a:cubicBezTo>
                  <a:lnTo>
                    <a:pt x="383749" y="985644"/>
                  </a:lnTo>
                  <a:cubicBezTo>
                    <a:pt x="629242" y="716613"/>
                    <a:pt x="798378" y="376622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5374486" y="-2797570"/>
              <a:ext cx="856883" cy="985642"/>
            </a:xfrm>
            <a:custGeom>
              <a:rect b="b" l="l" r="r" t="t"/>
              <a:pathLst>
                <a:path extrusionOk="0" h="985642" w="856883">
                  <a:moveTo>
                    <a:pt x="590270" y="0"/>
                  </a:moveTo>
                  <a:cubicBezTo>
                    <a:pt x="518259" y="397021"/>
                    <a:pt x="302990" y="744094"/>
                    <a:pt x="0" y="985643"/>
                  </a:cubicBezTo>
                  <a:lnTo>
                    <a:pt x="383749" y="985643"/>
                  </a:lnTo>
                  <a:cubicBezTo>
                    <a:pt x="629232" y="716613"/>
                    <a:pt x="798378" y="376622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4335846" y="-1811708"/>
              <a:ext cx="856883" cy="985645"/>
            </a:xfrm>
            <a:custGeom>
              <a:rect b="b" l="l" r="r" t="t"/>
              <a:pathLst>
                <a:path extrusionOk="0" h="985645" w="856883">
                  <a:moveTo>
                    <a:pt x="590270" y="0"/>
                  </a:moveTo>
                  <a:cubicBezTo>
                    <a:pt x="518259" y="397026"/>
                    <a:pt x="302990" y="744095"/>
                    <a:pt x="0" y="985645"/>
                  </a:cubicBezTo>
                  <a:lnTo>
                    <a:pt x="383749" y="985645"/>
                  </a:lnTo>
                  <a:cubicBezTo>
                    <a:pt x="629242" y="716618"/>
                    <a:pt x="798378" y="376621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8"/>
            <p:cNvSpPr/>
            <p:nvPr/>
          </p:nvSpPr>
          <p:spPr>
            <a:xfrm>
              <a:off x="14335846" y="-826063"/>
              <a:ext cx="856883" cy="985645"/>
            </a:xfrm>
            <a:custGeom>
              <a:rect b="b" l="l" r="r" t="t"/>
              <a:pathLst>
                <a:path extrusionOk="0" h="985645" w="856883">
                  <a:moveTo>
                    <a:pt x="590270" y="985645"/>
                  </a:moveTo>
                  <a:cubicBezTo>
                    <a:pt x="518259" y="588629"/>
                    <a:pt x="302990" y="241550"/>
                    <a:pt x="0" y="0"/>
                  </a:cubicBezTo>
                  <a:lnTo>
                    <a:pt x="383749" y="0"/>
                  </a:lnTo>
                  <a:cubicBezTo>
                    <a:pt x="62924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8"/>
            <p:cNvSpPr/>
            <p:nvPr/>
          </p:nvSpPr>
          <p:spPr>
            <a:xfrm>
              <a:off x="15374486" y="-1811746"/>
              <a:ext cx="856883" cy="985645"/>
            </a:xfrm>
            <a:custGeom>
              <a:rect b="b" l="l" r="r" t="t"/>
              <a:pathLst>
                <a:path extrusionOk="0" h="985645" w="856883">
                  <a:moveTo>
                    <a:pt x="590270" y="0"/>
                  </a:moveTo>
                  <a:cubicBezTo>
                    <a:pt x="518259" y="397026"/>
                    <a:pt x="302990" y="744095"/>
                    <a:pt x="0" y="985645"/>
                  </a:cubicBezTo>
                  <a:lnTo>
                    <a:pt x="383749" y="985645"/>
                  </a:lnTo>
                  <a:cubicBezTo>
                    <a:pt x="629232" y="716618"/>
                    <a:pt x="798378" y="376621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8"/>
            <p:cNvSpPr/>
            <p:nvPr/>
          </p:nvSpPr>
          <p:spPr>
            <a:xfrm>
              <a:off x="15374486" y="-826101"/>
              <a:ext cx="856883" cy="985645"/>
            </a:xfrm>
            <a:custGeom>
              <a:rect b="b" l="l" r="r" t="t"/>
              <a:pathLst>
                <a:path extrusionOk="0" h="985645" w="856883">
                  <a:moveTo>
                    <a:pt x="590270" y="985645"/>
                  </a:moveTo>
                  <a:cubicBezTo>
                    <a:pt x="518259" y="588629"/>
                    <a:pt x="302990" y="241550"/>
                    <a:pt x="0" y="0"/>
                  </a:cubicBezTo>
                  <a:lnTo>
                    <a:pt x="383749" y="0"/>
                  </a:lnTo>
                  <a:cubicBezTo>
                    <a:pt x="62923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8"/>
            <p:cNvSpPr/>
            <p:nvPr/>
          </p:nvSpPr>
          <p:spPr>
            <a:xfrm>
              <a:off x="14335846" y="159905"/>
              <a:ext cx="856883" cy="985645"/>
            </a:xfrm>
            <a:custGeom>
              <a:rect b="b" l="l" r="r" t="t"/>
              <a:pathLst>
                <a:path extrusionOk="0" h="985645" w="856883">
                  <a:moveTo>
                    <a:pt x="590270" y="985645"/>
                  </a:moveTo>
                  <a:cubicBezTo>
                    <a:pt x="518259" y="588629"/>
                    <a:pt x="302990" y="241560"/>
                    <a:pt x="0" y="0"/>
                  </a:cubicBezTo>
                  <a:lnTo>
                    <a:pt x="383749" y="0"/>
                  </a:lnTo>
                  <a:cubicBezTo>
                    <a:pt x="62924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8"/>
            <p:cNvSpPr/>
            <p:nvPr/>
          </p:nvSpPr>
          <p:spPr>
            <a:xfrm>
              <a:off x="15374486" y="159867"/>
              <a:ext cx="856883" cy="985645"/>
            </a:xfrm>
            <a:custGeom>
              <a:rect b="b" l="l" r="r" t="t"/>
              <a:pathLst>
                <a:path extrusionOk="0" h="985645" w="856883">
                  <a:moveTo>
                    <a:pt x="590270" y="985645"/>
                  </a:moveTo>
                  <a:cubicBezTo>
                    <a:pt x="518259" y="588629"/>
                    <a:pt x="302990" y="241560"/>
                    <a:pt x="0" y="0"/>
                  </a:cubicBezTo>
                  <a:lnTo>
                    <a:pt x="383749" y="0"/>
                  </a:lnTo>
                  <a:cubicBezTo>
                    <a:pt x="62923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/>
          <p:nvPr>
            <p:ph type="title"/>
          </p:nvPr>
        </p:nvSpPr>
        <p:spPr>
          <a:xfrm>
            <a:off x="677334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49"/>
          <p:cNvSpPr txBox="1"/>
          <p:nvPr>
            <p:ph idx="1" type="body"/>
          </p:nvPr>
        </p:nvSpPr>
        <p:spPr>
          <a:xfrm>
            <a:off x="658813" y="1773238"/>
            <a:ext cx="108558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04800" lvl="2" marL="13716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Char char="−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3" name="Google Shape;503;p4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4" name="Google Shape;504;p49"/>
          <p:cNvSpPr txBox="1"/>
          <p:nvPr>
            <p:ph idx="11" type="ftr"/>
          </p:nvPr>
        </p:nvSpPr>
        <p:spPr>
          <a:xfrm>
            <a:off x="671513" y="167981"/>
            <a:ext cx="108744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4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Титульный слайд раздела">
  <p:cSld name="3_Титульный слайд раздела">
    <p:bg>
      <p:bgPr>
        <a:solidFill>
          <a:schemeClr val="accen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"/>
          <p:cNvSpPr txBox="1"/>
          <p:nvPr>
            <p:ph type="title"/>
          </p:nvPr>
        </p:nvSpPr>
        <p:spPr>
          <a:xfrm>
            <a:off x="603172" y="1119966"/>
            <a:ext cx="4621372" cy="1828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Play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раздела">
  <p:cSld name="Титульный слайд раздела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603172" y="1119966"/>
            <a:ext cx="4621372" cy="1828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Play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9" name="Google Shape;79;p7"/>
          <p:cNvGrpSpPr/>
          <p:nvPr/>
        </p:nvGrpSpPr>
        <p:grpSpPr>
          <a:xfrm>
            <a:off x="7066328" y="0"/>
            <a:ext cx="5103281" cy="6858000"/>
            <a:chOff x="13297154" y="-2797570"/>
            <a:chExt cx="2934215" cy="3943120"/>
          </a:xfrm>
        </p:grpSpPr>
        <p:sp>
          <p:nvSpPr>
            <p:cNvPr id="80" name="Google Shape;80;p7"/>
            <p:cNvSpPr/>
            <p:nvPr/>
          </p:nvSpPr>
          <p:spPr>
            <a:xfrm>
              <a:off x="13297154" y="-2797533"/>
              <a:ext cx="856878" cy="985643"/>
            </a:xfrm>
            <a:custGeom>
              <a:rect b="b" l="l" r="r" t="t"/>
              <a:pathLst>
                <a:path extrusionOk="0" h="985643" w="856878">
                  <a:moveTo>
                    <a:pt x="590265" y="0"/>
                  </a:moveTo>
                  <a:cubicBezTo>
                    <a:pt x="518255" y="397020"/>
                    <a:pt x="302990" y="744093"/>
                    <a:pt x="0" y="985644"/>
                  </a:cubicBezTo>
                  <a:lnTo>
                    <a:pt x="383751" y="985644"/>
                  </a:lnTo>
                  <a:cubicBezTo>
                    <a:pt x="629236" y="716613"/>
                    <a:pt x="798378" y="376622"/>
                    <a:pt x="856879" y="0"/>
                  </a:cubicBezTo>
                  <a:lnTo>
                    <a:pt x="590265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13297154" y="-1811708"/>
              <a:ext cx="856878" cy="985645"/>
            </a:xfrm>
            <a:custGeom>
              <a:rect b="b" l="l" r="r" t="t"/>
              <a:pathLst>
                <a:path extrusionOk="0" h="985645" w="856878">
                  <a:moveTo>
                    <a:pt x="590265" y="0"/>
                  </a:moveTo>
                  <a:cubicBezTo>
                    <a:pt x="518255" y="397026"/>
                    <a:pt x="302990" y="744095"/>
                    <a:pt x="0" y="985645"/>
                  </a:cubicBezTo>
                  <a:lnTo>
                    <a:pt x="383751" y="985645"/>
                  </a:lnTo>
                  <a:cubicBezTo>
                    <a:pt x="629236" y="716618"/>
                    <a:pt x="798378" y="376621"/>
                    <a:pt x="856879" y="0"/>
                  </a:cubicBezTo>
                  <a:lnTo>
                    <a:pt x="590265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13297154" y="-826063"/>
              <a:ext cx="856878" cy="985645"/>
            </a:xfrm>
            <a:custGeom>
              <a:rect b="b" l="l" r="r" t="t"/>
              <a:pathLst>
                <a:path extrusionOk="0" h="985645" w="856878">
                  <a:moveTo>
                    <a:pt x="590265" y="985645"/>
                  </a:moveTo>
                  <a:cubicBezTo>
                    <a:pt x="518255" y="588629"/>
                    <a:pt x="302990" y="241550"/>
                    <a:pt x="0" y="0"/>
                  </a:cubicBezTo>
                  <a:lnTo>
                    <a:pt x="383751" y="0"/>
                  </a:lnTo>
                  <a:cubicBezTo>
                    <a:pt x="629236" y="269036"/>
                    <a:pt x="798378" y="609025"/>
                    <a:pt x="856879" y="985645"/>
                  </a:cubicBezTo>
                  <a:lnTo>
                    <a:pt x="590265" y="985645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13297154" y="159905"/>
              <a:ext cx="856878" cy="985645"/>
            </a:xfrm>
            <a:custGeom>
              <a:rect b="b" l="l" r="r" t="t"/>
              <a:pathLst>
                <a:path extrusionOk="0" h="985645" w="856878">
                  <a:moveTo>
                    <a:pt x="590265" y="985645"/>
                  </a:moveTo>
                  <a:cubicBezTo>
                    <a:pt x="518255" y="588629"/>
                    <a:pt x="302990" y="241560"/>
                    <a:pt x="0" y="0"/>
                  </a:cubicBezTo>
                  <a:lnTo>
                    <a:pt x="383751" y="0"/>
                  </a:lnTo>
                  <a:cubicBezTo>
                    <a:pt x="629236" y="269036"/>
                    <a:pt x="798378" y="609025"/>
                    <a:pt x="856879" y="985645"/>
                  </a:cubicBezTo>
                  <a:lnTo>
                    <a:pt x="590265" y="985645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14335846" y="-2797533"/>
              <a:ext cx="856883" cy="985643"/>
            </a:xfrm>
            <a:custGeom>
              <a:rect b="b" l="l" r="r" t="t"/>
              <a:pathLst>
                <a:path extrusionOk="0" h="985643" w="856883">
                  <a:moveTo>
                    <a:pt x="590270" y="0"/>
                  </a:moveTo>
                  <a:cubicBezTo>
                    <a:pt x="518259" y="397020"/>
                    <a:pt x="302990" y="744093"/>
                    <a:pt x="0" y="985644"/>
                  </a:cubicBezTo>
                  <a:lnTo>
                    <a:pt x="383749" y="985644"/>
                  </a:lnTo>
                  <a:cubicBezTo>
                    <a:pt x="629242" y="716613"/>
                    <a:pt x="798378" y="376622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15374486" y="-2797570"/>
              <a:ext cx="856883" cy="985642"/>
            </a:xfrm>
            <a:custGeom>
              <a:rect b="b" l="l" r="r" t="t"/>
              <a:pathLst>
                <a:path extrusionOk="0" h="985642" w="856883">
                  <a:moveTo>
                    <a:pt x="590270" y="0"/>
                  </a:moveTo>
                  <a:cubicBezTo>
                    <a:pt x="518259" y="397021"/>
                    <a:pt x="302990" y="744094"/>
                    <a:pt x="0" y="985643"/>
                  </a:cubicBezTo>
                  <a:lnTo>
                    <a:pt x="383749" y="985643"/>
                  </a:lnTo>
                  <a:cubicBezTo>
                    <a:pt x="629232" y="716613"/>
                    <a:pt x="798378" y="376622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14335846" y="-1811708"/>
              <a:ext cx="856883" cy="985645"/>
            </a:xfrm>
            <a:custGeom>
              <a:rect b="b" l="l" r="r" t="t"/>
              <a:pathLst>
                <a:path extrusionOk="0" h="985645" w="856883">
                  <a:moveTo>
                    <a:pt x="590270" y="0"/>
                  </a:moveTo>
                  <a:cubicBezTo>
                    <a:pt x="518259" y="397026"/>
                    <a:pt x="302990" y="744095"/>
                    <a:pt x="0" y="985645"/>
                  </a:cubicBezTo>
                  <a:lnTo>
                    <a:pt x="383749" y="985645"/>
                  </a:lnTo>
                  <a:cubicBezTo>
                    <a:pt x="629242" y="716618"/>
                    <a:pt x="798378" y="376621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14335846" y="-826063"/>
              <a:ext cx="856883" cy="985645"/>
            </a:xfrm>
            <a:custGeom>
              <a:rect b="b" l="l" r="r" t="t"/>
              <a:pathLst>
                <a:path extrusionOk="0" h="985645" w="856883">
                  <a:moveTo>
                    <a:pt x="590270" y="985645"/>
                  </a:moveTo>
                  <a:cubicBezTo>
                    <a:pt x="518259" y="588629"/>
                    <a:pt x="302990" y="241550"/>
                    <a:pt x="0" y="0"/>
                  </a:cubicBezTo>
                  <a:lnTo>
                    <a:pt x="383749" y="0"/>
                  </a:lnTo>
                  <a:cubicBezTo>
                    <a:pt x="62924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15374486" y="-1811746"/>
              <a:ext cx="856883" cy="985645"/>
            </a:xfrm>
            <a:custGeom>
              <a:rect b="b" l="l" r="r" t="t"/>
              <a:pathLst>
                <a:path extrusionOk="0" h="985645" w="856883">
                  <a:moveTo>
                    <a:pt x="590270" y="0"/>
                  </a:moveTo>
                  <a:cubicBezTo>
                    <a:pt x="518259" y="397026"/>
                    <a:pt x="302990" y="744095"/>
                    <a:pt x="0" y="985645"/>
                  </a:cubicBezTo>
                  <a:lnTo>
                    <a:pt x="383749" y="985645"/>
                  </a:lnTo>
                  <a:cubicBezTo>
                    <a:pt x="629232" y="716618"/>
                    <a:pt x="798378" y="376621"/>
                    <a:pt x="856884" y="0"/>
                  </a:cubicBezTo>
                  <a:lnTo>
                    <a:pt x="590270" y="0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15374486" y="-826101"/>
              <a:ext cx="856883" cy="985645"/>
            </a:xfrm>
            <a:custGeom>
              <a:rect b="b" l="l" r="r" t="t"/>
              <a:pathLst>
                <a:path extrusionOk="0" h="985645" w="856883">
                  <a:moveTo>
                    <a:pt x="590270" y="985645"/>
                  </a:moveTo>
                  <a:cubicBezTo>
                    <a:pt x="518259" y="588629"/>
                    <a:pt x="302990" y="241550"/>
                    <a:pt x="0" y="0"/>
                  </a:cubicBezTo>
                  <a:lnTo>
                    <a:pt x="383749" y="0"/>
                  </a:lnTo>
                  <a:cubicBezTo>
                    <a:pt x="62923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14335846" y="159905"/>
              <a:ext cx="856883" cy="985645"/>
            </a:xfrm>
            <a:custGeom>
              <a:rect b="b" l="l" r="r" t="t"/>
              <a:pathLst>
                <a:path extrusionOk="0" h="985645" w="856883">
                  <a:moveTo>
                    <a:pt x="590270" y="985645"/>
                  </a:moveTo>
                  <a:cubicBezTo>
                    <a:pt x="518259" y="588629"/>
                    <a:pt x="302990" y="241560"/>
                    <a:pt x="0" y="0"/>
                  </a:cubicBezTo>
                  <a:lnTo>
                    <a:pt x="383749" y="0"/>
                  </a:lnTo>
                  <a:cubicBezTo>
                    <a:pt x="62924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15374486" y="159867"/>
              <a:ext cx="856883" cy="985645"/>
            </a:xfrm>
            <a:custGeom>
              <a:rect b="b" l="l" r="r" t="t"/>
              <a:pathLst>
                <a:path extrusionOk="0" h="985645" w="856883">
                  <a:moveTo>
                    <a:pt x="590270" y="985645"/>
                  </a:moveTo>
                  <a:cubicBezTo>
                    <a:pt x="518259" y="588629"/>
                    <a:pt x="302990" y="241560"/>
                    <a:pt x="0" y="0"/>
                  </a:cubicBezTo>
                  <a:lnTo>
                    <a:pt x="383749" y="0"/>
                  </a:lnTo>
                  <a:cubicBezTo>
                    <a:pt x="629232" y="269036"/>
                    <a:pt x="798378" y="609025"/>
                    <a:pt x="856884" y="985645"/>
                  </a:cubicBezTo>
                  <a:lnTo>
                    <a:pt x="590270" y="985645"/>
                  </a:lnTo>
                  <a:close/>
                </a:path>
              </a:pathLst>
            </a:custGeom>
            <a:solidFill>
              <a:srgbClr val="275D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 раздела">
  <p:cSld name="1_Титульный слайд раздела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/>
          <p:nvPr>
            <p:ph type="title"/>
          </p:nvPr>
        </p:nvSpPr>
        <p:spPr>
          <a:xfrm>
            <a:off x="603172" y="1119966"/>
            <a:ext cx="4621372" cy="1828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Play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Акцент">
  <p:cSld name="Акцент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/>
          <p:nvPr>
            <p:ph type="title"/>
          </p:nvPr>
        </p:nvSpPr>
        <p:spPr>
          <a:xfrm>
            <a:off x="1999417" y="2971952"/>
            <a:ext cx="8193166" cy="91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lay"/>
              <a:buNone/>
              <a:defRPr sz="6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список">
  <p:cSld name="Заголовок + список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idx="1" type="body"/>
          </p:nvPr>
        </p:nvSpPr>
        <p:spPr>
          <a:xfrm>
            <a:off x="6096000" y="692151"/>
            <a:ext cx="5437188" cy="5508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0"/>
          <p:cNvSpPr txBox="1"/>
          <p:nvPr>
            <p:ph type="title"/>
          </p:nvPr>
        </p:nvSpPr>
        <p:spPr>
          <a:xfrm>
            <a:off x="677334" y="692150"/>
            <a:ext cx="5165527" cy="644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0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77334" y="692150"/>
            <a:ext cx="10855854" cy="644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  <a:defRPr b="0" i="0" sz="36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58813" y="1773238"/>
            <a:ext cx="10855852" cy="4464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671513" y="167981"/>
            <a:ext cx="10874375" cy="24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3" name="Google Shape;13;p1"/>
          <p:cNvGrpSpPr/>
          <p:nvPr/>
        </p:nvGrpSpPr>
        <p:grpSpPr>
          <a:xfrm>
            <a:off x="0" y="-114752"/>
            <a:ext cx="12188148" cy="64309"/>
            <a:chOff x="0" y="1773238"/>
            <a:chExt cx="12188148" cy="735184"/>
          </a:xfrm>
        </p:grpSpPr>
        <p:cxnSp>
          <p:nvCxnSpPr>
            <p:cNvPr id="14" name="Google Shape;14;p1"/>
            <p:cNvCxnSpPr/>
            <p:nvPr/>
          </p:nvCxnSpPr>
          <p:spPr>
            <a:xfrm>
              <a:off x="0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77119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1354238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2031357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2708476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3385595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4062714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4739833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5416952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6094071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6771190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7448309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8125428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8802547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9479666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10156785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1"/>
            <p:cNvCxnSpPr/>
            <p:nvPr/>
          </p:nvCxnSpPr>
          <p:spPr>
            <a:xfrm>
              <a:off x="10833904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1"/>
            <p:cNvCxnSpPr/>
            <p:nvPr/>
          </p:nvCxnSpPr>
          <p:spPr>
            <a:xfrm>
              <a:off x="11511023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1"/>
            <p:cNvCxnSpPr/>
            <p:nvPr/>
          </p:nvCxnSpPr>
          <p:spPr>
            <a:xfrm>
              <a:off x="12188148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3" name="Google Shape;33;p1"/>
          <p:cNvGrpSpPr/>
          <p:nvPr/>
        </p:nvGrpSpPr>
        <p:grpSpPr>
          <a:xfrm>
            <a:off x="-3" y="6987088"/>
            <a:ext cx="12188148" cy="64309"/>
            <a:chOff x="0" y="1773238"/>
            <a:chExt cx="12188148" cy="735184"/>
          </a:xfrm>
        </p:grpSpPr>
        <p:cxnSp>
          <p:nvCxnSpPr>
            <p:cNvPr id="34" name="Google Shape;34;p1"/>
            <p:cNvCxnSpPr/>
            <p:nvPr/>
          </p:nvCxnSpPr>
          <p:spPr>
            <a:xfrm>
              <a:off x="0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1"/>
            <p:cNvCxnSpPr/>
            <p:nvPr/>
          </p:nvCxnSpPr>
          <p:spPr>
            <a:xfrm>
              <a:off x="677119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1"/>
            <p:cNvCxnSpPr/>
            <p:nvPr/>
          </p:nvCxnSpPr>
          <p:spPr>
            <a:xfrm>
              <a:off x="1354238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" name="Google Shape;37;p1"/>
            <p:cNvCxnSpPr/>
            <p:nvPr/>
          </p:nvCxnSpPr>
          <p:spPr>
            <a:xfrm>
              <a:off x="2031357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" name="Google Shape;38;p1"/>
            <p:cNvCxnSpPr/>
            <p:nvPr/>
          </p:nvCxnSpPr>
          <p:spPr>
            <a:xfrm>
              <a:off x="2708476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p1"/>
            <p:cNvCxnSpPr/>
            <p:nvPr/>
          </p:nvCxnSpPr>
          <p:spPr>
            <a:xfrm>
              <a:off x="3385595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1"/>
            <p:cNvCxnSpPr/>
            <p:nvPr/>
          </p:nvCxnSpPr>
          <p:spPr>
            <a:xfrm>
              <a:off x="4062714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" name="Google Shape;41;p1"/>
            <p:cNvCxnSpPr/>
            <p:nvPr/>
          </p:nvCxnSpPr>
          <p:spPr>
            <a:xfrm>
              <a:off x="4739833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1"/>
            <p:cNvCxnSpPr/>
            <p:nvPr/>
          </p:nvCxnSpPr>
          <p:spPr>
            <a:xfrm>
              <a:off x="5416952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1"/>
            <p:cNvCxnSpPr/>
            <p:nvPr/>
          </p:nvCxnSpPr>
          <p:spPr>
            <a:xfrm>
              <a:off x="6094071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1"/>
            <p:cNvCxnSpPr/>
            <p:nvPr/>
          </p:nvCxnSpPr>
          <p:spPr>
            <a:xfrm>
              <a:off x="6771190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1"/>
            <p:cNvCxnSpPr/>
            <p:nvPr/>
          </p:nvCxnSpPr>
          <p:spPr>
            <a:xfrm>
              <a:off x="7448309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" name="Google Shape;46;p1"/>
            <p:cNvCxnSpPr/>
            <p:nvPr/>
          </p:nvCxnSpPr>
          <p:spPr>
            <a:xfrm>
              <a:off x="8125428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" name="Google Shape;47;p1"/>
            <p:cNvCxnSpPr/>
            <p:nvPr/>
          </p:nvCxnSpPr>
          <p:spPr>
            <a:xfrm>
              <a:off x="8802547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" name="Google Shape;48;p1"/>
            <p:cNvCxnSpPr/>
            <p:nvPr/>
          </p:nvCxnSpPr>
          <p:spPr>
            <a:xfrm>
              <a:off x="9479666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" name="Google Shape;49;p1"/>
            <p:cNvCxnSpPr/>
            <p:nvPr/>
          </p:nvCxnSpPr>
          <p:spPr>
            <a:xfrm>
              <a:off x="10156785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" name="Google Shape;50;p1"/>
            <p:cNvCxnSpPr/>
            <p:nvPr/>
          </p:nvCxnSpPr>
          <p:spPr>
            <a:xfrm>
              <a:off x="10833904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" name="Google Shape;51;p1"/>
            <p:cNvCxnSpPr/>
            <p:nvPr/>
          </p:nvCxnSpPr>
          <p:spPr>
            <a:xfrm>
              <a:off x="11511023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" name="Google Shape;52;p1"/>
            <p:cNvCxnSpPr/>
            <p:nvPr/>
          </p:nvCxnSpPr>
          <p:spPr>
            <a:xfrm>
              <a:off x="12188148" y="1773238"/>
              <a:ext cx="0" cy="735184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15">
          <p15:clr>
            <a:srgbClr val="FDE53C"/>
          </p15:clr>
        </p15:guide>
        <p15:guide id="2" pos="7265">
          <p15:clr>
            <a:srgbClr val="FDE53C"/>
          </p15:clr>
        </p15:guide>
        <p15:guide id="3" orient="horz" pos="3906">
          <p15:clr>
            <a:srgbClr val="FDE53C"/>
          </p15:clr>
        </p15:guide>
        <p15:guide id="4" pos="5110">
          <p15:clr>
            <a:srgbClr val="FDE53C"/>
          </p15:clr>
        </p15:guide>
        <p15:guide id="5" pos="2547">
          <p15:clr>
            <a:srgbClr val="FDE53C"/>
          </p15:clr>
        </p15:guide>
        <p15:guide id="6" pos="3840">
          <p15:clr>
            <a:srgbClr val="FDE53C"/>
          </p15:clr>
        </p15:guide>
        <p15:guide id="7" orient="horz" pos="436">
          <p15:clr>
            <a:srgbClr val="FDE53C"/>
          </p15:clr>
        </p15:guide>
        <p15:guide id="8" orient="horz" pos="1117">
          <p15:clr>
            <a:srgbClr val="FDE53C"/>
          </p15:clr>
        </p15:guide>
        <p15:guide id="9" pos="2116">
          <p15:clr>
            <a:srgbClr val="FDE53C"/>
          </p15:clr>
        </p15:guide>
        <p15:guide id="10" pos="5541">
          <p15:clr>
            <a:srgbClr val="FDE53C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2.png"/><Relationship Id="rId5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.png"/><Relationship Id="rId7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20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0"/>
          <p:cNvSpPr txBox="1"/>
          <p:nvPr>
            <p:ph idx="1" type="body"/>
          </p:nvPr>
        </p:nvSpPr>
        <p:spPr>
          <a:xfrm>
            <a:off x="658813" y="3639110"/>
            <a:ext cx="10223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ru-RU"/>
              <a:t>Александр Попов</a:t>
            </a:r>
            <a:endParaRPr/>
          </a:p>
        </p:txBody>
      </p:sp>
      <p:sp>
        <p:nvSpPr>
          <p:cNvPr id="511" name="Google Shape;511;p50"/>
          <p:cNvSpPr txBox="1"/>
          <p:nvPr>
            <p:ph type="title"/>
          </p:nvPr>
        </p:nvSpPr>
        <p:spPr>
          <a:xfrm>
            <a:off x="622300" y="1613417"/>
            <a:ext cx="102204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Play"/>
              <a:buNone/>
            </a:pPr>
            <a:r>
              <a:rPr lang="ru-RU"/>
              <a:t>Kotlin</a:t>
            </a:r>
            <a:br>
              <a:rPr lang="ru-RU"/>
            </a:br>
            <a:br>
              <a:rPr lang="ru-RU" sz="1000"/>
            </a:br>
            <a:r>
              <a:rPr lang="ru-RU" sz="4000"/>
              <a:t>Advanced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9"/>
          <p:cNvSpPr/>
          <p:nvPr/>
        </p:nvSpPr>
        <p:spPr>
          <a:xfrm>
            <a:off x="6401794" y="0"/>
            <a:ext cx="5790300" cy="6858000"/>
          </a:xfrm>
          <a:prstGeom prst="rect">
            <a:avLst/>
          </a:prstGeom>
          <a:solidFill>
            <a:srgbClr val="1D1F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59"/>
          <p:cNvSpPr txBox="1"/>
          <p:nvPr>
            <p:ph type="title"/>
          </p:nvPr>
        </p:nvSpPr>
        <p:spPr>
          <a:xfrm>
            <a:off x="677334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</a:pPr>
            <a:r>
              <a:rPr lang="ru-RU"/>
              <a:t>Делегаты</a:t>
            </a:r>
            <a:endParaRPr/>
          </a:p>
        </p:txBody>
      </p:sp>
      <p:sp>
        <p:nvSpPr>
          <p:cNvPr id="621" name="Google Shape;621;p59"/>
          <p:cNvSpPr txBox="1"/>
          <p:nvPr/>
        </p:nvSpPr>
        <p:spPr>
          <a:xfrm>
            <a:off x="898030" y="2564365"/>
            <a:ext cx="579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Делегаты классов – позволяют делегировать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часть реализации другим объектам</a:t>
            </a:r>
            <a:endParaRPr/>
          </a:p>
        </p:txBody>
      </p:sp>
      <p:pic>
        <p:nvPicPr>
          <p:cNvPr id="622" name="Google Shape;62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826" y="2556867"/>
            <a:ext cx="287237" cy="296295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59"/>
          <p:cNvSpPr txBox="1"/>
          <p:nvPr/>
        </p:nvSpPr>
        <p:spPr>
          <a:xfrm>
            <a:off x="898030" y="3824537"/>
            <a:ext cx="579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Делегаты свойств – позволяют делегировать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логику записи и/или чтения свойства другому классу</a:t>
            </a:r>
            <a:endParaRPr/>
          </a:p>
        </p:txBody>
      </p:sp>
      <p:pic>
        <p:nvPicPr>
          <p:cNvPr id="624" name="Google Shape;62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826" y="3817039"/>
            <a:ext cx="287237" cy="296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0275" y="2564376"/>
            <a:ext cx="5133350" cy="4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4463" y="3503488"/>
            <a:ext cx="3584967" cy="9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0"/>
          <p:cNvSpPr/>
          <p:nvPr/>
        </p:nvSpPr>
        <p:spPr>
          <a:xfrm>
            <a:off x="6401794" y="0"/>
            <a:ext cx="5790300" cy="6858000"/>
          </a:xfrm>
          <a:prstGeom prst="rect">
            <a:avLst/>
          </a:prstGeom>
          <a:solidFill>
            <a:srgbClr val="1D1F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60"/>
          <p:cNvSpPr txBox="1"/>
          <p:nvPr>
            <p:ph type="title"/>
          </p:nvPr>
        </p:nvSpPr>
        <p:spPr>
          <a:xfrm>
            <a:off x="677334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</a:pPr>
            <a:r>
              <a:rPr lang="ru-RU"/>
              <a:t>Делегаты свойств</a:t>
            </a:r>
            <a:endParaRPr/>
          </a:p>
        </p:txBody>
      </p:sp>
      <p:sp>
        <p:nvSpPr>
          <p:cNvPr id="633" name="Google Shape;633;p60"/>
          <p:cNvSpPr txBox="1"/>
          <p:nvPr/>
        </p:nvSpPr>
        <p:spPr>
          <a:xfrm>
            <a:off x="896205" y="1585990"/>
            <a:ext cx="5790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</a:rPr>
              <a:t>lazy</a:t>
            </a:r>
            <a:r>
              <a:rPr lang="ru-RU" sz="1800">
                <a:solidFill>
                  <a:schemeClr val="dk1"/>
                </a:solidFill>
              </a:rPr>
              <a:t> </a:t>
            </a: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создает объект, который запускает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указанную лямбду при первом вызове get()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затем возвращает сохраненное значение при последующих вызовах.</a:t>
            </a:r>
            <a:endParaRPr/>
          </a:p>
        </p:txBody>
      </p:sp>
      <p:pic>
        <p:nvPicPr>
          <p:cNvPr id="634" name="Google Shape;63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001" y="1578492"/>
            <a:ext cx="287237" cy="296295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0"/>
          <p:cNvSpPr txBox="1"/>
          <p:nvPr/>
        </p:nvSpPr>
        <p:spPr>
          <a:xfrm>
            <a:off x="896205" y="2846162"/>
            <a:ext cx="579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</a:rPr>
              <a:t>observable</a:t>
            </a: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ru-RU" sz="1800">
                <a:solidFill>
                  <a:schemeClr val="dk1"/>
                </a:solidFill>
              </a:rPr>
              <a:t>принимает исходное значение свойства и функцию,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которая выполняется при изменении значения. </a:t>
            </a:r>
            <a:endParaRPr/>
          </a:p>
        </p:txBody>
      </p:sp>
      <p:pic>
        <p:nvPicPr>
          <p:cNvPr id="636" name="Google Shape;63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001" y="2838664"/>
            <a:ext cx="287237" cy="29629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60"/>
          <p:cNvSpPr txBox="1"/>
          <p:nvPr/>
        </p:nvSpPr>
        <p:spPr>
          <a:xfrm>
            <a:off x="896205" y="3929887"/>
            <a:ext cx="5790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</a:rPr>
              <a:t>vetoable</a:t>
            </a: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ru-RU" sz="1800">
                <a:solidFill>
                  <a:schemeClr val="dk1"/>
                </a:solidFill>
              </a:rPr>
              <a:t>похоже на observable. С помощью vetoable можно узнать, когда значение меняется и тем самым, например добавить проверку перед присваиванием значения</a:t>
            </a:r>
            <a:endParaRPr/>
          </a:p>
        </p:txBody>
      </p:sp>
      <p:pic>
        <p:nvPicPr>
          <p:cNvPr id="638" name="Google Shape;63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001" y="3922389"/>
            <a:ext cx="287237" cy="296295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60"/>
          <p:cNvSpPr txBox="1"/>
          <p:nvPr/>
        </p:nvSpPr>
        <p:spPr>
          <a:xfrm>
            <a:off x="896205" y="5203587"/>
            <a:ext cx="5790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</a:rPr>
              <a:t>notNull</a:t>
            </a: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ru-RU" sz="1800">
                <a:solidFill>
                  <a:schemeClr val="dk1"/>
                </a:solidFill>
              </a:rPr>
              <a:t>Похоже на lateinit. Оно позволяет объявить свойство без начального значения.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Если попытаться прочитать значение до того, как присвоили значение – будет брошено исключение</a:t>
            </a:r>
            <a:endParaRPr/>
          </a:p>
        </p:txBody>
      </p:sp>
      <p:pic>
        <p:nvPicPr>
          <p:cNvPr id="640" name="Google Shape;64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001" y="5196089"/>
            <a:ext cx="287237" cy="296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3425" y="1514175"/>
            <a:ext cx="3584967" cy="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3426" y="2939125"/>
            <a:ext cx="5427049" cy="5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3425" y="4021200"/>
            <a:ext cx="5474810" cy="6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3425" y="5492375"/>
            <a:ext cx="3668432" cy="3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1"/>
          <p:cNvSpPr/>
          <p:nvPr/>
        </p:nvSpPr>
        <p:spPr>
          <a:xfrm>
            <a:off x="5953497" y="0"/>
            <a:ext cx="6238500" cy="6858000"/>
          </a:xfrm>
          <a:prstGeom prst="rect">
            <a:avLst/>
          </a:prstGeom>
          <a:solidFill>
            <a:srgbClr val="1D1F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61"/>
          <p:cNvSpPr txBox="1"/>
          <p:nvPr>
            <p:ph type="title"/>
          </p:nvPr>
        </p:nvSpPr>
        <p:spPr>
          <a:xfrm>
            <a:off x="677334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</a:pPr>
            <a:r>
              <a:rPr lang="ru-RU"/>
              <a:t>Рефлексия</a:t>
            </a:r>
            <a:endParaRPr/>
          </a:p>
        </p:txBody>
      </p:sp>
      <p:sp>
        <p:nvSpPr>
          <p:cNvPr id="651" name="Google Shape;651;p61"/>
          <p:cNvSpPr txBox="1"/>
          <p:nvPr/>
        </p:nvSpPr>
        <p:spPr>
          <a:xfrm>
            <a:off x="884583" y="1892012"/>
            <a:ext cx="488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Позволяет </a:t>
            </a:r>
            <a:r>
              <a:rPr b="0" i="0" lang="ru-RU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динамически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во время исполнения получить доступ к свойствам, методам и т.д.</a:t>
            </a:r>
            <a:endParaRPr/>
          </a:p>
        </p:txBody>
      </p:sp>
      <p:pic>
        <p:nvPicPr>
          <p:cNvPr id="652" name="Google Shape;65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379" y="1884514"/>
            <a:ext cx="287237" cy="296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computer program&#10;&#10;Description automatically generated" id="653" name="Google Shape;653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3497" y="1488600"/>
            <a:ext cx="6238504" cy="3569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2"/>
          <p:cNvSpPr txBox="1"/>
          <p:nvPr>
            <p:ph type="title"/>
          </p:nvPr>
        </p:nvSpPr>
        <p:spPr>
          <a:xfrm>
            <a:off x="677334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</a:pPr>
            <a:r>
              <a:rPr lang="ru-RU"/>
              <a:t>Scope функции</a:t>
            </a:r>
            <a:endParaRPr/>
          </a:p>
        </p:txBody>
      </p:sp>
      <p:sp>
        <p:nvSpPr>
          <p:cNvPr id="659" name="Google Shape;659;p62"/>
          <p:cNvSpPr txBox="1"/>
          <p:nvPr/>
        </p:nvSpPr>
        <p:spPr>
          <a:xfrm>
            <a:off x="879400" y="1673675"/>
            <a:ext cx="698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19191C"/>
                </a:solidFill>
              </a:rPr>
              <a:t>let</a:t>
            </a:r>
            <a:r>
              <a:rPr lang="ru-RU" sz="1800">
                <a:solidFill>
                  <a:srgbClr val="19191C"/>
                </a:solidFill>
              </a:rPr>
              <a:t> - часто используется для безопасного выполнения блока кода с null-выражениями</a:t>
            </a:r>
            <a:endParaRPr/>
          </a:p>
        </p:txBody>
      </p:sp>
      <p:pic>
        <p:nvPicPr>
          <p:cNvPr id="660" name="Google Shape;66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66175"/>
            <a:ext cx="288601" cy="307777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62"/>
          <p:cNvSpPr txBox="1"/>
          <p:nvPr/>
        </p:nvSpPr>
        <p:spPr>
          <a:xfrm>
            <a:off x="879398" y="2764550"/>
            <a:ext cx="667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19191C"/>
                </a:solidFill>
              </a:rPr>
              <a:t>also</a:t>
            </a:r>
            <a:r>
              <a:rPr lang="ru-RU" sz="1800">
                <a:solidFill>
                  <a:srgbClr val="19191C"/>
                </a:solidFill>
              </a:rPr>
              <a:t> - используется для выполнения каких-либо дополнительных действий</a:t>
            </a:r>
            <a:endParaRPr/>
          </a:p>
        </p:txBody>
      </p:sp>
      <p:pic>
        <p:nvPicPr>
          <p:cNvPr id="662" name="Google Shape;66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757058"/>
            <a:ext cx="288601" cy="307777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2"/>
          <p:cNvSpPr txBox="1"/>
          <p:nvPr/>
        </p:nvSpPr>
        <p:spPr>
          <a:xfrm>
            <a:off x="879398" y="3928500"/>
            <a:ext cx="66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19191C"/>
                </a:solidFill>
              </a:rPr>
              <a:t>apply</a:t>
            </a:r>
            <a:r>
              <a:rPr lang="ru-RU" sz="1800">
                <a:solidFill>
                  <a:srgbClr val="19191C"/>
                </a:solidFill>
              </a:rPr>
              <a:t> - настроить объект и не надо возвращать результат</a:t>
            </a:r>
            <a:endParaRPr b="0" i="0" sz="1800" u="none" cap="none" strike="noStrike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4" name="Google Shape;66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920990"/>
            <a:ext cx="288601" cy="307777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62"/>
          <p:cNvSpPr txBox="1"/>
          <p:nvPr/>
        </p:nvSpPr>
        <p:spPr>
          <a:xfrm>
            <a:off x="879398" y="4807975"/>
            <a:ext cx="652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19191C"/>
                </a:solidFill>
              </a:rPr>
              <a:t>run</a:t>
            </a:r>
            <a:r>
              <a:rPr lang="ru-RU" sz="1800">
                <a:solidFill>
                  <a:srgbClr val="19191C"/>
                </a:solidFill>
              </a:rPr>
              <a:t> - используется для настройки объекта и вычисления результата</a:t>
            </a:r>
            <a:endParaRPr b="0" i="0" sz="1800" u="none" cap="none" strike="noStrike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6" name="Google Shape;66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800475"/>
            <a:ext cx="288601" cy="307777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62"/>
          <p:cNvSpPr txBox="1"/>
          <p:nvPr/>
        </p:nvSpPr>
        <p:spPr>
          <a:xfrm>
            <a:off x="879398" y="5631275"/>
            <a:ext cx="663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19191C"/>
                </a:solidFill>
              </a:rPr>
              <a:t>with</a:t>
            </a:r>
            <a:r>
              <a:rPr lang="ru-RU" sz="1800">
                <a:solidFill>
                  <a:srgbClr val="19191C"/>
                </a:solidFill>
              </a:rPr>
              <a:t> - используется для объединения вызовов функций объекта</a:t>
            </a:r>
            <a:endParaRPr b="0" i="0" sz="1800" u="none" cap="none" strike="noStrike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8" name="Google Shape;66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5623775"/>
            <a:ext cx="288601" cy="307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3"/>
          <p:cNvSpPr txBox="1"/>
          <p:nvPr>
            <p:ph type="title"/>
          </p:nvPr>
        </p:nvSpPr>
        <p:spPr>
          <a:xfrm>
            <a:off x="753534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</a:pPr>
            <a:r>
              <a:rPr lang="ru-RU"/>
              <a:t>Scope функции</a:t>
            </a:r>
            <a:endParaRPr/>
          </a:p>
        </p:txBody>
      </p:sp>
      <p:graphicFrame>
        <p:nvGraphicFramePr>
          <p:cNvPr id="674" name="Google Shape;674;p63"/>
          <p:cNvGraphicFramePr/>
          <p:nvPr/>
        </p:nvGraphicFramePr>
        <p:xfrm>
          <a:off x="753526" y="177324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{45A769CB-718A-492B-8718-FBFFD78639DB}</a:tableStyleId>
              </a:tblPr>
              <a:tblGrid>
                <a:gridCol w="3459950"/>
                <a:gridCol w="2962475"/>
                <a:gridCol w="2728925"/>
              </a:tblGrid>
              <a:tr h="43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/>
                        <a:t>Функция будет принимать this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/>
                        <a:t>Функция будет принимать it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3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/>
                        <a:t>Будет возвращен объект на котором вызывается функция (self)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apply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also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  <a:tr h="73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/>
                        <a:t>Будет возвращен результат функции (result)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run, with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let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75" name="Google Shape;675;p63"/>
          <p:cNvSpPr txBox="1"/>
          <p:nvPr/>
        </p:nvSpPr>
        <p:spPr>
          <a:xfrm>
            <a:off x="677326" y="3963450"/>
            <a:ext cx="915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19191C"/>
                </a:solidFill>
              </a:rPr>
              <a:t>Разница между this и it:</a:t>
            </a:r>
            <a:r>
              <a:rPr lang="ru-RU" sz="1800">
                <a:solidFill>
                  <a:srgbClr val="19191C"/>
                </a:solidFill>
              </a:rPr>
              <a:t> this может быть опущено, а it в явном виде заменено на другое имя переменной</a:t>
            </a:r>
            <a:endParaRPr b="0" i="0" sz="1800" u="none" cap="none" strike="noStrike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4"/>
          <p:cNvSpPr/>
          <p:nvPr/>
        </p:nvSpPr>
        <p:spPr>
          <a:xfrm>
            <a:off x="6745574" y="0"/>
            <a:ext cx="5446500" cy="6858000"/>
          </a:xfrm>
          <a:prstGeom prst="rect">
            <a:avLst/>
          </a:prstGeom>
          <a:solidFill>
            <a:srgbClr val="1D1F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64"/>
          <p:cNvSpPr txBox="1"/>
          <p:nvPr>
            <p:ph type="title"/>
          </p:nvPr>
        </p:nvSpPr>
        <p:spPr>
          <a:xfrm>
            <a:off x="677334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</a:pPr>
            <a:r>
              <a:rPr lang="ru-RU"/>
              <a:t>Виды классов: data class</a:t>
            </a:r>
            <a:endParaRPr/>
          </a:p>
        </p:txBody>
      </p:sp>
      <p:pic>
        <p:nvPicPr>
          <p:cNvPr id="682" name="Google Shape;68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3100" y="3003153"/>
            <a:ext cx="51689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64"/>
          <p:cNvSpPr txBox="1"/>
          <p:nvPr/>
        </p:nvSpPr>
        <p:spPr>
          <a:xfrm>
            <a:off x="879406" y="1673673"/>
            <a:ext cx="500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используется для классов, основная функция которых – «обёртка» над данными</a:t>
            </a:r>
            <a:endParaRPr/>
          </a:p>
        </p:txBody>
      </p:sp>
      <p:pic>
        <p:nvPicPr>
          <p:cNvPr id="684" name="Google Shape;684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666175"/>
            <a:ext cx="288601" cy="307777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64"/>
          <p:cNvSpPr txBox="1"/>
          <p:nvPr/>
        </p:nvSpPr>
        <p:spPr>
          <a:xfrm>
            <a:off x="879406" y="2764556"/>
            <a:ext cx="500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обязательно должен содержать поля, определённые в конструкторе</a:t>
            </a:r>
            <a:endParaRPr/>
          </a:p>
        </p:txBody>
      </p:sp>
      <p:pic>
        <p:nvPicPr>
          <p:cNvPr id="686" name="Google Shape;686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757058"/>
            <a:ext cx="288601" cy="307777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64"/>
          <p:cNvSpPr txBox="1"/>
          <p:nvPr/>
        </p:nvSpPr>
        <p:spPr>
          <a:xfrm>
            <a:off x="879406" y="3928488"/>
            <a:ext cx="5008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при компиляции генерируется несколько методов, среди которых equals, hashCode, toString, copy</a:t>
            </a:r>
            <a:endParaRPr b="0" i="0" sz="1800" u="none" cap="none" strike="noStrike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8" name="Google Shape;688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3920990"/>
            <a:ext cx="288601" cy="307777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64"/>
          <p:cNvSpPr txBox="1"/>
          <p:nvPr/>
        </p:nvSpPr>
        <p:spPr>
          <a:xfrm>
            <a:off x="879406" y="5199323"/>
            <a:ext cx="500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нельзя наследоваться от data class</a:t>
            </a:r>
            <a:endParaRPr b="0" i="0" sz="1800" u="none" cap="none" strike="noStrike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0" name="Google Shape;690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5191825"/>
            <a:ext cx="288601" cy="307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5"/>
          <p:cNvSpPr txBox="1"/>
          <p:nvPr>
            <p:ph type="title"/>
          </p:nvPr>
        </p:nvSpPr>
        <p:spPr>
          <a:xfrm>
            <a:off x="677334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</a:pPr>
            <a:r>
              <a:rPr lang="ru-RU"/>
              <a:t>Виды классов: object</a:t>
            </a:r>
            <a:endParaRPr/>
          </a:p>
        </p:txBody>
      </p:sp>
      <p:sp>
        <p:nvSpPr>
          <p:cNvPr id="696" name="Google Shape;696;p65"/>
          <p:cNvSpPr txBox="1"/>
          <p:nvPr/>
        </p:nvSpPr>
        <p:spPr>
          <a:xfrm>
            <a:off x="955239" y="1948485"/>
            <a:ext cx="500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singleton из коробки</a:t>
            </a:r>
            <a:endParaRPr/>
          </a:p>
        </p:txBody>
      </p:sp>
      <p:pic>
        <p:nvPicPr>
          <p:cNvPr id="697" name="Google Shape;69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33" y="1940987"/>
            <a:ext cx="288601" cy="307777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5"/>
          <p:cNvSpPr txBox="1"/>
          <p:nvPr/>
        </p:nvSpPr>
        <p:spPr>
          <a:xfrm>
            <a:off x="955238" y="2749552"/>
            <a:ext cx="760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к «обычному» классу можно добавить companion object – сымитировать (</a:t>
            </a:r>
            <a:r>
              <a:rPr b="0" i="1" lang="ru-RU" sz="1800" u="none" cap="none" strike="noStrik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Java-</a:t>
            </a:r>
            <a:r>
              <a:rPr b="0" i="0" lang="ru-RU" sz="1800" u="none" cap="none" strike="noStrik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) статические члены</a:t>
            </a:r>
            <a:endParaRPr/>
          </a:p>
        </p:txBody>
      </p:sp>
      <p:pic>
        <p:nvPicPr>
          <p:cNvPr id="699" name="Google Shape;69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33" y="2742054"/>
            <a:ext cx="288601" cy="307777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5"/>
          <p:cNvSpPr txBox="1"/>
          <p:nvPr/>
        </p:nvSpPr>
        <p:spPr>
          <a:xfrm>
            <a:off x="955239" y="3875628"/>
            <a:ext cx="60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в объектах поля могут быть помечены как const</a:t>
            </a:r>
            <a:endParaRPr b="0" i="0" sz="1800" u="none" cap="none" strike="noStrike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1" name="Google Shape;70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33" y="3868130"/>
            <a:ext cx="288601" cy="307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6"/>
          <p:cNvSpPr/>
          <p:nvPr/>
        </p:nvSpPr>
        <p:spPr>
          <a:xfrm>
            <a:off x="6503872" y="0"/>
            <a:ext cx="5688000" cy="6858000"/>
          </a:xfrm>
          <a:prstGeom prst="rect">
            <a:avLst/>
          </a:prstGeom>
          <a:solidFill>
            <a:srgbClr val="1D1F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omputer&#10;&#10;Description automatically generated" id="707" name="Google Shape;707;p66"/>
          <p:cNvPicPr preferRelativeResize="0"/>
          <p:nvPr/>
        </p:nvPicPr>
        <p:blipFill rotWithShape="1">
          <a:blip r:embed="rId3">
            <a:alphaModFix/>
          </a:blip>
          <a:srcRect b="55191" l="0" r="0" t="0"/>
          <a:stretch/>
        </p:blipFill>
        <p:spPr>
          <a:xfrm>
            <a:off x="6513972" y="3091297"/>
            <a:ext cx="5667927" cy="3275964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66"/>
          <p:cNvSpPr txBox="1"/>
          <p:nvPr>
            <p:ph type="title"/>
          </p:nvPr>
        </p:nvSpPr>
        <p:spPr>
          <a:xfrm>
            <a:off x="677334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</a:pPr>
            <a:r>
              <a:rPr lang="ru-RU"/>
              <a:t>Пакеты</a:t>
            </a:r>
            <a:endParaRPr/>
          </a:p>
        </p:txBody>
      </p:sp>
      <p:sp>
        <p:nvSpPr>
          <p:cNvPr id="709" name="Google Shape;709;p66"/>
          <p:cNvSpPr txBox="1"/>
          <p:nvPr/>
        </p:nvSpPr>
        <p:spPr>
          <a:xfrm>
            <a:off x="955239" y="1948485"/>
            <a:ext cx="500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пакеты (packages) позволяют группировать файлы исходного кода</a:t>
            </a:r>
            <a:endParaRPr/>
          </a:p>
        </p:txBody>
      </p:sp>
      <p:pic>
        <p:nvPicPr>
          <p:cNvPr id="710" name="Google Shape;710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033" y="1940987"/>
            <a:ext cx="288601" cy="307777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66"/>
          <p:cNvSpPr txBox="1"/>
          <p:nvPr/>
        </p:nvSpPr>
        <p:spPr>
          <a:xfrm>
            <a:off x="955239" y="2906631"/>
            <a:ext cx="500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пакет файла может не совпадать с путём к файлу</a:t>
            </a:r>
            <a:endParaRPr/>
          </a:p>
        </p:txBody>
      </p:sp>
      <p:pic>
        <p:nvPicPr>
          <p:cNvPr id="712" name="Google Shape;712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033" y="2899133"/>
            <a:ext cx="288601" cy="3077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 program&#10;&#10;Description automatically generated" id="713" name="Google Shape;713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3872" y="692150"/>
            <a:ext cx="5667929" cy="2154714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66"/>
          <p:cNvSpPr txBox="1"/>
          <p:nvPr/>
        </p:nvSpPr>
        <p:spPr>
          <a:xfrm>
            <a:off x="955239" y="3762389"/>
            <a:ext cx="500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можно определять функции и поля на уровне пакета</a:t>
            </a:r>
            <a:endParaRPr/>
          </a:p>
        </p:txBody>
      </p:sp>
      <p:pic>
        <p:nvPicPr>
          <p:cNvPr id="715" name="Google Shape;715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033" y="3754891"/>
            <a:ext cx="288601" cy="307777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66"/>
          <p:cNvSpPr txBox="1"/>
          <p:nvPr/>
        </p:nvSpPr>
        <p:spPr>
          <a:xfrm>
            <a:off x="955239" y="4748755"/>
            <a:ext cx="5008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с помощью import kotlin.coroutines.cancellation.* можно импортировать все классы пакета</a:t>
            </a:r>
            <a:endParaRPr/>
          </a:p>
        </p:txBody>
      </p:sp>
      <p:pic>
        <p:nvPicPr>
          <p:cNvPr id="717" name="Google Shape;717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033" y="4741257"/>
            <a:ext cx="288601" cy="307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7"/>
          <p:cNvSpPr/>
          <p:nvPr/>
        </p:nvSpPr>
        <p:spPr>
          <a:xfrm>
            <a:off x="4419600" y="0"/>
            <a:ext cx="7772400" cy="6858000"/>
          </a:xfrm>
          <a:prstGeom prst="rect">
            <a:avLst/>
          </a:prstGeom>
          <a:solidFill>
            <a:srgbClr val="1D1F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67"/>
          <p:cNvSpPr txBox="1"/>
          <p:nvPr>
            <p:ph type="title"/>
          </p:nvPr>
        </p:nvSpPr>
        <p:spPr>
          <a:xfrm>
            <a:off x="677334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</a:pPr>
            <a:r>
              <a:rPr lang="ru-RU"/>
              <a:t>Аннотации</a:t>
            </a:r>
            <a:endParaRPr/>
          </a:p>
        </p:txBody>
      </p:sp>
      <p:pic>
        <p:nvPicPr>
          <p:cNvPr id="724" name="Google Shape;72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2299" y="4318469"/>
            <a:ext cx="7772399" cy="7656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computer code&#10;&#10;Description automatically generated" id="725" name="Google Shape;725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2299" y="2026103"/>
            <a:ext cx="7772399" cy="19551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colorful text&#10;&#10;Description automatically generated" id="726" name="Google Shape;726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6900" y="5305788"/>
            <a:ext cx="2575484" cy="1015093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67"/>
          <p:cNvSpPr txBox="1"/>
          <p:nvPr/>
        </p:nvSpPr>
        <p:spPr>
          <a:xfrm>
            <a:off x="605614" y="1728262"/>
            <a:ext cx="332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Добавляют «мета»-информацию к коду</a:t>
            </a:r>
            <a:endParaRPr/>
          </a:p>
        </p:txBody>
      </p:sp>
      <p:pic>
        <p:nvPicPr>
          <p:cNvPr id="728" name="Google Shape;728;p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3410" y="1720764"/>
            <a:ext cx="287237" cy="296295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67"/>
          <p:cNvSpPr txBox="1"/>
          <p:nvPr/>
        </p:nvSpPr>
        <p:spPr>
          <a:xfrm>
            <a:off x="605614" y="2625814"/>
            <a:ext cx="3321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Информация может использоваться на уровне исходного кода, при компиляции или во время исполнения</a:t>
            </a:r>
            <a:endParaRPr/>
          </a:p>
        </p:txBody>
      </p:sp>
      <p:pic>
        <p:nvPicPr>
          <p:cNvPr id="730" name="Google Shape;730;p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3410" y="2618316"/>
            <a:ext cx="287237" cy="296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screen with green and white circles&#10;&#10;Description automatically generated" id="731" name="Google Shape;731;p6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32299" y="604579"/>
            <a:ext cx="7772400" cy="1084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8"/>
          <p:cNvSpPr txBox="1"/>
          <p:nvPr>
            <p:ph type="title"/>
          </p:nvPr>
        </p:nvSpPr>
        <p:spPr>
          <a:xfrm>
            <a:off x="620713" y="3724882"/>
            <a:ext cx="54753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Play"/>
              <a:buNone/>
            </a:pPr>
            <a:r>
              <a:rPr lang="ru-RU"/>
              <a:t>Спасибо </a:t>
            </a:r>
            <a:br>
              <a:rPr lang="ru-RU"/>
            </a:br>
            <a:r>
              <a:rPr lang="ru-RU"/>
              <a:t>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1"/>
          <p:cNvSpPr txBox="1"/>
          <p:nvPr>
            <p:ph type="title"/>
          </p:nvPr>
        </p:nvSpPr>
        <p:spPr>
          <a:xfrm>
            <a:off x="677334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</a:pPr>
            <a:r>
              <a:rPr lang="ru-RU"/>
              <a:t> Generic-типы</a:t>
            </a:r>
            <a:endParaRPr/>
          </a:p>
        </p:txBody>
      </p:sp>
      <p:sp>
        <p:nvSpPr>
          <p:cNvPr id="517" name="Google Shape;517;p51"/>
          <p:cNvSpPr txBox="1"/>
          <p:nvPr/>
        </p:nvSpPr>
        <p:spPr>
          <a:xfrm>
            <a:off x="955246" y="1948475"/>
            <a:ext cx="564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позволяют использовать единую логику для разных типов объектов</a:t>
            </a:r>
            <a:endParaRPr/>
          </a:p>
        </p:txBody>
      </p:sp>
      <p:pic>
        <p:nvPicPr>
          <p:cNvPr id="518" name="Google Shape;51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33" y="2017187"/>
            <a:ext cx="288601" cy="307777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1"/>
          <p:cNvSpPr txBox="1"/>
          <p:nvPr/>
        </p:nvSpPr>
        <p:spPr>
          <a:xfrm>
            <a:off x="955246" y="2560575"/>
            <a:ext cx="526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могут определяться для всего класса, для конкретной функции или поля</a:t>
            </a:r>
            <a:endParaRPr/>
          </a:p>
        </p:txBody>
      </p:sp>
      <p:pic>
        <p:nvPicPr>
          <p:cNvPr id="520" name="Google Shape;52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33" y="2629281"/>
            <a:ext cx="288601" cy="307777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51"/>
          <p:cNvSpPr txBox="1"/>
          <p:nvPr/>
        </p:nvSpPr>
        <p:spPr>
          <a:xfrm>
            <a:off x="955249" y="3180175"/>
            <a:ext cx="5641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стирание типов</a:t>
            </a:r>
            <a:r>
              <a:rPr b="0" i="0" lang="ru-RU" sz="1800" u="none" cap="none" strike="noStrik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 (type erasure) – информация о generic-типе не хранится в скомпилированном коде: данные хранятся в виде Any (Object), в местах использования – приведение к нужному типу</a:t>
            </a:r>
            <a:br>
              <a:rPr b="0" i="0" lang="ru-RU" sz="1800" u="none" cap="none" strike="noStrik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1800" u="none" cap="none" strike="noStrik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исключение: inline-функции с reified-параметром</a:t>
            </a:r>
            <a:endParaRPr/>
          </a:p>
        </p:txBody>
      </p:sp>
      <p:pic>
        <p:nvPicPr>
          <p:cNvPr id="522" name="Google Shape;52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33" y="3248873"/>
            <a:ext cx="288601" cy="307777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1"/>
          <p:cNvSpPr txBox="1"/>
          <p:nvPr/>
        </p:nvSpPr>
        <p:spPr>
          <a:xfrm>
            <a:off x="955247" y="5245525"/>
            <a:ext cx="690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&lt;*&gt; - может быть использован любой тип </a:t>
            </a:r>
            <a:endParaRPr b="0" i="0" sz="1800" u="none" cap="none" strike="noStrike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(тип неизвестен или неважен)</a:t>
            </a:r>
            <a:endParaRPr/>
          </a:p>
        </p:txBody>
      </p:sp>
      <p:pic>
        <p:nvPicPr>
          <p:cNvPr id="524" name="Google Shape;52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033" y="5238038"/>
            <a:ext cx="288601" cy="307777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1"/>
          <p:cNvSpPr/>
          <p:nvPr/>
        </p:nvSpPr>
        <p:spPr>
          <a:xfrm>
            <a:off x="6745574" y="0"/>
            <a:ext cx="5446500" cy="6858000"/>
          </a:xfrm>
          <a:prstGeom prst="rect">
            <a:avLst/>
          </a:prstGeom>
          <a:solidFill>
            <a:srgbClr val="1D1F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6" name="Google Shape;52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4225" y="3381625"/>
            <a:ext cx="5269200" cy="602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1725" y="2382450"/>
            <a:ext cx="4529125" cy="3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2"/>
          <p:cNvSpPr/>
          <p:nvPr/>
        </p:nvSpPr>
        <p:spPr>
          <a:xfrm>
            <a:off x="6745574" y="0"/>
            <a:ext cx="5446500" cy="6858000"/>
          </a:xfrm>
          <a:prstGeom prst="rect">
            <a:avLst/>
          </a:prstGeom>
          <a:solidFill>
            <a:srgbClr val="1D1F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2"/>
          <p:cNvSpPr txBox="1"/>
          <p:nvPr>
            <p:ph type="title"/>
          </p:nvPr>
        </p:nvSpPr>
        <p:spPr>
          <a:xfrm>
            <a:off x="677334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</a:pPr>
            <a:r>
              <a:rPr lang="ru-RU"/>
              <a:t>Вариантность</a:t>
            </a:r>
            <a:endParaRPr/>
          </a:p>
        </p:txBody>
      </p:sp>
      <p:sp>
        <p:nvSpPr>
          <p:cNvPr id="534" name="Google Shape;534;p52"/>
          <p:cNvSpPr txBox="1"/>
          <p:nvPr/>
        </p:nvSpPr>
        <p:spPr>
          <a:xfrm>
            <a:off x="658831" y="1629998"/>
            <a:ext cx="5008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9191C"/>
                </a:solidFill>
              </a:rPr>
              <a:t>Ч</a:t>
            </a:r>
            <a:r>
              <a:rPr lang="ru-RU" sz="1800">
                <a:solidFill>
                  <a:srgbClr val="19191C"/>
                </a:solidFill>
              </a:rPr>
              <a:t>ерез вариантность мы выставляем отношения между разными типа дженериков имеющие иерархию наследования</a:t>
            </a:r>
            <a:endParaRPr/>
          </a:p>
        </p:txBody>
      </p:sp>
      <p:sp>
        <p:nvSpPr>
          <p:cNvPr id="535" name="Google Shape;535;p52"/>
          <p:cNvSpPr txBox="1"/>
          <p:nvPr/>
        </p:nvSpPr>
        <p:spPr>
          <a:xfrm>
            <a:off x="879406" y="2764556"/>
            <a:ext cx="5008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19191C"/>
                </a:solidFill>
              </a:rPr>
              <a:t>Инвариантность</a:t>
            </a:r>
            <a:r>
              <a:rPr lang="ru-RU" sz="1800">
                <a:solidFill>
                  <a:srgbClr val="19191C"/>
                </a:solidFill>
              </a:rPr>
              <a:t> - типы не связаны, по умолчанию дженерики инварианты даже если у них есть четкая иерархия</a:t>
            </a:r>
            <a:endParaRPr/>
          </a:p>
        </p:txBody>
      </p:sp>
      <p:pic>
        <p:nvPicPr>
          <p:cNvPr id="536" name="Google Shape;53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847127"/>
            <a:ext cx="288600" cy="2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52"/>
          <p:cNvSpPr txBox="1"/>
          <p:nvPr/>
        </p:nvSpPr>
        <p:spPr>
          <a:xfrm>
            <a:off x="879406" y="3928488"/>
            <a:ext cx="5008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19191C"/>
                </a:solidFill>
              </a:rPr>
              <a:t>Ковариантность (out)</a:t>
            </a:r>
            <a:r>
              <a:rPr lang="ru-RU" sz="1800">
                <a:solidFill>
                  <a:srgbClr val="19191C"/>
                </a:solidFill>
              </a:rPr>
              <a:t> - класс производит экземпляры типа T, но не потребляет их. </a:t>
            </a:r>
            <a:r>
              <a:rPr i="1" lang="ru-RU" sz="1800">
                <a:solidFill>
                  <a:srgbClr val="19191C"/>
                </a:solidFill>
              </a:rPr>
              <a:t>Например, собака это животное Animal -&gt; Dog</a:t>
            </a:r>
            <a:endParaRPr b="0" i="1" sz="1800" u="none" cap="none" strike="noStrike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8" name="Google Shape;53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004128"/>
            <a:ext cx="288601" cy="307777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2"/>
          <p:cNvSpPr txBox="1"/>
          <p:nvPr/>
        </p:nvSpPr>
        <p:spPr>
          <a:xfrm>
            <a:off x="879406" y="5199323"/>
            <a:ext cx="5008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19191C"/>
                </a:solidFill>
              </a:rPr>
              <a:t>Контрвариантность (in)</a:t>
            </a:r>
            <a:r>
              <a:rPr lang="ru-RU" sz="1800">
                <a:solidFill>
                  <a:srgbClr val="19191C"/>
                </a:solidFill>
              </a:rPr>
              <a:t> - может только потребляться, но не может производиться</a:t>
            </a:r>
            <a:br>
              <a:rPr lang="ru-RU" sz="1800">
                <a:solidFill>
                  <a:srgbClr val="19191C"/>
                </a:solidFill>
              </a:rPr>
            </a:br>
            <a:r>
              <a:rPr i="1" lang="ru-RU" sz="1800">
                <a:solidFill>
                  <a:srgbClr val="19191C"/>
                </a:solidFill>
              </a:rPr>
              <a:t>Пример. Сыр это еда, но сыроеду нельзя давать другую еду Food &lt;- Cheese</a:t>
            </a:r>
            <a:endParaRPr b="0" i="1" sz="1800" u="none" cap="none" strike="noStrike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0" name="Google Shape;54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5294325"/>
            <a:ext cx="288601" cy="307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5538" y="4142700"/>
            <a:ext cx="4886569" cy="3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5550" y="5040500"/>
            <a:ext cx="3855332" cy="1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3"/>
          <p:cNvSpPr txBox="1"/>
          <p:nvPr>
            <p:ph type="title"/>
          </p:nvPr>
        </p:nvSpPr>
        <p:spPr>
          <a:xfrm>
            <a:off x="677334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/>
              <a:t>Лямбда-выражения</a:t>
            </a:r>
            <a:endParaRPr/>
          </a:p>
        </p:txBody>
      </p:sp>
      <p:pic>
        <p:nvPicPr>
          <p:cNvPr id="548" name="Google Shape;54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4109895"/>
            <a:ext cx="3255040" cy="99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488" y="3921948"/>
            <a:ext cx="5727700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53"/>
          <p:cNvSpPr/>
          <p:nvPr/>
        </p:nvSpPr>
        <p:spPr>
          <a:xfrm>
            <a:off x="677334" y="2472497"/>
            <a:ext cx="866700" cy="86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ru-RU" sz="3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53"/>
          <p:cNvSpPr txBox="1"/>
          <p:nvPr/>
        </p:nvSpPr>
        <p:spPr>
          <a:xfrm>
            <a:off x="1714499" y="2472497"/>
            <a:ext cx="2514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Отложенное исполнение операций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53"/>
          <p:cNvSpPr/>
          <p:nvPr/>
        </p:nvSpPr>
        <p:spPr>
          <a:xfrm>
            <a:off x="5662650" y="2472497"/>
            <a:ext cx="866700" cy="866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ru-RU" sz="3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53"/>
          <p:cNvSpPr txBox="1"/>
          <p:nvPr/>
        </p:nvSpPr>
        <p:spPr>
          <a:xfrm>
            <a:off x="6792685" y="2472497"/>
            <a:ext cx="28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Переиспользование операций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4"/>
          <p:cNvSpPr txBox="1"/>
          <p:nvPr>
            <p:ph type="title"/>
          </p:nvPr>
        </p:nvSpPr>
        <p:spPr>
          <a:xfrm>
            <a:off x="677334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/>
              <a:t>Синтаксис лямбда-выражений</a:t>
            </a:r>
            <a:endParaRPr/>
          </a:p>
        </p:txBody>
      </p:sp>
      <p:pic>
        <p:nvPicPr>
          <p:cNvPr id="559" name="Google Shape;559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6208" l="0" r="0" t="0"/>
          <a:stretch/>
        </p:blipFill>
        <p:spPr>
          <a:xfrm>
            <a:off x="1438645" y="2923328"/>
            <a:ext cx="3783600" cy="14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3162" y="2049264"/>
            <a:ext cx="4220637" cy="89350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1" name="Google Shape;56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33161" y="3369857"/>
            <a:ext cx="4220639" cy="106904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2" name="Google Shape;562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33161" y="4922734"/>
            <a:ext cx="4220639" cy="58583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5"/>
          <p:cNvSpPr txBox="1"/>
          <p:nvPr>
            <p:ph type="title"/>
          </p:nvPr>
        </p:nvSpPr>
        <p:spPr>
          <a:xfrm>
            <a:off x="677334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</a:pPr>
            <a:r>
              <a:rPr lang="ru-RU"/>
              <a:t>Функции высшего порядка</a:t>
            </a:r>
            <a:endParaRPr/>
          </a:p>
        </p:txBody>
      </p:sp>
      <p:sp>
        <p:nvSpPr>
          <p:cNvPr id="568" name="Google Shape;568;p55"/>
          <p:cNvSpPr txBox="1"/>
          <p:nvPr/>
        </p:nvSpPr>
        <p:spPr>
          <a:xfrm>
            <a:off x="879406" y="1673673"/>
            <a:ext cx="5008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9191C"/>
                </a:solidFill>
              </a:rPr>
              <a:t>Функция высшего порядка - это функция, которая принимает функции как параметры, или возвращает функцию в качестве результата.</a:t>
            </a:r>
            <a:endParaRPr/>
          </a:p>
        </p:txBody>
      </p:sp>
      <p:pic>
        <p:nvPicPr>
          <p:cNvPr id="569" name="Google Shape;56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22075"/>
            <a:ext cx="288601" cy="307777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5"/>
          <p:cNvSpPr/>
          <p:nvPr/>
        </p:nvSpPr>
        <p:spPr>
          <a:xfrm>
            <a:off x="6745574" y="0"/>
            <a:ext cx="5446500" cy="6858000"/>
          </a:xfrm>
          <a:prstGeom prst="rect">
            <a:avLst/>
          </a:prstGeom>
          <a:solidFill>
            <a:srgbClr val="1D1F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1" name="Google Shape;57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4225" y="3064825"/>
            <a:ext cx="5060450" cy="5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6"/>
          <p:cNvSpPr/>
          <p:nvPr/>
        </p:nvSpPr>
        <p:spPr>
          <a:xfrm>
            <a:off x="6745574" y="0"/>
            <a:ext cx="5446500" cy="6858000"/>
          </a:xfrm>
          <a:prstGeom prst="rect">
            <a:avLst/>
          </a:prstGeom>
          <a:solidFill>
            <a:srgbClr val="1D1F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56"/>
          <p:cNvSpPr txBox="1"/>
          <p:nvPr>
            <p:ph type="title"/>
          </p:nvPr>
        </p:nvSpPr>
        <p:spPr>
          <a:xfrm>
            <a:off x="677334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</a:pPr>
            <a:r>
              <a:rPr lang="ru-RU"/>
              <a:t>inline функции</a:t>
            </a:r>
            <a:endParaRPr/>
          </a:p>
        </p:txBody>
      </p:sp>
      <p:sp>
        <p:nvSpPr>
          <p:cNvPr id="578" name="Google Shape;578;p56"/>
          <p:cNvSpPr txBox="1"/>
          <p:nvPr/>
        </p:nvSpPr>
        <p:spPr>
          <a:xfrm>
            <a:off x="879406" y="1453848"/>
            <a:ext cx="5008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9191C"/>
                </a:solidFill>
              </a:rPr>
              <a:t>Функции помеченный ключевым словом </a:t>
            </a:r>
            <a:r>
              <a:rPr b="1" lang="ru-RU" sz="1800">
                <a:solidFill>
                  <a:srgbClr val="19191C"/>
                </a:solidFill>
              </a:rPr>
              <a:t>inline</a:t>
            </a:r>
            <a:r>
              <a:rPr lang="ru-RU" sz="1800">
                <a:solidFill>
                  <a:srgbClr val="19191C"/>
                </a:solidFill>
              </a:rPr>
              <a:t> на этапе компиляции встраивается в место вызова. Это позволяет экономить ресурсы если в функции есть лямбды, так как не тратится память на их создание</a:t>
            </a:r>
            <a:endParaRPr/>
          </a:p>
        </p:txBody>
      </p:sp>
      <p:pic>
        <p:nvPicPr>
          <p:cNvPr id="579" name="Google Shape;57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46350"/>
            <a:ext cx="288601" cy="307777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56"/>
          <p:cNvSpPr txBox="1"/>
          <p:nvPr/>
        </p:nvSpPr>
        <p:spPr>
          <a:xfrm>
            <a:off x="879406" y="2916956"/>
            <a:ext cx="5008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19191C"/>
                </a:solidFill>
              </a:rPr>
              <a:t>noinline </a:t>
            </a:r>
            <a:r>
              <a:rPr lang="ru-RU" sz="1800">
                <a:solidFill>
                  <a:srgbClr val="19191C"/>
                </a:solidFill>
              </a:rPr>
              <a:t>- помечаем те те функции-параметры, которые встроены не будут </a:t>
            </a:r>
            <a:endParaRPr/>
          </a:p>
        </p:txBody>
      </p:sp>
      <p:pic>
        <p:nvPicPr>
          <p:cNvPr id="581" name="Google Shape;58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909458"/>
            <a:ext cx="288601" cy="307777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56"/>
          <p:cNvSpPr txBox="1"/>
          <p:nvPr/>
        </p:nvSpPr>
        <p:spPr>
          <a:xfrm>
            <a:off x="879406" y="3928488"/>
            <a:ext cx="5008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19191C"/>
                </a:solidFill>
              </a:rPr>
              <a:t>crossinline </a:t>
            </a:r>
            <a:r>
              <a:rPr lang="ru-RU" sz="1800">
                <a:solidFill>
                  <a:srgbClr val="19191C"/>
                </a:solidFill>
              </a:rPr>
              <a:t>- запрет использования return в лямбде. Так как код встраивается в место вызова return из лямбды просто завершит функцию</a:t>
            </a:r>
            <a:endParaRPr b="0" i="1" sz="1800" u="none" cap="none" strike="noStrike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3" name="Google Shape;58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920990"/>
            <a:ext cx="288601" cy="307777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56"/>
          <p:cNvSpPr txBox="1"/>
          <p:nvPr/>
        </p:nvSpPr>
        <p:spPr>
          <a:xfrm>
            <a:off x="879406" y="5199323"/>
            <a:ext cx="5008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19191C"/>
                </a:solidFill>
              </a:rPr>
              <a:t>reified</a:t>
            </a:r>
            <a:r>
              <a:rPr lang="ru-RU" sz="1800">
                <a:solidFill>
                  <a:srgbClr val="19191C"/>
                </a:solidFill>
              </a:rPr>
              <a:t> - можно смотреть тип дженериков, так как код встраивается в место вызова и мы точно знаем тип</a:t>
            </a:r>
            <a:endParaRPr b="0" i="1" sz="1800" u="none" cap="none" strike="noStrike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5" name="Google Shape;58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5191825"/>
            <a:ext cx="288601" cy="307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4225" y="3064825"/>
            <a:ext cx="5060450" cy="5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7"/>
          <p:cNvSpPr/>
          <p:nvPr/>
        </p:nvSpPr>
        <p:spPr>
          <a:xfrm>
            <a:off x="6745574" y="0"/>
            <a:ext cx="5446500" cy="6858000"/>
          </a:xfrm>
          <a:prstGeom prst="rect">
            <a:avLst/>
          </a:prstGeom>
          <a:solidFill>
            <a:srgbClr val="1D1F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57"/>
          <p:cNvSpPr txBox="1"/>
          <p:nvPr>
            <p:ph type="title"/>
          </p:nvPr>
        </p:nvSpPr>
        <p:spPr>
          <a:xfrm>
            <a:off x="677334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</a:pPr>
            <a:r>
              <a:rPr lang="ru-RU"/>
              <a:t>Функции infix</a:t>
            </a:r>
            <a:endParaRPr/>
          </a:p>
        </p:txBody>
      </p:sp>
      <p:sp>
        <p:nvSpPr>
          <p:cNvPr id="593" name="Google Shape;593;p57"/>
          <p:cNvSpPr txBox="1"/>
          <p:nvPr/>
        </p:nvSpPr>
        <p:spPr>
          <a:xfrm>
            <a:off x="553281" y="1279548"/>
            <a:ext cx="50088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9191C"/>
                </a:solidFill>
              </a:rPr>
              <a:t>Такие функция могут вызываться с использованием инфиксной записи (без точки и скобок для вызова)</a:t>
            </a:r>
            <a:br>
              <a:rPr lang="ru-RU" sz="1800">
                <a:solidFill>
                  <a:srgbClr val="19191C"/>
                </a:solidFill>
              </a:rPr>
            </a:br>
            <a:br>
              <a:rPr lang="ru-RU" sz="1800">
                <a:solidFill>
                  <a:srgbClr val="19191C"/>
                </a:solidFill>
              </a:rPr>
            </a:br>
            <a:r>
              <a:rPr lang="ru-RU" sz="1800">
                <a:solidFill>
                  <a:srgbClr val="19191C"/>
                </a:solidFill>
              </a:rPr>
              <a:t>Инфиксные функции должны   соответствовать следующим требованиям:</a:t>
            </a:r>
            <a:endParaRPr/>
          </a:p>
        </p:txBody>
      </p:sp>
      <p:sp>
        <p:nvSpPr>
          <p:cNvPr id="594" name="Google Shape;594;p57"/>
          <p:cNvSpPr txBox="1"/>
          <p:nvPr/>
        </p:nvSpPr>
        <p:spPr>
          <a:xfrm>
            <a:off x="916681" y="3109506"/>
            <a:ext cx="500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9191C"/>
                </a:solidFill>
              </a:rPr>
              <a:t>Они должны являться членом другой функции или расширения;</a:t>
            </a:r>
            <a:endParaRPr/>
          </a:p>
        </p:txBody>
      </p:sp>
      <p:pic>
        <p:nvPicPr>
          <p:cNvPr id="595" name="Google Shape;59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475" y="3178208"/>
            <a:ext cx="288601" cy="307777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57"/>
          <p:cNvSpPr txBox="1"/>
          <p:nvPr/>
        </p:nvSpPr>
        <p:spPr>
          <a:xfrm>
            <a:off x="879406" y="3928488"/>
            <a:ext cx="500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9191C"/>
                </a:solidFill>
              </a:rPr>
              <a:t>В них должен использоваться только один параметр;</a:t>
            </a:r>
            <a:endParaRPr b="0" i="0" sz="1800" u="none" cap="none" strike="noStrike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7" name="Google Shape;59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997190"/>
            <a:ext cx="288601" cy="307777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57"/>
          <p:cNvSpPr txBox="1"/>
          <p:nvPr/>
        </p:nvSpPr>
        <p:spPr>
          <a:xfrm>
            <a:off x="832831" y="4747498"/>
            <a:ext cx="5008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9191C"/>
                </a:solidFill>
              </a:rPr>
              <a:t>Параметр не должен принимать переменное количество аргументов и не должен иметь значения по умолчанию.</a:t>
            </a:r>
            <a:endParaRPr b="0" i="0" sz="1800" u="none" cap="none" strike="noStrike">
              <a:solidFill>
                <a:srgbClr val="1919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9" name="Google Shape;59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851825"/>
            <a:ext cx="288601" cy="307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8925" y="682575"/>
            <a:ext cx="4394274" cy="549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8"/>
          <p:cNvSpPr/>
          <p:nvPr/>
        </p:nvSpPr>
        <p:spPr>
          <a:xfrm>
            <a:off x="5607424" y="0"/>
            <a:ext cx="6584700" cy="6858000"/>
          </a:xfrm>
          <a:prstGeom prst="rect">
            <a:avLst/>
          </a:prstGeom>
          <a:solidFill>
            <a:srgbClr val="1D1F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58"/>
          <p:cNvSpPr txBox="1"/>
          <p:nvPr>
            <p:ph type="title"/>
          </p:nvPr>
        </p:nvSpPr>
        <p:spPr>
          <a:xfrm>
            <a:off x="677334" y="692150"/>
            <a:ext cx="10855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lay"/>
              <a:buNone/>
            </a:pPr>
            <a:r>
              <a:rPr lang="ru-RU"/>
              <a:t>Extension-функции</a:t>
            </a:r>
            <a:endParaRPr/>
          </a:p>
        </p:txBody>
      </p:sp>
      <p:pic>
        <p:nvPicPr>
          <p:cNvPr id="607" name="Google Shape;60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1778" y="2919132"/>
            <a:ext cx="6480224" cy="2659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text&#10;&#10;Description automatically generated" id="608" name="Google Shape;608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4335" y="808130"/>
            <a:ext cx="6487667" cy="138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04334" y="3651519"/>
            <a:ext cx="6487664" cy="660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4331" y="4766703"/>
            <a:ext cx="6487667" cy="450756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58"/>
          <p:cNvSpPr txBox="1"/>
          <p:nvPr/>
        </p:nvSpPr>
        <p:spPr>
          <a:xfrm>
            <a:off x="727430" y="1760203"/>
            <a:ext cx="463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Позволяют добавлять функциональность в классы и интерфейсы, не модифицируя их</a:t>
            </a:r>
            <a:endParaRPr/>
          </a:p>
        </p:txBody>
      </p:sp>
      <p:pic>
        <p:nvPicPr>
          <p:cNvPr id="612" name="Google Shape;612;p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5224" y="1752706"/>
            <a:ext cx="288601" cy="307777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58"/>
          <p:cNvSpPr txBox="1"/>
          <p:nvPr/>
        </p:nvSpPr>
        <p:spPr>
          <a:xfrm>
            <a:off x="704154" y="2837843"/>
            <a:ext cx="463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19191C"/>
                </a:solidFill>
                <a:latin typeface="Arial"/>
                <a:ea typeface="Arial"/>
                <a:cs typeface="Arial"/>
                <a:sym typeface="Arial"/>
              </a:rPr>
              <a:t>Компилируются в обычные функции с добавленным параметром – объектом расширяемого класса</a:t>
            </a:r>
            <a:endParaRPr/>
          </a:p>
        </p:txBody>
      </p:sp>
      <p:pic>
        <p:nvPicPr>
          <p:cNvPr id="614" name="Google Shape;614;p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1948" y="2830346"/>
            <a:ext cx="288601" cy="307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K New Color">
  <a:themeElements>
    <a:clrScheme name="Пользовательские 110">
      <a:dk1>
        <a:srgbClr val="000000"/>
      </a:dk1>
      <a:lt1>
        <a:srgbClr val="FFFFFF"/>
      </a:lt1>
      <a:dk2>
        <a:srgbClr val="0077FF"/>
      </a:dk2>
      <a:lt2>
        <a:srgbClr val="FFFFFF"/>
      </a:lt2>
      <a:accent1>
        <a:srgbClr val="0077FF"/>
      </a:accent1>
      <a:accent2>
        <a:srgbClr val="8024C0"/>
      </a:accent2>
      <a:accent3>
        <a:srgbClr val="FF3885"/>
      </a:accent3>
      <a:accent4>
        <a:srgbClr val="7DECF8"/>
      </a:accent4>
      <a:accent5>
        <a:srgbClr val="919191"/>
      </a:accent5>
      <a:accent6>
        <a:srgbClr val="F5F5F5"/>
      </a:accent6>
      <a:hlink>
        <a:srgbClr val="0077FF"/>
      </a:hlink>
      <a:folHlink>
        <a:srgbClr val="A538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