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FF"/>
          </a:solidFill>
        </a:fill>
      </a:tcStyle>
    </a:wholeTbl>
    <a:band2H>
      <a:tcTxStyle b="def" i="def"/>
      <a:tcStyle>
        <a:tcBdr/>
        <a:fill>
          <a:solidFill>
            <a:srgbClr val="E6EB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CD8"/>
          </a:solidFill>
        </a:fill>
      </a:tcStyle>
    </a:wholeTbl>
    <a:band2H>
      <a:tcTxStyle b="def" i="def"/>
      <a:tcStyle>
        <a:tcBdr/>
        <a:fill>
          <a:solidFill>
            <a:srgbClr val="FF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F0D8"/>
          </a:solidFill>
        </a:fill>
      </a:tcStyle>
    </a:wholeTbl>
    <a:band2H>
      <a:tcTxStyle b="def" i="def"/>
      <a:tcStyle>
        <a:tcBdr/>
        <a:fill>
          <a:solidFill>
            <a:srgbClr val="E7F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5" name="Shape 6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0" name="Shape 6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  <a:spcBef>
                <a:spcPts val="2400"/>
              </a:spcBef>
              <a:defRPr b="1" sz="2300"/>
            </a:lvl1pPr>
          </a:lstStyle>
          <a:p>
            <a:pPr/>
            <a:r>
              <a:t>Activity. Fragment. Lifecycle</a:t>
            </a:r>
            <a:endParaRPr u="sng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0;p9"/>
          <p:cNvSpPr/>
          <p:nvPr/>
        </p:nvSpPr>
        <p:spPr>
          <a:xfrm>
            <a:off x="3066459" y="-1"/>
            <a:ext cx="9141309" cy="6857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247" y="0"/>
                </a:lnTo>
                <a:lnTo>
                  <a:pt x="5264" y="224"/>
                </a:lnTo>
                <a:cubicBezTo>
                  <a:pt x="6034" y="8449"/>
                  <a:pt x="9024" y="14784"/>
                  <a:pt x="12452" y="15686"/>
                </a:cubicBezTo>
                <a:lnTo>
                  <a:pt x="12452" y="0"/>
                </a:lnTo>
                <a:lnTo>
                  <a:pt x="17681" y="0"/>
                </a:lnTo>
                <a:lnTo>
                  <a:pt x="17681" y="8069"/>
                </a:lnTo>
                <a:cubicBezTo>
                  <a:pt x="19007" y="7754"/>
                  <a:pt x="20229" y="6910"/>
                  <a:pt x="21286" y="5755"/>
                </a:cubicBezTo>
                <a:lnTo>
                  <a:pt x="21600" y="5388"/>
                </a:lnTo>
                <a:lnTo>
                  <a:pt x="21600" y="16444"/>
                </a:lnTo>
                <a:lnTo>
                  <a:pt x="21392" y="16258"/>
                </a:lnTo>
                <a:cubicBezTo>
                  <a:pt x="20401" y="15447"/>
                  <a:pt x="19187" y="14840"/>
                  <a:pt x="17681" y="14562"/>
                </a:cubicBezTo>
                <a:lnTo>
                  <a:pt x="17681" y="21600"/>
                </a:lnTo>
                <a:lnTo>
                  <a:pt x="9354" y="21600"/>
                </a:lnTo>
                <a:lnTo>
                  <a:pt x="9304" y="21566"/>
                </a:lnTo>
                <a:cubicBezTo>
                  <a:pt x="4189" y="17853"/>
                  <a:pt x="1138" y="10154"/>
                  <a:pt x="127" y="124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52" name="Уровень текста 1…"/>
          <p:cNvSpPr txBox="1"/>
          <p:nvPr>
            <p:ph type="body" sz="quarter" idx="1"/>
          </p:nvPr>
        </p:nvSpPr>
        <p:spPr>
          <a:xfrm>
            <a:off x="658812" y="3307438"/>
            <a:ext cx="10224001" cy="2770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  <a:lvl2pPr indent="-355600">
              <a:lnSpc>
                <a:spcPct val="90000"/>
              </a:lnSpc>
              <a:spcBef>
                <a:spcPts val="0"/>
              </a:spcBef>
              <a:buSzPts val="2000"/>
              <a:defRPr sz="2000">
                <a:solidFill>
                  <a:srgbClr val="FFFFFF"/>
                </a:solidFill>
              </a:defRPr>
            </a:lvl2pPr>
            <a:lvl3pPr indent="-355600">
              <a:lnSpc>
                <a:spcPct val="90000"/>
              </a:lnSpc>
              <a:spcBef>
                <a:spcPts val="0"/>
              </a:spcBef>
              <a:buSzPts val="2000"/>
              <a:defRPr sz="2000">
                <a:solidFill>
                  <a:srgbClr val="FFFFFF"/>
                </a:solidFill>
              </a:defRPr>
            </a:lvl3pPr>
            <a:lvl4pPr indent="-355600">
              <a:lnSpc>
                <a:spcPct val="90000"/>
              </a:lnSpc>
              <a:spcBef>
                <a:spcPts val="0"/>
              </a:spcBef>
              <a:buSzPts val="2000"/>
              <a:defRPr sz="2000">
                <a:solidFill>
                  <a:srgbClr val="FFFFFF"/>
                </a:solidFill>
              </a:defRPr>
            </a:lvl4pPr>
            <a:lvl5pPr indent="-355600">
              <a:lnSpc>
                <a:spcPct val="90000"/>
              </a:lnSpc>
              <a:spcBef>
                <a:spcPts val="0"/>
              </a:spcBef>
              <a:buSzPts val="2000"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3" name="Текст заголовка"/>
          <p:cNvSpPr txBox="1"/>
          <p:nvPr>
            <p:ph type="title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</p:spPr>
        <p:txBody>
          <a:bodyPr anchor="b"/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grpSp>
        <p:nvGrpSpPr>
          <p:cNvPr id="58" name="Google Shape;53;p9"/>
          <p:cNvGrpSpPr/>
          <p:nvPr/>
        </p:nvGrpSpPr>
        <p:grpSpPr>
          <a:xfrm>
            <a:off x="658068" y="5503762"/>
            <a:ext cx="697017" cy="697016"/>
            <a:chOff x="0" y="0"/>
            <a:chExt cx="697015" cy="697015"/>
          </a:xfrm>
        </p:grpSpPr>
        <p:grpSp>
          <p:nvGrpSpPr>
            <p:cNvPr id="56" name="Google Shape;54;p9"/>
            <p:cNvGrpSpPr/>
            <p:nvPr/>
          </p:nvGrpSpPr>
          <p:grpSpPr>
            <a:xfrm>
              <a:off x="-1" y="-1"/>
              <a:ext cx="697017" cy="697017"/>
              <a:chOff x="0" y="0"/>
              <a:chExt cx="697015" cy="697015"/>
            </a:xfrm>
          </p:grpSpPr>
          <p:sp>
            <p:nvSpPr>
              <p:cNvPr id="54" name="Google Shape;55;p9"/>
              <p:cNvSpPr/>
              <p:nvPr/>
            </p:nvSpPr>
            <p:spPr>
              <a:xfrm>
                <a:off x="-1" y="-1"/>
                <a:ext cx="697017" cy="697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</a:p>
            </p:txBody>
          </p:sp>
          <p:sp>
            <p:nvSpPr>
              <p:cNvPr id="55" name="Google Shape;56;p9"/>
              <p:cNvSpPr/>
              <p:nvPr/>
            </p:nvSpPr>
            <p:spPr>
              <a:xfrm>
                <a:off x="117622" y="212009"/>
                <a:ext cx="464969" cy="2901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</a:p>
            </p:txBody>
          </p:sp>
        </p:grpSp>
        <p:sp>
          <p:nvSpPr>
            <p:cNvPr id="57" name="Google Shape;57;p9"/>
            <p:cNvSpPr/>
            <p:nvPr/>
          </p:nvSpPr>
          <p:spPr>
            <a:xfrm>
              <a:off x="117486" y="211695"/>
              <a:ext cx="463258" cy="29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5" fill="norm" stroke="1" extrusionOk="0">
                  <a:moveTo>
                    <a:pt x="3653" y="716"/>
                  </a:moveTo>
                  <a:cubicBezTo>
                    <a:pt x="3658" y="529"/>
                    <a:pt x="3633" y="343"/>
                    <a:pt x="3579" y="176"/>
                  </a:cubicBezTo>
                  <a:cubicBezTo>
                    <a:pt x="3560" y="135"/>
                    <a:pt x="3537" y="101"/>
                    <a:pt x="3510" y="74"/>
                  </a:cubicBezTo>
                  <a:cubicBezTo>
                    <a:pt x="3404" y="7"/>
                    <a:pt x="3289" y="-15"/>
                    <a:pt x="3176" y="9"/>
                  </a:cubicBezTo>
                  <a:lnTo>
                    <a:pt x="428" y="9"/>
                  </a:lnTo>
                  <a:cubicBezTo>
                    <a:pt x="245" y="9"/>
                    <a:pt x="152" y="9"/>
                    <a:pt x="90" y="81"/>
                  </a:cubicBezTo>
                  <a:cubicBezTo>
                    <a:pt x="64" y="112"/>
                    <a:pt x="42" y="151"/>
                    <a:pt x="26" y="195"/>
                  </a:cubicBezTo>
                  <a:cubicBezTo>
                    <a:pt x="-15" y="302"/>
                    <a:pt x="-3" y="454"/>
                    <a:pt x="26" y="750"/>
                  </a:cubicBezTo>
                  <a:cubicBezTo>
                    <a:pt x="1455" y="20644"/>
                    <a:pt x="8658" y="21514"/>
                    <a:pt x="11854" y="21552"/>
                  </a:cubicBezTo>
                  <a:cubicBezTo>
                    <a:pt x="12021" y="21552"/>
                    <a:pt x="12092" y="21552"/>
                    <a:pt x="12164" y="21488"/>
                  </a:cubicBezTo>
                  <a:cubicBezTo>
                    <a:pt x="12188" y="21461"/>
                    <a:pt x="12209" y="21427"/>
                    <a:pt x="12226" y="21389"/>
                  </a:cubicBezTo>
                  <a:cubicBezTo>
                    <a:pt x="12269" y="21294"/>
                    <a:pt x="12269" y="21157"/>
                    <a:pt x="12269" y="20891"/>
                  </a:cubicBezTo>
                  <a:lnTo>
                    <a:pt x="12269" y="13812"/>
                  </a:lnTo>
                  <a:cubicBezTo>
                    <a:pt x="16082" y="14869"/>
                    <a:pt x="17405" y="19386"/>
                    <a:pt x="17750" y="20997"/>
                  </a:cubicBezTo>
                  <a:cubicBezTo>
                    <a:pt x="17775" y="21160"/>
                    <a:pt x="17820" y="21314"/>
                    <a:pt x="17881" y="21450"/>
                  </a:cubicBezTo>
                  <a:cubicBezTo>
                    <a:pt x="17901" y="21478"/>
                    <a:pt x="17922" y="21503"/>
                    <a:pt x="17946" y="21522"/>
                  </a:cubicBezTo>
                  <a:cubicBezTo>
                    <a:pt x="18040" y="21569"/>
                    <a:pt x="18140" y="21585"/>
                    <a:pt x="18239" y="21568"/>
                  </a:cubicBezTo>
                  <a:lnTo>
                    <a:pt x="21099" y="21568"/>
                  </a:lnTo>
                  <a:cubicBezTo>
                    <a:pt x="21313" y="21568"/>
                    <a:pt x="21423" y="21568"/>
                    <a:pt x="21490" y="21476"/>
                  </a:cubicBezTo>
                  <a:cubicBezTo>
                    <a:pt x="21516" y="21438"/>
                    <a:pt x="21537" y="21391"/>
                    <a:pt x="21552" y="21340"/>
                  </a:cubicBezTo>
                  <a:cubicBezTo>
                    <a:pt x="21585" y="21210"/>
                    <a:pt x="21552" y="21047"/>
                    <a:pt x="21487" y="20727"/>
                  </a:cubicBezTo>
                  <a:cubicBezTo>
                    <a:pt x="19840" y="12710"/>
                    <a:pt x="16177" y="10794"/>
                    <a:pt x="16177" y="10794"/>
                  </a:cubicBezTo>
                  <a:cubicBezTo>
                    <a:pt x="18506" y="8571"/>
                    <a:pt x="20205" y="4998"/>
                    <a:pt x="20920" y="822"/>
                  </a:cubicBezTo>
                  <a:cubicBezTo>
                    <a:pt x="20970" y="518"/>
                    <a:pt x="20996" y="366"/>
                    <a:pt x="20961" y="241"/>
                  </a:cubicBezTo>
                  <a:cubicBezTo>
                    <a:pt x="20945" y="192"/>
                    <a:pt x="20924" y="148"/>
                    <a:pt x="20899" y="112"/>
                  </a:cubicBezTo>
                  <a:cubicBezTo>
                    <a:pt x="20832" y="24"/>
                    <a:pt x="20729" y="24"/>
                    <a:pt x="20527" y="24"/>
                  </a:cubicBezTo>
                  <a:lnTo>
                    <a:pt x="17734" y="24"/>
                  </a:lnTo>
                  <a:cubicBezTo>
                    <a:pt x="17630" y="4"/>
                    <a:pt x="17525" y="22"/>
                    <a:pt x="17426" y="77"/>
                  </a:cubicBezTo>
                  <a:cubicBezTo>
                    <a:pt x="17400" y="97"/>
                    <a:pt x="17376" y="126"/>
                    <a:pt x="17357" y="161"/>
                  </a:cubicBezTo>
                  <a:cubicBezTo>
                    <a:pt x="17297" y="312"/>
                    <a:pt x="17258" y="482"/>
                    <a:pt x="17245" y="659"/>
                  </a:cubicBezTo>
                  <a:cubicBezTo>
                    <a:pt x="16630" y="4639"/>
                    <a:pt x="13927" y="8429"/>
                    <a:pt x="12261" y="8532"/>
                  </a:cubicBezTo>
                  <a:lnTo>
                    <a:pt x="12261" y="781"/>
                  </a:lnTo>
                  <a:cubicBezTo>
                    <a:pt x="12261" y="473"/>
                    <a:pt x="12261" y="321"/>
                    <a:pt x="12214" y="210"/>
                  </a:cubicBezTo>
                  <a:cubicBezTo>
                    <a:pt x="12195" y="165"/>
                    <a:pt x="12171" y="126"/>
                    <a:pt x="12142" y="96"/>
                  </a:cubicBezTo>
                  <a:cubicBezTo>
                    <a:pt x="12029" y="22"/>
                    <a:pt x="11906" y="-3"/>
                    <a:pt x="11785" y="24"/>
                  </a:cubicBezTo>
                  <a:lnTo>
                    <a:pt x="9223" y="24"/>
                  </a:lnTo>
                  <a:cubicBezTo>
                    <a:pt x="9102" y="-3"/>
                    <a:pt x="8980" y="22"/>
                    <a:pt x="8868" y="96"/>
                  </a:cubicBezTo>
                  <a:cubicBezTo>
                    <a:pt x="8839" y="126"/>
                    <a:pt x="8815" y="165"/>
                    <a:pt x="8796" y="210"/>
                  </a:cubicBezTo>
                  <a:cubicBezTo>
                    <a:pt x="8748" y="321"/>
                    <a:pt x="8748" y="473"/>
                    <a:pt x="8748" y="781"/>
                  </a:cubicBezTo>
                  <a:lnTo>
                    <a:pt x="8748" y="14998"/>
                  </a:lnTo>
                  <a:cubicBezTo>
                    <a:pt x="8748" y="14998"/>
                    <a:pt x="4444" y="13854"/>
                    <a:pt x="3653" y="716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</p:grpSp>
      <p:sp>
        <p:nvSpPr>
          <p:cNvPr id="5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Уровень текста 1…"/>
          <p:cNvSpPr txBox="1"/>
          <p:nvPr>
            <p:ph type="body" idx="1"/>
          </p:nvPr>
        </p:nvSpPr>
        <p:spPr>
          <a:xfrm>
            <a:off x="671512" y="1773238"/>
            <a:ext cx="10861676" cy="4464049"/>
          </a:xfrm>
          <a:prstGeom prst="rect">
            <a:avLst/>
          </a:prstGeom>
        </p:spPr>
        <p:txBody>
          <a:bodyPr/>
          <a:lstStyle>
            <a:lvl2pPr indent="-342900"/>
            <a:lvl3pPr indent="-342900"/>
            <a:lvl4pPr indent="-342900"/>
            <a:lvl5pPr indent="-342900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5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Уровень текста 1…"/>
          <p:cNvSpPr txBox="1"/>
          <p:nvPr>
            <p:ph type="body" idx="1"/>
          </p:nvPr>
        </p:nvSpPr>
        <p:spPr>
          <a:xfrm>
            <a:off x="658812" y="1773238"/>
            <a:ext cx="10874376" cy="4447950"/>
          </a:xfrm>
          <a:prstGeom prst="rect">
            <a:avLst/>
          </a:prstGeom>
        </p:spPr>
        <p:txBody>
          <a:bodyPr/>
          <a:lstStyle>
            <a:lvl2pPr indent="-342900"/>
            <a:lvl3pPr indent="-342900"/>
            <a:lvl4pPr indent="-342900"/>
            <a:lvl5pPr indent="-342900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в 2 строки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Уровень текста 1…"/>
          <p:cNvSpPr txBox="1"/>
          <p:nvPr>
            <p:ph type="body" sz="half" idx="1"/>
          </p:nvPr>
        </p:nvSpPr>
        <p:spPr>
          <a:xfrm>
            <a:off x="6311901" y="692150"/>
            <a:ext cx="5208588" cy="554513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indent="-342900">
              <a:buSzPts val="1800"/>
              <a:defRPr sz="1800"/>
            </a:lvl2pPr>
            <a:lvl3pPr indent="-342900">
              <a:buSzPts val="1800"/>
              <a:defRPr sz="1800"/>
            </a:lvl3pPr>
            <a:lvl4pPr indent="-342900">
              <a:buSzPts val="1800"/>
              <a:defRPr sz="1800"/>
            </a:lvl4pPr>
            <a:lvl5pPr indent="-342900">
              <a:buSzPts val="1800"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3" name="Google Shape;112;p21"/>
          <p:cNvSpPr txBox="1"/>
          <p:nvPr>
            <p:ph type="body" sz="half" idx="21"/>
          </p:nvPr>
        </p:nvSpPr>
        <p:spPr>
          <a:xfrm>
            <a:off x="671511" y="2040888"/>
            <a:ext cx="5424491" cy="41598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Текст заголовка"/>
          <p:cNvSpPr txBox="1"/>
          <p:nvPr>
            <p:ph type="title"/>
          </p:nvPr>
        </p:nvSpPr>
        <p:spPr>
          <a:xfrm>
            <a:off x="677332" y="692150"/>
            <a:ext cx="5418670" cy="108108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Уровень текста 1…"/>
          <p:cNvSpPr txBox="1"/>
          <p:nvPr>
            <p:ph type="body" sz="half" idx="1"/>
          </p:nvPr>
        </p:nvSpPr>
        <p:spPr>
          <a:xfrm>
            <a:off x="677332" y="1773238"/>
            <a:ext cx="5317068" cy="4427538"/>
          </a:xfrm>
          <a:prstGeom prst="rect">
            <a:avLst/>
          </a:prstGeom>
        </p:spPr>
        <p:txBody>
          <a:bodyPr/>
          <a:lstStyle>
            <a:lvl2pPr indent="-342900"/>
            <a:lvl3pPr indent="-342900"/>
            <a:lvl4pPr indent="-342900"/>
            <a:lvl5pPr indent="-342900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Уровень текста 1…"/>
          <p:cNvSpPr txBox="1"/>
          <p:nvPr>
            <p:ph type="body" sz="half" idx="1"/>
          </p:nvPr>
        </p:nvSpPr>
        <p:spPr>
          <a:xfrm>
            <a:off x="6096000" y="692151"/>
            <a:ext cx="5437188" cy="5508627"/>
          </a:xfrm>
          <a:prstGeom prst="rect">
            <a:avLst/>
          </a:prstGeom>
        </p:spPr>
        <p:txBody>
          <a:bodyPr/>
          <a:lstStyle>
            <a:lvl2pPr indent="-342900"/>
            <a:lvl3pPr indent="-342900"/>
            <a:lvl4pPr indent="-342900"/>
            <a:lvl5pPr indent="-342900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2" name="Текст заголовка"/>
          <p:cNvSpPr txBox="1"/>
          <p:nvPr>
            <p:ph type="title"/>
          </p:nvPr>
        </p:nvSpPr>
        <p:spPr>
          <a:xfrm>
            <a:off x="677332" y="692150"/>
            <a:ext cx="5165530" cy="64424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9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+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Уровень текста 1…"/>
          <p:cNvSpPr txBox="1"/>
          <p:nvPr>
            <p:ph type="body" sz="half" idx="1"/>
          </p:nvPr>
        </p:nvSpPr>
        <p:spPr>
          <a:xfrm>
            <a:off x="677332" y="1773238"/>
            <a:ext cx="5304368" cy="4427538"/>
          </a:xfrm>
          <a:prstGeom prst="rect">
            <a:avLst/>
          </a:prstGeom>
        </p:spPr>
        <p:txBody>
          <a:bodyPr/>
          <a:lstStyle>
            <a:lvl2pPr indent="-342900"/>
            <a:lvl3pPr indent="-342900"/>
            <a:lvl4pPr indent="-342900"/>
            <a:lvl5pPr indent="-342900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1" name="Google Shape;125;p24"/>
          <p:cNvSpPr txBox="1"/>
          <p:nvPr>
            <p:ph type="body" sz="half" idx="21"/>
          </p:nvPr>
        </p:nvSpPr>
        <p:spPr>
          <a:xfrm>
            <a:off x="6228824" y="1773239"/>
            <a:ext cx="5304364" cy="44275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 фактои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129;p25" descr="Google Shape;129;p25"/>
          <p:cNvPicPr>
            <a:picLocks noChangeAspect="1"/>
          </p:cNvPicPr>
          <p:nvPr/>
        </p:nvPicPr>
        <p:blipFill>
          <a:blip r:embed="rId2">
            <a:extLst/>
          </a:blip>
          <a:srcRect l="34451" t="19158" r="15831" b="18804"/>
          <a:stretch>
            <a:fillRect/>
          </a:stretch>
        </p:blipFill>
        <p:spPr>
          <a:xfrm>
            <a:off x="5939754" y="-1"/>
            <a:ext cx="625224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Уровень текста 1…"/>
          <p:cNvSpPr txBox="1"/>
          <p:nvPr>
            <p:ph type="body" sz="quarter" idx="1"/>
          </p:nvPr>
        </p:nvSpPr>
        <p:spPr>
          <a:xfrm>
            <a:off x="658812" y="4363180"/>
            <a:ext cx="10224001" cy="52523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indent="-381000">
              <a:buSzPts val="2400"/>
              <a:defRPr sz="2400"/>
            </a:lvl2pPr>
            <a:lvl3pPr indent="-381000">
              <a:buSzPts val="2400"/>
              <a:defRPr sz="2400"/>
            </a:lvl3pPr>
            <a:lvl4pPr indent="-381000">
              <a:buSzPts val="2400"/>
              <a:defRPr sz="2400"/>
            </a:lvl4pPr>
            <a:lvl5pPr indent="-381000">
              <a:buSzPts val="2400"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2" name="Google Shape;131;p25"/>
          <p:cNvSpPr txBox="1"/>
          <p:nvPr>
            <p:ph type="body" sz="half" idx="21"/>
          </p:nvPr>
        </p:nvSpPr>
        <p:spPr>
          <a:xfrm>
            <a:off x="671511" y="1773238"/>
            <a:ext cx="10224003" cy="240706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b="1" sz="15800">
                <a:latin typeface="Play"/>
                <a:ea typeface="Play"/>
                <a:cs typeface="Play"/>
                <a:sym typeface="Play"/>
              </a:defRPr>
            </a:pPr>
          </a:p>
        </p:txBody>
      </p:sp>
      <p:sp>
        <p:nvSpPr>
          <p:cNvPr id="2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134;p26" descr="Google Shape;134;p26"/>
          <p:cNvPicPr>
            <a:picLocks noChangeAspect="1"/>
          </p:cNvPicPr>
          <p:nvPr/>
        </p:nvPicPr>
        <p:blipFill>
          <a:blip r:embed="rId2">
            <a:extLst/>
          </a:blip>
          <a:srcRect l="34451" t="19158" r="15831" b="18804"/>
          <a:stretch>
            <a:fillRect/>
          </a:stretch>
        </p:blipFill>
        <p:spPr>
          <a:xfrm>
            <a:off x="5939754" y="-1"/>
            <a:ext cx="6252246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Уровень текста 1…"/>
          <p:cNvSpPr txBox="1"/>
          <p:nvPr>
            <p:ph type="body" sz="quarter" idx="1"/>
          </p:nvPr>
        </p:nvSpPr>
        <p:spPr>
          <a:xfrm>
            <a:off x="672853" y="3878707"/>
            <a:ext cx="8131145" cy="176712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1" sz="11500">
                <a:latin typeface="Play"/>
                <a:ea typeface="Play"/>
                <a:cs typeface="Play"/>
                <a:sym typeface="Play"/>
              </a:defRPr>
            </a:lvl1pPr>
            <a:lvl2pPr indent="-958850">
              <a:lnSpc>
                <a:spcPct val="100000"/>
              </a:lnSpc>
              <a:buSzPts val="11500"/>
              <a:defRPr b="1" sz="11500">
                <a:latin typeface="Play"/>
                <a:ea typeface="Play"/>
                <a:cs typeface="Play"/>
                <a:sym typeface="Play"/>
              </a:defRPr>
            </a:lvl2pPr>
            <a:lvl3pPr indent="-958850">
              <a:lnSpc>
                <a:spcPct val="100000"/>
              </a:lnSpc>
              <a:buSzPts val="11500"/>
              <a:defRPr b="1" sz="11500">
                <a:latin typeface="Play"/>
                <a:ea typeface="Play"/>
                <a:cs typeface="Play"/>
                <a:sym typeface="Play"/>
              </a:defRPr>
            </a:lvl3pPr>
            <a:lvl4pPr indent="-958850">
              <a:lnSpc>
                <a:spcPct val="100000"/>
              </a:lnSpc>
              <a:buSzPts val="11500"/>
              <a:defRPr b="1" sz="11500">
                <a:latin typeface="Play"/>
                <a:ea typeface="Play"/>
                <a:cs typeface="Play"/>
                <a:sym typeface="Play"/>
              </a:defRPr>
            </a:lvl4pPr>
            <a:lvl5pPr indent="-958850">
              <a:lnSpc>
                <a:spcPct val="100000"/>
              </a:lnSpc>
              <a:buSzPts val="11500"/>
              <a:defRPr b="1" sz="11500">
                <a:latin typeface="Play"/>
                <a:ea typeface="Play"/>
                <a:cs typeface="Play"/>
                <a:sym typeface="Play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2" name="Google Shape;136;p26"/>
          <p:cNvSpPr txBox="1"/>
          <p:nvPr>
            <p:ph type="body" sz="quarter" idx="21"/>
          </p:nvPr>
        </p:nvSpPr>
        <p:spPr>
          <a:xfrm>
            <a:off x="672852" y="5715425"/>
            <a:ext cx="8131144" cy="485350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</a:p>
        </p:txBody>
      </p:sp>
      <p:sp>
        <p:nvSpPr>
          <p:cNvPr id="223" name="Google Shape;137;p26"/>
          <p:cNvSpPr txBox="1"/>
          <p:nvPr>
            <p:ph type="body" sz="quarter" idx="22"/>
          </p:nvPr>
        </p:nvSpPr>
        <p:spPr>
          <a:xfrm>
            <a:off x="671514" y="1045516"/>
            <a:ext cx="8131144" cy="176712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b="1" sz="11500">
                <a:latin typeface="Play"/>
                <a:ea typeface="Play"/>
                <a:cs typeface="Play"/>
                <a:sym typeface="Play"/>
              </a:defRPr>
            </a:pPr>
          </a:p>
        </p:txBody>
      </p:sp>
      <p:sp>
        <p:nvSpPr>
          <p:cNvPr id="224" name="Google Shape;138;p26"/>
          <p:cNvSpPr txBox="1"/>
          <p:nvPr>
            <p:ph type="body" sz="quarter" idx="23"/>
          </p:nvPr>
        </p:nvSpPr>
        <p:spPr>
          <a:xfrm>
            <a:off x="671512" y="2882233"/>
            <a:ext cx="8131145" cy="485350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</a:p>
        </p:txBody>
      </p:sp>
      <p:sp>
        <p:nvSpPr>
          <p:cNvPr id="2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Уровень текста 1…"/>
          <p:cNvSpPr txBox="1"/>
          <p:nvPr>
            <p:ph type="body" sz="half" idx="1"/>
          </p:nvPr>
        </p:nvSpPr>
        <p:spPr>
          <a:xfrm>
            <a:off x="671514" y="1773238"/>
            <a:ext cx="5135728" cy="4427538"/>
          </a:xfrm>
          <a:prstGeom prst="rect">
            <a:avLst/>
          </a:prstGeom>
        </p:spPr>
        <p:txBody>
          <a:bodyPr/>
          <a:lstStyle>
            <a:lvl2pPr indent="-342900"/>
            <a:lvl3pPr indent="-342900"/>
            <a:lvl4pPr indent="-342900"/>
            <a:lvl5pPr indent="-342900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34" name="Google Shape;143;p27"/>
          <p:cNvSpPr txBox="1"/>
          <p:nvPr>
            <p:ph type="body" sz="quarter" idx="21"/>
          </p:nvPr>
        </p:nvSpPr>
        <p:spPr>
          <a:xfrm>
            <a:off x="6097339" y="3864033"/>
            <a:ext cx="5417329" cy="1080002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  <a:spcBef>
                <a:spcPts val="800"/>
              </a:spcBef>
              <a:defRPr b="1" sz="7100">
                <a:latin typeface="Play"/>
                <a:ea typeface="Play"/>
                <a:cs typeface="Play"/>
                <a:sym typeface="Play"/>
              </a:defRPr>
            </a:pPr>
          </a:p>
        </p:txBody>
      </p:sp>
      <p:sp>
        <p:nvSpPr>
          <p:cNvPr id="235" name="Google Shape;144;p27"/>
          <p:cNvSpPr txBox="1"/>
          <p:nvPr>
            <p:ph type="body" sz="quarter" idx="22"/>
          </p:nvPr>
        </p:nvSpPr>
        <p:spPr>
          <a:xfrm>
            <a:off x="6097337" y="5058095"/>
            <a:ext cx="5417329" cy="356619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</a:p>
        </p:txBody>
      </p:sp>
      <p:sp>
        <p:nvSpPr>
          <p:cNvPr id="236" name="Google Shape;145;p27"/>
          <p:cNvSpPr txBox="1"/>
          <p:nvPr>
            <p:ph type="body" sz="quarter" idx="23"/>
          </p:nvPr>
        </p:nvSpPr>
        <p:spPr>
          <a:xfrm>
            <a:off x="6096000" y="1773238"/>
            <a:ext cx="5417329" cy="1080002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  <a:spcBef>
                <a:spcPts val="800"/>
              </a:spcBef>
              <a:defRPr b="1" sz="7100">
                <a:latin typeface="Play"/>
                <a:ea typeface="Play"/>
                <a:cs typeface="Play"/>
                <a:sym typeface="Play"/>
              </a:defRPr>
            </a:pPr>
          </a:p>
        </p:txBody>
      </p:sp>
      <p:sp>
        <p:nvSpPr>
          <p:cNvPr id="237" name="Google Shape;146;p27"/>
          <p:cNvSpPr txBox="1"/>
          <p:nvPr>
            <p:ph type="body" sz="quarter" idx="24"/>
          </p:nvPr>
        </p:nvSpPr>
        <p:spPr>
          <a:xfrm>
            <a:off x="6096000" y="2967300"/>
            <a:ext cx="5417329" cy="356619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</a:p>
        </p:txBody>
      </p:sp>
      <p:sp>
        <p:nvSpPr>
          <p:cNvPr id="23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заголовка"/>
          <p:cNvSpPr txBox="1"/>
          <p:nvPr>
            <p:ph type="title"/>
          </p:nvPr>
        </p:nvSpPr>
        <p:spPr>
          <a:xfrm>
            <a:off x="677332" y="692150"/>
            <a:ext cx="2681818" cy="64424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idx="1"/>
          </p:nvPr>
        </p:nvSpPr>
        <p:spPr>
          <a:xfrm>
            <a:off x="4043362" y="692150"/>
            <a:ext cx="7489826" cy="5508625"/>
          </a:xfrm>
          <a:prstGeom prst="rect">
            <a:avLst/>
          </a:prstGeom>
        </p:spPr>
        <p:txBody>
          <a:bodyPr/>
          <a:lstStyle>
            <a:lvl1pPr marL="457200" indent="-381000">
              <a:buClr>
                <a:srgbClr val="000000"/>
              </a:buClr>
              <a:buSzPts val="2400"/>
              <a:buAutoNum type="arabicPeriod" startAt="1"/>
              <a:defRPr sz="2400"/>
            </a:lvl1pPr>
            <a:lvl2pPr indent="-381000">
              <a:buClr>
                <a:srgbClr val="000000"/>
              </a:buClr>
              <a:buSzPts val="2400"/>
              <a:defRPr sz="2400"/>
            </a:lvl2pPr>
            <a:lvl3pPr indent="-381000">
              <a:buClr>
                <a:srgbClr val="000000"/>
              </a:buClr>
              <a:buSzPts val="2400"/>
              <a:defRPr sz="2400"/>
            </a:lvl3pPr>
            <a:lvl4pPr indent="-381000">
              <a:buClr>
                <a:srgbClr val="000000"/>
              </a:buClr>
              <a:buSzPts val="2400"/>
              <a:defRPr sz="2400"/>
            </a:lvl4pPr>
            <a:lvl5pPr indent="-381000">
              <a:buClr>
                <a:srgbClr val="000000"/>
              </a:buClr>
              <a:buSzPts val="2400"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Уровень текста 1…"/>
          <p:cNvSpPr txBox="1"/>
          <p:nvPr>
            <p:ph type="body" sz="quarter" idx="1"/>
          </p:nvPr>
        </p:nvSpPr>
        <p:spPr>
          <a:xfrm>
            <a:off x="6097339" y="3864033"/>
            <a:ext cx="5417328" cy="108000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1" sz="8800">
                <a:latin typeface="Play"/>
                <a:ea typeface="Play"/>
                <a:cs typeface="Play"/>
                <a:sym typeface="Play"/>
              </a:defRPr>
            </a:lvl1pPr>
            <a:lvl2pPr indent="-787400">
              <a:lnSpc>
                <a:spcPct val="100000"/>
              </a:lnSpc>
              <a:buSzPts val="8800"/>
              <a:defRPr b="1" sz="8800">
                <a:latin typeface="Play"/>
                <a:ea typeface="Play"/>
                <a:cs typeface="Play"/>
                <a:sym typeface="Play"/>
              </a:defRPr>
            </a:lvl2pPr>
            <a:lvl3pPr indent="-787400">
              <a:lnSpc>
                <a:spcPct val="100000"/>
              </a:lnSpc>
              <a:buSzPts val="8800"/>
              <a:defRPr b="1" sz="8800">
                <a:latin typeface="Play"/>
                <a:ea typeface="Play"/>
                <a:cs typeface="Play"/>
                <a:sym typeface="Play"/>
              </a:defRPr>
            </a:lvl3pPr>
            <a:lvl4pPr indent="-787400">
              <a:lnSpc>
                <a:spcPct val="100000"/>
              </a:lnSpc>
              <a:buSzPts val="8800"/>
              <a:defRPr b="1" sz="8800">
                <a:latin typeface="Play"/>
                <a:ea typeface="Play"/>
                <a:cs typeface="Play"/>
                <a:sym typeface="Play"/>
              </a:defRPr>
            </a:lvl4pPr>
            <a:lvl5pPr indent="-787400">
              <a:lnSpc>
                <a:spcPct val="100000"/>
              </a:lnSpc>
              <a:buSzPts val="8800"/>
              <a:defRPr b="1" sz="8800">
                <a:latin typeface="Play"/>
                <a:ea typeface="Play"/>
                <a:cs typeface="Play"/>
                <a:sym typeface="Play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6" name="Google Shape;150;p28"/>
          <p:cNvSpPr txBox="1"/>
          <p:nvPr>
            <p:ph type="body" sz="quarter" idx="21"/>
          </p:nvPr>
        </p:nvSpPr>
        <p:spPr>
          <a:xfrm>
            <a:off x="6097337" y="5058095"/>
            <a:ext cx="5417329" cy="356619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</a:p>
        </p:txBody>
      </p:sp>
      <p:sp>
        <p:nvSpPr>
          <p:cNvPr id="247" name="Google Shape;151;p28"/>
          <p:cNvSpPr txBox="1"/>
          <p:nvPr>
            <p:ph type="body" sz="quarter" idx="22"/>
          </p:nvPr>
        </p:nvSpPr>
        <p:spPr>
          <a:xfrm>
            <a:off x="6096000" y="1773238"/>
            <a:ext cx="5417329" cy="1080002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  <a:spcBef>
                <a:spcPts val="800"/>
              </a:spcBef>
              <a:defRPr b="1" sz="7100">
                <a:latin typeface="Play"/>
                <a:ea typeface="Play"/>
                <a:cs typeface="Play"/>
                <a:sym typeface="Play"/>
              </a:defRPr>
            </a:pPr>
          </a:p>
        </p:txBody>
      </p:sp>
      <p:sp>
        <p:nvSpPr>
          <p:cNvPr id="248" name="Google Shape;152;p28"/>
          <p:cNvSpPr txBox="1"/>
          <p:nvPr>
            <p:ph type="body" sz="quarter" idx="23"/>
          </p:nvPr>
        </p:nvSpPr>
        <p:spPr>
          <a:xfrm>
            <a:off x="6096000" y="2967300"/>
            <a:ext cx="5417329" cy="356619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</a:p>
        </p:txBody>
      </p:sp>
      <p:sp>
        <p:nvSpPr>
          <p:cNvPr id="249" name="Google Shape;153;p28"/>
          <p:cNvSpPr txBox="1"/>
          <p:nvPr>
            <p:ph type="body" sz="quarter" idx="24"/>
          </p:nvPr>
        </p:nvSpPr>
        <p:spPr>
          <a:xfrm>
            <a:off x="680010" y="3864033"/>
            <a:ext cx="5239529" cy="1080002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  <a:spcBef>
                <a:spcPts val="800"/>
              </a:spcBef>
              <a:defRPr b="1" sz="7100">
                <a:latin typeface="Play"/>
                <a:ea typeface="Play"/>
                <a:cs typeface="Play"/>
                <a:sym typeface="Play"/>
              </a:defRPr>
            </a:pPr>
          </a:p>
        </p:txBody>
      </p:sp>
      <p:sp>
        <p:nvSpPr>
          <p:cNvPr id="250" name="Google Shape;154;p28"/>
          <p:cNvSpPr txBox="1"/>
          <p:nvPr>
            <p:ph type="body" sz="quarter" idx="25"/>
          </p:nvPr>
        </p:nvSpPr>
        <p:spPr>
          <a:xfrm>
            <a:off x="680009" y="5058095"/>
            <a:ext cx="5239529" cy="356619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</a:p>
        </p:txBody>
      </p:sp>
      <p:sp>
        <p:nvSpPr>
          <p:cNvPr id="251" name="Google Shape;155;p28"/>
          <p:cNvSpPr txBox="1"/>
          <p:nvPr>
            <p:ph type="body" sz="quarter" idx="26"/>
          </p:nvPr>
        </p:nvSpPr>
        <p:spPr>
          <a:xfrm>
            <a:off x="678671" y="1773238"/>
            <a:ext cx="5239529" cy="1080002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  <a:spcBef>
                <a:spcPts val="800"/>
              </a:spcBef>
              <a:defRPr b="1" sz="7100">
                <a:latin typeface="Play"/>
                <a:ea typeface="Play"/>
                <a:cs typeface="Play"/>
                <a:sym typeface="Play"/>
              </a:defRPr>
            </a:pPr>
          </a:p>
        </p:txBody>
      </p:sp>
      <p:sp>
        <p:nvSpPr>
          <p:cNvPr id="252" name="Google Shape;156;p28"/>
          <p:cNvSpPr txBox="1"/>
          <p:nvPr>
            <p:ph type="body" sz="quarter" idx="27"/>
          </p:nvPr>
        </p:nvSpPr>
        <p:spPr>
          <a:xfrm>
            <a:off x="678671" y="2967300"/>
            <a:ext cx="5239529" cy="356619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</a:p>
        </p:txBody>
      </p:sp>
      <p:sp>
        <p:nvSpPr>
          <p:cNvPr id="2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Уровень текста 1…"/>
          <p:cNvSpPr txBox="1"/>
          <p:nvPr>
            <p:ph type="body" sz="quarter" idx="1"/>
          </p:nvPr>
        </p:nvSpPr>
        <p:spPr>
          <a:xfrm>
            <a:off x="5345017" y="617219"/>
            <a:ext cx="2779202" cy="92433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indent="-571500">
              <a:buSzPts val="5400"/>
              <a:defRPr sz="5400"/>
            </a:lvl2pPr>
            <a:lvl3pPr indent="-571500">
              <a:buSzPts val="5400"/>
              <a:defRPr sz="5400"/>
            </a:lvl3pPr>
            <a:lvl4pPr indent="-571500">
              <a:buSzPts val="5400"/>
              <a:defRPr sz="5400"/>
            </a:lvl4pPr>
            <a:lvl5pPr indent="-571500">
              <a:buSzPts val="5400"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1" name="Google Shape;160;p29"/>
          <p:cNvSpPr txBox="1"/>
          <p:nvPr>
            <p:ph type="body" sz="quarter" idx="21"/>
          </p:nvPr>
        </p:nvSpPr>
        <p:spPr>
          <a:xfrm>
            <a:off x="5345017" y="1620441"/>
            <a:ext cx="2779201" cy="4985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2" name="Google Shape;161;p29"/>
          <p:cNvSpPr txBox="1"/>
          <p:nvPr>
            <p:ph type="body" sz="quarter" idx="22"/>
          </p:nvPr>
        </p:nvSpPr>
        <p:spPr>
          <a:xfrm>
            <a:off x="5345017" y="2680785"/>
            <a:ext cx="2779203" cy="92433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</a:p>
        </p:txBody>
      </p:sp>
      <p:sp>
        <p:nvSpPr>
          <p:cNvPr id="263" name="Google Shape;162;p29"/>
          <p:cNvSpPr txBox="1"/>
          <p:nvPr>
            <p:ph type="body" sz="quarter" idx="23"/>
          </p:nvPr>
        </p:nvSpPr>
        <p:spPr>
          <a:xfrm>
            <a:off x="5345017" y="3684008"/>
            <a:ext cx="2779201" cy="4986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Google Shape;163;p29"/>
          <p:cNvSpPr txBox="1"/>
          <p:nvPr>
            <p:ph type="body" sz="quarter" idx="24"/>
          </p:nvPr>
        </p:nvSpPr>
        <p:spPr>
          <a:xfrm>
            <a:off x="8424464" y="617219"/>
            <a:ext cx="2779201" cy="92433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</a:p>
        </p:txBody>
      </p:sp>
      <p:sp>
        <p:nvSpPr>
          <p:cNvPr id="265" name="Google Shape;164;p29"/>
          <p:cNvSpPr txBox="1"/>
          <p:nvPr>
            <p:ph type="body" sz="quarter" idx="25"/>
          </p:nvPr>
        </p:nvSpPr>
        <p:spPr>
          <a:xfrm>
            <a:off x="8424463" y="1620441"/>
            <a:ext cx="2779202" cy="4986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Google Shape;165;p29"/>
          <p:cNvSpPr txBox="1"/>
          <p:nvPr>
            <p:ph type="body" sz="quarter" idx="26"/>
          </p:nvPr>
        </p:nvSpPr>
        <p:spPr>
          <a:xfrm>
            <a:off x="8424464" y="2680785"/>
            <a:ext cx="2779201" cy="92433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</a:p>
        </p:txBody>
      </p:sp>
      <p:sp>
        <p:nvSpPr>
          <p:cNvPr id="267" name="Google Shape;166;p29"/>
          <p:cNvSpPr txBox="1"/>
          <p:nvPr>
            <p:ph type="body" sz="quarter" idx="27"/>
          </p:nvPr>
        </p:nvSpPr>
        <p:spPr>
          <a:xfrm>
            <a:off x="8424463" y="3684008"/>
            <a:ext cx="2779202" cy="4986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Google Shape;167;p29"/>
          <p:cNvSpPr txBox="1"/>
          <p:nvPr>
            <p:ph type="body" sz="quarter" idx="28"/>
          </p:nvPr>
        </p:nvSpPr>
        <p:spPr>
          <a:xfrm>
            <a:off x="668348" y="2495794"/>
            <a:ext cx="3384001" cy="111056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1500"/>
            </a:pPr>
          </a:p>
        </p:txBody>
      </p:sp>
      <p:sp>
        <p:nvSpPr>
          <p:cNvPr id="269" name="Текст заголовка"/>
          <p:cNvSpPr txBox="1"/>
          <p:nvPr>
            <p:ph type="title"/>
          </p:nvPr>
        </p:nvSpPr>
        <p:spPr>
          <a:xfrm>
            <a:off x="677332" y="692150"/>
            <a:ext cx="3366032" cy="1601872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7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Уровень текста 1…"/>
          <p:cNvSpPr txBox="1"/>
          <p:nvPr>
            <p:ph type="body" sz="quarter" idx="1"/>
          </p:nvPr>
        </p:nvSpPr>
        <p:spPr>
          <a:xfrm>
            <a:off x="5345019" y="617219"/>
            <a:ext cx="2484002" cy="760413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indent="-571500">
              <a:buSzPts val="5400"/>
              <a:defRPr sz="5400"/>
            </a:lvl2pPr>
            <a:lvl3pPr indent="-571500">
              <a:buSzPts val="5400"/>
              <a:defRPr sz="5400"/>
            </a:lvl3pPr>
            <a:lvl4pPr indent="-571500">
              <a:buSzPts val="5400"/>
              <a:defRPr sz="5400"/>
            </a:lvl4pPr>
            <a:lvl5pPr indent="-571500">
              <a:buSzPts val="5400"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78" name="Google Shape;172;p30"/>
          <p:cNvSpPr txBox="1"/>
          <p:nvPr>
            <p:ph type="body" sz="quarter" idx="21"/>
          </p:nvPr>
        </p:nvSpPr>
        <p:spPr>
          <a:xfrm>
            <a:off x="5345019" y="1452768"/>
            <a:ext cx="2484002" cy="5978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9" name="Google Shape;173;p30"/>
          <p:cNvSpPr txBox="1"/>
          <p:nvPr>
            <p:ph type="body" sz="quarter" idx="22"/>
          </p:nvPr>
        </p:nvSpPr>
        <p:spPr>
          <a:xfrm>
            <a:off x="8375766" y="617219"/>
            <a:ext cx="2484002" cy="76041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900"/>
            </a:pPr>
          </a:p>
        </p:txBody>
      </p:sp>
      <p:sp>
        <p:nvSpPr>
          <p:cNvPr id="280" name="Google Shape;174;p30"/>
          <p:cNvSpPr txBox="1"/>
          <p:nvPr>
            <p:ph type="body" sz="quarter" idx="23"/>
          </p:nvPr>
        </p:nvSpPr>
        <p:spPr>
          <a:xfrm>
            <a:off x="8375766" y="1452768"/>
            <a:ext cx="2484002" cy="5978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1" name="Google Shape;175;p30"/>
          <p:cNvSpPr txBox="1"/>
          <p:nvPr>
            <p:ph type="body" sz="quarter" idx="24"/>
          </p:nvPr>
        </p:nvSpPr>
        <p:spPr>
          <a:xfrm>
            <a:off x="5345019" y="2293322"/>
            <a:ext cx="2484002" cy="76041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900"/>
            </a:pPr>
          </a:p>
        </p:txBody>
      </p:sp>
      <p:sp>
        <p:nvSpPr>
          <p:cNvPr id="282" name="Google Shape;176;p30"/>
          <p:cNvSpPr txBox="1"/>
          <p:nvPr>
            <p:ph type="body" sz="quarter" idx="25"/>
          </p:nvPr>
        </p:nvSpPr>
        <p:spPr>
          <a:xfrm>
            <a:off x="5345019" y="3128871"/>
            <a:ext cx="2484002" cy="5978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Google Shape;177;p30"/>
          <p:cNvSpPr txBox="1"/>
          <p:nvPr>
            <p:ph type="body" sz="quarter" idx="26"/>
          </p:nvPr>
        </p:nvSpPr>
        <p:spPr>
          <a:xfrm>
            <a:off x="8375766" y="2293322"/>
            <a:ext cx="2484002" cy="76041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900"/>
            </a:pPr>
          </a:p>
        </p:txBody>
      </p:sp>
      <p:sp>
        <p:nvSpPr>
          <p:cNvPr id="284" name="Google Shape;178;p30"/>
          <p:cNvSpPr txBox="1"/>
          <p:nvPr>
            <p:ph type="body" sz="quarter" idx="27"/>
          </p:nvPr>
        </p:nvSpPr>
        <p:spPr>
          <a:xfrm>
            <a:off x="8375766" y="3128872"/>
            <a:ext cx="2484002" cy="5978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5" name="Google Shape;179;p30"/>
          <p:cNvSpPr txBox="1"/>
          <p:nvPr>
            <p:ph type="body" sz="quarter" idx="28"/>
          </p:nvPr>
        </p:nvSpPr>
        <p:spPr>
          <a:xfrm>
            <a:off x="5345019" y="3971487"/>
            <a:ext cx="2484002" cy="76041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900"/>
            </a:pPr>
          </a:p>
        </p:txBody>
      </p:sp>
      <p:sp>
        <p:nvSpPr>
          <p:cNvPr id="286" name="Google Shape;180;p30"/>
          <p:cNvSpPr txBox="1"/>
          <p:nvPr>
            <p:ph type="body" sz="quarter" idx="29"/>
          </p:nvPr>
        </p:nvSpPr>
        <p:spPr>
          <a:xfrm>
            <a:off x="5345019" y="4807039"/>
            <a:ext cx="2484002" cy="5978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7" name="Google Shape;181;p30"/>
          <p:cNvSpPr txBox="1"/>
          <p:nvPr>
            <p:ph type="body" sz="quarter" idx="30"/>
          </p:nvPr>
        </p:nvSpPr>
        <p:spPr>
          <a:xfrm>
            <a:off x="8375766" y="3971487"/>
            <a:ext cx="2484002" cy="76041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900"/>
            </a:pPr>
          </a:p>
        </p:txBody>
      </p:sp>
      <p:sp>
        <p:nvSpPr>
          <p:cNvPr id="288" name="Google Shape;182;p30"/>
          <p:cNvSpPr txBox="1"/>
          <p:nvPr>
            <p:ph type="body" sz="quarter" idx="31"/>
          </p:nvPr>
        </p:nvSpPr>
        <p:spPr>
          <a:xfrm>
            <a:off x="8375766" y="4807039"/>
            <a:ext cx="2484002" cy="5978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9" name="Google Shape;183;p30"/>
          <p:cNvSpPr txBox="1"/>
          <p:nvPr>
            <p:ph type="body" sz="quarter" idx="32"/>
          </p:nvPr>
        </p:nvSpPr>
        <p:spPr>
          <a:xfrm>
            <a:off x="671512" y="2496199"/>
            <a:ext cx="3384002" cy="111056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1500"/>
            </a:pPr>
          </a:p>
        </p:txBody>
      </p:sp>
      <p:sp>
        <p:nvSpPr>
          <p:cNvPr id="290" name="Текст заголовка"/>
          <p:cNvSpPr txBox="1"/>
          <p:nvPr>
            <p:ph type="title"/>
          </p:nvPr>
        </p:nvSpPr>
        <p:spPr>
          <a:xfrm>
            <a:off x="677332" y="692150"/>
            <a:ext cx="3366032" cy="1601174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Уровень текста 1…"/>
          <p:cNvSpPr txBox="1"/>
          <p:nvPr>
            <p:ph type="body" sz="quarter" idx="1"/>
          </p:nvPr>
        </p:nvSpPr>
        <p:spPr>
          <a:xfrm>
            <a:off x="5342973" y="621774"/>
            <a:ext cx="1764002" cy="806455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indent="-571500">
              <a:buSzPts val="5400"/>
              <a:defRPr sz="5400"/>
            </a:lvl2pPr>
            <a:lvl3pPr indent="-571500">
              <a:buSzPts val="5400"/>
              <a:defRPr sz="5400"/>
            </a:lvl3pPr>
            <a:lvl4pPr indent="-571500">
              <a:buSzPts val="5400"/>
              <a:defRPr sz="5400"/>
            </a:lvl4pPr>
            <a:lvl5pPr indent="-571500">
              <a:buSzPts val="5400"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9" name="Google Shape;188;p31"/>
          <p:cNvSpPr txBox="1"/>
          <p:nvPr>
            <p:ph type="body" sz="quarter" idx="21"/>
          </p:nvPr>
        </p:nvSpPr>
        <p:spPr>
          <a:xfrm>
            <a:off x="5342973" y="1439765"/>
            <a:ext cx="1764002" cy="60112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0" name="Google Shape;189;p31"/>
          <p:cNvSpPr txBox="1"/>
          <p:nvPr>
            <p:ph type="body" sz="quarter" idx="22"/>
          </p:nvPr>
        </p:nvSpPr>
        <p:spPr>
          <a:xfrm>
            <a:off x="7395991" y="621774"/>
            <a:ext cx="1764003" cy="8064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5300"/>
            </a:pPr>
          </a:p>
        </p:txBody>
      </p:sp>
      <p:sp>
        <p:nvSpPr>
          <p:cNvPr id="301" name="Google Shape;190;p31"/>
          <p:cNvSpPr txBox="1"/>
          <p:nvPr>
            <p:ph type="body" sz="quarter" idx="23"/>
          </p:nvPr>
        </p:nvSpPr>
        <p:spPr>
          <a:xfrm>
            <a:off x="7395991" y="1439765"/>
            <a:ext cx="1764003" cy="60112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2" name="Google Shape;191;p31"/>
          <p:cNvSpPr txBox="1"/>
          <p:nvPr>
            <p:ph type="body" sz="quarter" idx="24"/>
          </p:nvPr>
        </p:nvSpPr>
        <p:spPr>
          <a:xfrm>
            <a:off x="9445338" y="621774"/>
            <a:ext cx="1764002" cy="8064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5300"/>
            </a:pPr>
          </a:p>
        </p:txBody>
      </p:sp>
      <p:sp>
        <p:nvSpPr>
          <p:cNvPr id="303" name="Google Shape;192;p31"/>
          <p:cNvSpPr txBox="1"/>
          <p:nvPr>
            <p:ph type="body" sz="quarter" idx="25"/>
          </p:nvPr>
        </p:nvSpPr>
        <p:spPr>
          <a:xfrm>
            <a:off x="9445338" y="1439765"/>
            <a:ext cx="1764002" cy="60112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4" name="Google Shape;193;p31"/>
          <p:cNvSpPr txBox="1"/>
          <p:nvPr>
            <p:ph type="body" sz="quarter" idx="26"/>
          </p:nvPr>
        </p:nvSpPr>
        <p:spPr>
          <a:xfrm>
            <a:off x="5342973" y="2524162"/>
            <a:ext cx="1764002" cy="79638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5200"/>
            </a:pPr>
          </a:p>
        </p:txBody>
      </p:sp>
      <p:sp>
        <p:nvSpPr>
          <p:cNvPr id="305" name="Google Shape;194;p31"/>
          <p:cNvSpPr txBox="1"/>
          <p:nvPr>
            <p:ph type="body" sz="quarter" idx="27"/>
          </p:nvPr>
        </p:nvSpPr>
        <p:spPr>
          <a:xfrm>
            <a:off x="5342973" y="3335806"/>
            <a:ext cx="1764002" cy="60112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6" name="Google Shape;195;p31"/>
          <p:cNvSpPr txBox="1"/>
          <p:nvPr>
            <p:ph type="body" sz="quarter" idx="28"/>
          </p:nvPr>
        </p:nvSpPr>
        <p:spPr>
          <a:xfrm>
            <a:off x="7399666" y="2524162"/>
            <a:ext cx="1764002" cy="79638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5200"/>
            </a:pPr>
          </a:p>
        </p:txBody>
      </p:sp>
      <p:sp>
        <p:nvSpPr>
          <p:cNvPr id="307" name="Google Shape;196;p31"/>
          <p:cNvSpPr txBox="1"/>
          <p:nvPr>
            <p:ph type="body" sz="quarter" idx="29"/>
          </p:nvPr>
        </p:nvSpPr>
        <p:spPr>
          <a:xfrm>
            <a:off x="7399666" y="3335806"/>
            <a:ext cx="1764002" cy="60112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8" name="Google Shape;197;p31"/>
          <p:cNvSpPr txBox="1"/>
          <p:nvPr>
            <p:ph type="body" sz="quarter" idx="30"/>
          </p:nvPr>
        </p:nvSpPr>
        <p:spPr>
          <a:xfrm>
            <a:off x="9452688" y="2524162"/>
            <a:ext cx="1764002" cy="79638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5200"/>
            </a:pPr>
          </a:p>
        </p:txBody>
      </p:sp>
      <p:sp>
        <p:nvSpPr>
          <p:cNvPr id="309" name="Google Shape;198;p31"/>
          <p:cNvSpPr txBox="1"/>
          <p:nvPr>
            <p:ph type="body" sz="quarter" idx="31"/>
          </p:nvPr>
        </p:nvSpPr>
        <p:spPr>
          <a:xfrm>
            <a:off x="9452688" y="3335806"/>
            <a:ext cx="1764002" cy="60112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0" name="Google Shape;199;p31"/>
          <p:cNvSpPr txBox="1"/>
          <p:nvPr>
            <p:ph type="body" sz="quarter" idx="32"/>
          </p:nvPr>
        </p:nvSpPr>
        <p:spPr>
          <a:xfrm>
            <a:off x="5342973" y="4348796"/>
            <a:ext cx="1764002" cy="79638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5200"/>
            </a:pPr>
          </a:p>
        </p:txBody>
      </p:sp>
      <p:sp>
        <p:nvSpPr>
          <p:cNvPr id="311" name="Google Shape;200;p31"/>
          <p:cNvSpPr txBox="1"/>
          <p:nvPr>
            <p:ph type="body" sz="quarter" idx="33"/>
          </p:nvPr>
        </p:nvSpPr>
        <p:spPr>
          <a:xfrm>
            <a:off x="5342973" y="5157265"/>
            <a:ext cx="1764002" cy="60112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2" name="Google Shape;201;p31"/>
          <p:cNvSpPr txBox="1"/>
          <p:nvPr>
            <p:ph type="body" sz="quarter" idx="34"/>
          </p:nvPr>
        </p:nvSpPr>
        <p:spPr>
          <a:xfrm>
            <a:off x="7395991" y="4348796"/>
            <a:ext cx="1764003" cy="79638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5200"/>
            </a:pPr>
          </a:p>
        </p:txBody>
      </p:sp>
      <p:sp>
        <p:nvSpPr>
          <p:cNvPr id="313" name="Google Shape;202;p31"/>
          <p:cNvSpPr txBox="1"/>
          <p:nvPr>
            <p:ph type="body" sz="quarter" idx="35"/>
          </p:nvPr>
        </p:nvSpPr>
        <p:spPr>
          <a:xfrm>
            <a:off x="7395991" y="5157265"/>
            <a:ext cx="1764003" cy="60112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4" name="Google Shape;203;p31"/>
          <p:cNvSpPr txBox="1"/>
          <p:nvPr>
            <p:ph type="body" sz="quarter" idx="36"/>
          </p:nvPr>
        </p:nvSpPr>
        <p:spPr>
          <a:xfrm>
            <a:off x="9445338" y="4348796"/>
            <a:ext cx="1764002" cy="79638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5200"/>
            </a:pPr>
          </a:p>
        </p:txBody>
      </p:sp>
      <p:sp>
        <p:nvSpPr>
          <p:cNvPr id="315" name="Google Shape;204;p31"/>
          <p:cNvSpPr txBox="1"/>
          <p:nvPr>
            <p:ph type="body" sz="quarter" idx="37"/>
          </p:nvPr>
        </p:nvSpPr>
        <p:spPr>
          <a:xfrm>
            <a:off x="9445338" y="5157265"/>
            <a:ext cx="1764002" cy="60112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6" name="Google Shape;205;p31"/>
          <p:cNvSpPr txBox="1"/>
          <p:nvPr>
            <p:ph type="body" sz="quarter" idx="38"/>
          </p:nvPr>
        </p:nvSpPr>
        <p:spPr>
          <a:xfrm>
            <a:off x="671512" y="2487266"/>
            <a:ext cx="3384002" cy="111056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1500"/>
            </a:pPr>
          </a:p>
        </p:txBody>
      </p:sp>
      <p:sp>
        <p:nvSpPr>
          <p:cNvPr id="317" name="Текст заголовка"/>
          <p:cNvSpPr txBox="1"/>
          <p:nvPr>
            <p:ph type="title"/>
          </p:nvPr>
        </p:nvSpPr>
        <p:spPr>
          <a:xfrm>
            <a:off x="677332" y="692150"/>
            <a:ext cx="3366032" cy="1601174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Уровень текста 1…"/>
          <p:cNvSpPr txBox="1"/>
          <p:nvPr>
            <p:ph type="body" sz="quarter" idx="1"/>
          </p:nvPr>
        </p:nvSpPr>
        <p:spPr>
          <a:xfrm>
            <a:off x="671512" y="2052228"/>
            <a:ext cx="2575862" cy="760415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indent="-571500">
              <a:buSzPts val="5400"/>
              <a:defRPr sz="5400"/>
            </a:lvl2pPr>
            <a:lvl3pPr indent="-571500">
              <a:buSzPts val="5400"/>
              <a:defRPr sz="5400"/>
            </a:lvl3pPr>
            <a:lvl4pPr indent="-571500">
              <a:buSzPts val="5400"/>
              <a:defRPr sz="5400"/>
            </a:lvl4pPr>
            <a:lvl5pPr indent="-571500">
              <a:buSzPts val="5400"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26" name="Google Shape;210;p32"/>
          <p:cNvSpPr txBox="1"/>
          <p:nvPr>
            <p:ph type="body" sz="quarter" idx="21"/>
          </p:nvPr>
        </p:nvSpPr>
        <p:spPr>
          <a:xfrm>
            <a:off x="671512" y="2947809"/>
            <a:ext cx="2575862" cy="62840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7" name="Google Shape;211;p32"/>
          <p:cNvSpPr txBox="1"/>
          <p:nvPr>
            <p:ph type="body" sz="quarter" idx="22"/>
          </p:nvPr>
        </p:nvSpPr>
        <p:spPr>
          <a:xfrm>
            <a:off x="3433450" y="2052228"/>
            <a:ext cx="2575863" cy="76041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900"/>
            </a:pPr>
          </a:p>
        </p:txBody>
      </p:sp>
      <p:sp>
        <p:nvSpPr>
          <p:cNvPr id="328" name="Google Shape;212;p32"/>
          <p:cNvSpPr txBox="1"/>
          <p:nvPr>
            <p:ph type="body" sz="quarter" idx="23"/>
          </p:nvPr>
        </p:nvSpPr>
        <p:spPr>
          <a:xfrm>
            <a:off x="3433450" y="2947809"/>
            <a:ext cx="2575863" cy="62840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9" name="Google Shape;213;p32"/>
          <p:cNvSpPr txBox="1"/>
          <p:nvPr>
            <p:ph type="body" sz="quarter" idx="24"/>
          </p:nvPr>
        </p:nvSpPr>
        <p:spPr>
          <a:xfrm>
            <a:off x="6195388" y="2052228"/>
            <a:ext cx="2575863" cy="76041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900"/>
            </a:pPr>
          </a:p>
        </p:txBody>
      </p:sp>
      <p:sp>
        <p:nvSpPr>
          <p:cNvPr id="330" name="Google Shape;214;p32"/>
          <p:cNvSpPr txBox="1"/>
          <p:nvPr>
            <p:ph type="body" sz="quarter" idx="25"/>
          </p:nvPr>
        </p:nvSpPr>
        <p:spPr>
          <a:xfrm>
            <a:off x="6195388" y="2947809"/>
            <a:ext cx="2575863" cy="62840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1" name="Google Shape;215;p32"/>
          <p:cNvSpPr txBox="1"/>
          <p:nvPr>
            <p:ph type="body" sz="quarter" idx="26"/>
          </p:nvPr>
        </p:nvSpPr>
        <p:spPr>
          <a:xfrm>
            <a:off x="8957326" y="2052228"/>
            <a:ext cx="2575863" cy="76041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900"/>
            </a:pPr>
          </a:p>
        </p:txBody>
      </p:sp>
      <p:sp>
        <p:nvSpPr>
          <p:cNvPr id="332" name="Google Shape;216;p32"/>
          <p:cNvSpPr txBox="1"/>
          <p:nvPr>
            <p:ph type="body" sz="quarter" idx="27"/>
          </p:nvPr>
        </p:nvSpPr>
        <p:spPr>
          <a:xfrm>
            <a:off x="8957326" y="2947809"/>
            <a:ext cx="2575863" cy="62840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3" name="Google Shape;217;p32"/>
          <p:cNvSpPr txBox="1"/>
          <p:nvPr>
            <p:ph type="body" sz="quarter" idx="28"/>
          </p:nvPr>
        </p:nvSpPr>
        <p:spPr>
          <a:xfrm>
            <a:off x="671512" y="4142061"/>
            <a:ext cx="2575862" cy="76041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900"/>
            </a:pPr>
          </a:p>
        </p:txBody>
      </p:sp>
      <p:sp>
        <p:nvSpPr>
          <p:cNvPr id="334" name="Google Shape;218;p32"/>
          <p:cNvSpPr txBox="1"/>
          <p:nvPr>
            <p:ph type="body" sz="quarter" idx="29"/>
          </p:nvPr>
        </p:nvSpPr>
        <p:spPr>
          <a:xfrm>
            <a:off x="671512" y="5031926"/>
            <a:ext cx="2575862" cy="62840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5" name="Google Shape;219;p32"/>
          <p:cNvSpPr txBox="1"/>
          <p:nvPr>
            <p:ph type="body" sz="quarter" idx="30"/>
          </p:nvPr>
        </p:nvSpPr>
        <p:spPr>
          <a:xfrm>
            <a:off x="3433450" y="4142061"/>
            <a:ext cx="2575863" cy="76041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900"/>
            </a:pPr>
          </a:p>
        </p:txBody>
      </p:sp>
      <p:sp>
        <p:nvSpPr>
          <p:cNvPr id="336" name="Google Shape;220;p32"/>
          <p:cNvSpPr txBox="1"/>
          <p:nvPr>
            <p:ph type="body" sz="quarter" idx="31"/>
          </p:nvPr>
        </p:nvSpPr>
        <p:spPr>
          <a:xfrm>
            <a:off x="3433450" y="5031926"/>
            <a:ext cx="2575863" cy="62840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7" name="Google Shape;221;p32"/>
          <p:cNvSpPr txBox="1"/>
          <p:nvPr>
            <p:ph type="body" sz="quarter" idx="32"/>
          </p:nvPr>
        </p:nvSpPr>
        <p:spPr>
          <a:xfrm>
            <a:off x="6195388" y="4142061"/>
            <a:ext cx="2575863" cy="76041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900"/>
            </a:pPr>
          </a:p>
        </p:txBody>
      </p:sp>
      <p:sp>
        <p:nvSpPr>
          <p:cNvPr id="338" name="Google Shape;222;p32"/>
          <p:cNvSpPr txBox="1"/>
          <p:nvPr>
            <p:ph type="body" sz="quarter" idx="33"/>
          </p:nvPr>
        </p:nvSpPr>
        <p:spPr>
          <a:xfrm>
            <a:off x="6195388" y="5031926"/>
            <a:ext cx="2575863" cy="62840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9" name="Google Shape;223;p32"/>
          <p:cNvSpPr txBox="1"/>
          <p:nvPr>
            <p:ph type="body" sz="quarter" idx="34"/>
          </p:nvPr>
        </p:nvSpPr>
        <p:spPr>
          <a:xfrm>
            <a:off x="8957326" y="4142061"/>
            <a:ext cx="2575863" cy="76041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900"/>
            </a:pPr>
          </a:p>
        </p:txBody>
      </p:sp>
      <p:sp>
        <p:nvSpPr>
          <p:cNvPr id="340" name="Google Shape;224;p32"/>
          <p:cNvSpPr txBox="1"/>
          <p:nvPr>
            <p:ph type="body" sz="quarter" idx="35"/>
          </p:nvPr>
        </p:nvSpPr>
        <p:spPr>
          <a:xfrm>
            <a:off x="8957326" y="5031926"/>
            <a:ext cx="2575863" cy="62840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1" name="Текст заголовка"/>
          <p:cNvSpPr txBox="1"/>
          <p:nvPr>
            <p:ph type="title"/>
          </p:nvPr>
        </p:nvSpPr>
        <p:spPr>
          <a:xfrm>
            <a:off x="677332" y="692150"/>
            <a:ext cx="10868557" cy="628404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Мокап телефона (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228;p33" descr="Google Shape;228;p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8439" y="692150"/>
            <a:ext cx="2655711" cy="5508625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Google Shape;229;p33"/>
          <p:cNvSpPr/>
          <p:nvPr>
            <p:ph type="pic" sz="quarter" idx="21"/>
          </p:nvPr>
        </p:nvSpPr>
        <p:spPr>
          <a:xfrm>
            <a:off x="7767579" y="1009593"/>
            <a:ext cx="2389454" cy="5034021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1" name="Уровень текста 1…"/>
          <p:cNvSpPr txBox="1"/>
          <p:nvPr>
            <p:ph type="body" sz="half" idx="1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</p:spPr>
        <p:txBody>
          <a:bodyPr/>
          <a:lstStyle>
            <a:lvl2pPr indent="-342900"/>
            <a:lvl3pPr indent="-342900"/>
            <a:lvl4pPr indent="-342900"/>
            <a:lvl5pPr indent="-342900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52" name="Текст заголовка"/>
          <p:cNvSpPr txBox="1"/>
          <p:nvPr>
            <p:ph type="title"/>
          </p:nvPr>
        </p:nvSpPr>
        <p:spPr>
          <a:xfrm>
            <a:off x="677332" y="692150"/>
            <a:ext cx="5418670" cy="108108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мокапа телефона (1 androi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Уровень текста 1…"/>
          <p:cNvSpPr txBox="1"/>
          <p:nvPr>
            <p:ph type="body" sz="half" idx="1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</p:spPr>
        <p:txBody>
          <a:bodyPr/>
          <a:lstStyle>
            <a:lvl2pPr indent="-342900"/>
            <a:lvl3pPr indent="-342900"/>
            <a:lvl4pPr indent="-342900"/>
            <a:lvl5pPr indent="-342900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1" name="Текст заголовка"/>
          <p:cNvSpPr txBox="1"/>
          <p:nvPr>
            <p:ph type="title"/>
          </p:nvPr>
        </p:nvSpPr>
        <p:spPr>
          <a:xfrm>
            <a:off x="677332" y="692150"/>
            <a:ext cx="4663020" cy="108108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pic>
        <p:nvPicPr>
          <p:cNvPr id="362" name="Google Shape;236;p34" descr="Google Shape;236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18754" y="692150"/>
            <a:ext cx="2655712" cy="5508625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363" name="Google Shape;237;p34"/>
          <p:cNvSpPr/>
          <p:nvPr>
            <p:ph type="pic" sz="quarter" idx="21"/>
          </p:nvPr>
        </p:nvSpPr>
        <p:spPr>
          <a:xfrm>
            <a:off x="9057892" y="1009593"/>
            <a:ext cx="2389454" cy="5034021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364" name="Google Shape;238;p34" descr="Google Shape;238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4129" y="692150"/>
            <a:ext cx="2655712" cy="5508625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Google Shape;239;p34"/>
          <p:cNvSpPr/>
          <p:nvPr>
            <p:ph type="pic" sz="quarter" idx="22"/>
          </p:nvPr>
        </p:nvSpPr>
        <p:spPr>
          <a:xfrm>
            <a:off x="6343267" y="1009593"/>
            <a:ext cx="2389454" cy="5034021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6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мокапа телефона (2 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Уровень текста 1…"/>
          <p:cNvSpPr txBox="1"/>
          <p:nvPr>
            <p:ph type="body" sz="half" idx="1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</p:spPr>
        <p:txBody>
          <a:bodyPr/>
          <a:lstStyle>
            <a:lvl2pPr indent="-342900"/>
            <a:lvl3pPr indent="-342900"/>
            <a:lvl4pPr indent="-342900"/>
            <a:lvl5pPr indent="-342900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74" name="Текст заголовка"/>
          <p:cNvSpPr txBox="1"/>
          <p:nvPr>
            <p:ph type="title"/>
          </p:nvPr>
        </p:nvSpPr>
        <p:spPr>
          <a:xfrm>
            <a:off x="6855883" y="692150"/>
            <a:ext cx="4663018" cy="108108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pic>
        <p:nvPicPr>
          <p:cNvPr id="375" name="Google Shape;244;p35" descr="Google Shape;244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0573" y="692150"/>
            <a:ext cx="2655712" cy="5508625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Google Shape;245;p35"/>
          <p:cNvSpPr/>
          <p:nvPr>
            <p:ph type="pic" sz="quarter" idx="21"/>
          </p:nvPr>
        </p:nvSpPr>
        <p:spPr>
          <a:xfrm>
            <a:off x="3469713" y="1009593"/>
            <a:ext cx="2389454" cy="5034021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377" name="Google Shape;246;p35" descr="Google Shape;246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948" y="692150"/>
            <a:ext cx="2655711" cy="5508625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Google Shape;247;p35"/>
          <p:cNvSpPr/>
          <p:nvPr>
            <p:ph type="pic" sz="quarter" idx="22"/>
          </p:nvPr>
        </p:nvSpPr>
        <p:spPr>
          <a:xfrm>
            <a:off x="755088" y="1009593"/>
            <a:ext cx="2389454" cy="5034021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7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Увеличенный мокап телефона (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250;p36" descr="Google Shape;250;p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1106" y="692150"/>
            <a:ext cx="3863418" cy="8013721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Google Shape;251;p36"/>
          <p:cNvSpPr/>
          <p:nvPr>
            <p:ph type="pic" sz="half" idx="21"/>
          </p:nvPr>
        </p:nvSpPr>
        <p:spPr>
          <a:xfrm>
            <a:off x="7274307" y="1170527"/>
            <a:ext cx="3457424" cy="7345451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8" name="Уровень текста 1…"/>
          <p:cNvSpPr txBox="1"/>
          <p:nvPr>
            <p:ph type="body" sz="half" idx="1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</p:spPr>
        <p:txBody>
          <a:bodyPr/>
          <a:lstStyle>
            <a:lvl2pPr indent="-342900"/>
            <a:lvl3pPr indent="-342900"/>
            <a:lvl4pPr indent="-342900"/>
            <a:lvl5pPr indent="-342900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9" name="Текст заголовка"/>
          <p:cNvSpPr txBox="1"/>
          <p:nvPr>
            <p:ph type="title"/>
          </p:nvPr>
        </p:nvSpPr>
        <p:spPr>
          <a:xfrm>
            <a:off x="677332" y="692150"/>
            <a:ext cx="5424489" cy="108108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Мокап телефон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256;p37"/>
          <p:cNvSpPr/>
          <p:nvPr/>
        </p:nvSpPr>
        <p:spPr>
          <a:xfrm>
            <a:off x="7915319" y="799033"/>
            <a:ext cx="2515562" cy="5321047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>
            <a:solidFill>
              <a:srgbClr val="FFFFFF"/>
            </a:solidFill>
            <a:miter lim="8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98" name="Google Shape;257;p37"/>
          <p:cNvSpPr/>
          <p:nvPr>
            <p:ph type="pic" sz="quarter" idx="21"/>
          </p:nvPr>
        </p:nvSpPr>
        <p:spPr>
          <a:xfrm>
            <a:off x="7960331" y="795424"/>
            <a:ext cx="2428739" cy="5295381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9" name="Уровень текста 1…"/>
          <p:cNvSpPr txBox="1"/>
          <p:nvPr>
            <p:ph type="body" sz="half" idx="1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</p:spPr>
        <p:txBody>
          <a:bodyPr/>
          <a:lstStyle>
            <a:lvl2pPr indent="-342900"/>
            <a:lvl3pPr indent="-342900"/>
            <a:lvl4pPr indent="-342900"/>
            <a:lvl5pPr indent="-342900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0" name="Текст заголовка"/>
          <p:cNvSpPr txBox="1"/>
          <p:nvPr>
            <p:ph type="title"/>
          </p:nvPr>
        </p:nvSpPr>
        <p:spPr>
          <a:xfrm>
            <a:off x="677332" y="692150"/>
            <a:ext cx="5418670" cy="108108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pic>
        <p:nvPicPr>
          <p:cNvPr id="401" name="Google Shape;260;p37" descr="Google Shape;260;p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8239" y="452281"/>
            <a:ext cx="3169717" cy="5991384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заголовка"/>
          <p:cNvSpPr txBox="1"/>
          <p:nvPr>
            <p:ph type="title"/>
          </p:nvPr>
        </p:nvSpPr>
        <p:spPr>
          <a:xfrm>
            <a:off x="603172" y="1119966"/>
            <a:ext cx="4621373" cy="1828195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мокапа телефона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Уровень текста 1…"/>
          <p:cNvSpPr txBox="1"/>
          <p:nvPr>
            <p:ph type="body" sz="half" idx="1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</p:spPr>
        <p:txBody>
          <a:bodyPr/>
          <a:lstStyle>
            <a:lvl2pPr indent="-342900"/>
            <a:lvl3pPr indent="-342900"/>
            <a:lvl4pPr indent="-342900"/>
            <a:lvl5pPr indent="-342900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0" name="Текст заголовка"/>
          <p:cNvSpPr txBox="1"/>
          <p:nvPr>
            <p:ph type="title"/>
          </p:nvPr>
        </p:nvSpPr>
        <p:spPr>
          <a:xfrm>
            <a:off x="677332" y="692150"/>
            <a:ext cx="4663020" cy="108108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grpSp>
        <p:nvGrpSpPr>
          <p:cNvPr id="413" name="Google Shape;265;p38"/>
          <p:cNvGrpSpPr/>
          <p:nvPr/>
        </p:nvGrpSpPr>
        <p:grpSpPr>
          <a:xfrm>
            <a:off x="8616939" y="452281"/>
            <a:ext cx="3169718" cy="5991384"/>
            <a:chOff x="0" y="0"/>
            <a:chExt cx="3169716" cy="5991383"/>
          </a:xfrm>
        </p:grpSpPr>
        <p:sp>
          <p:nvSpPr>
            <p:cNvPr id="411" name="Google Shape;266;p38"/>
            <p:cNvSpPr/>
            <p:nvPr/>
          </p:nvSpPr>
          <p:spPr>
            <a:xfrm>
              <a:off x="327079" y="346752"/>
              <a:ext cx="2515561" cy="5321048"/>
            </a:xfrm>
            <a:prstGeom prst="roundRect">
              <a:avLst>
                <a:gd name="adj" fmla="val 9524"/>
              </a:avLst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pic>
          <p:nvPicPr>
            <p:cNvPr id="412" name="Google Shape;267;p38" descr="Google Shape;267;p3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69717" cy="5991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4" name="Google Shape;268;p38"/>
          <p:cNvSpPr/>
          <p:nvPr>
            <p:ph type="pic" sz="quarter" idx="21"/>
          </p:nvPr>
        </p:nvSpPr>
        <p:spPr>
          <a:xfrm>
            <a:off x="8989031" y="795424"/>
            <a:ext cx="2428739" cy="5295381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417" name="Google Shape;269;p38"/>
          <p:cNvGrpSpPr/>
          <p:nvPr/>
        </p:nvGrpSpPr>
        <p:grpSpPr>
          <a:xfrm>
            <a:off x="5750197" y="452281"/>
            <a:ext cx="3169718" cy="5991384"/>
            <a:chOff x="0" y="0"/>
            <a:chExt cx="3169716" cy="5991383"/>
          </a:xfrm>
        </p:grpSpPr>
        <p:sp>
          <p:nvSpPr>
            <p:cNvPr id="415" name="Google Shape;270;p38"/>
            <p:cNvSpPr/>
            <p:nvPr/>
          </p:nvSpPr>
          <p:spPr>
            <a:xfrm>
              <a:off x="327078" y="346752"/>
              <a:ext cx="2515561" cy="5321048"/>
            </a:xfrm>
            <a:prstGeom prst="roundRect">
              <a:avLst>
                <a:gd name="adj" fmla="val 9524"/>
              </a:avLst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pic>
          <p:nvPicPr>
            <p:cNvPr id="416" name="Google Shape;271;p38" descr="Google Shape;271;p3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69717" cy="5991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8" name="Google Shape;272;p38"/>
          <p:cNvSpPr/>
          <p:nvPr>
            <p:ph type="pic" sz="quarter" idx="22"/>
          </p:nvPr>
        </p:nvSpPr>
        <p:spPr>
          <a:xfrm>
            <a:off x="6122287" y="795424"/>
            <a:ext cx="2428739" cy="5295381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мокапа телефона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275;p39"/>
          <p:cNvSpPr/>
          <p:nvPr/>
        </p:nvSpPr>
        <p:spPr>
          <a:xfrm>
            <a:off x="3622719" y="799033"/>
            <a:ext cx="2515562" cy="5321047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>
            <a:solidFill>
              <a:srgbClr val="FFFFFF"/>
            </a:solidFill>
            <a:miter lim="8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427" name="Уровень текста 1…"/>
          <p:cNvSpPr txBox="1"/>
          <p:nvPr>
            <p:ph type="body" sz="half" idx="1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</p:spPr>
        <p:txBody>
          <a:bodyPr/>
          <a:lstStyle>
            <a:lvl2pPr indent="-342900"/>
            <a:lvl3pPr indent="-342900"/>
            <a:lvl4pPr indent="-342900"/>
            <a:lvl5pPr indent="-342900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28" name="Текст заголовка"/>
          <p:cNvSpPr txBox="1"/>
          <p:nvPr>
            <p:ph type="title"/>
          </p:nvPr>
        </p:nvSpPr>
        <p:spPr>
          <a:xfrm>
            <a:off x="6855883" y="692150"/>
            <a:ext cx="4663018" cy="108108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29" name="Google Shape;278;p39"/>
          <p:cNvSpPr/>
          <p:nvPr>
            <p:ph type="pic" sz="quarter" idx="21"/>
          </p:nvPr>
        </p:nvSpPr>
        <p:spPr>
          <a:xfrm>
            <a:off x="3667731" y="795424"/>
            <a:ext cx="2428739" cy="5295381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0" name="Google Shape;279;p39"/>
          <p:cNvSpPr/>
          <p:nvPr/>
        </p:nvSpPr>
        <p:spPr>
          <a:xfrm>
            <a:off x="755974" y="799033"/>
            <a:ext cx="2515561" cy="5321047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>
            <a:solidFill>
              <a:srgbClr val="FFFFFF"/>
            </a:solidFill>
            <a:miter lim="8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431" name="Google Shape;280;p39"/>
          <p:cNvSpPr/>
          <p:nvPr>
            <p:ph type="pic" sz="quarter" idx="22"/>
          </p:nvPr>
        </p:nvSpPr>
        <p:spPr>
          <a:xfrm>
            <a:off x="800987" y="795424"/>
            <a:ext cx="2428739" cy="5295381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432" name="Google Shape;281;p39" descr="Google Shape;281;p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641" y="452281"/>
            <a:ext cx="3169717" cy="5991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Google Shape;282;p39" descr="Google Shape;282;p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896" y="452281"/>
            <a:ext cx="3169717" cy="5991384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Увеличенный мокап телефон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285;p40"/>
          <p:cNvSpPr/>
          <p:nvPr/>
        </p:nvSpPr>
        <p:spPr>
          <a:xfrm>
            <a:off x="7508392" y="991395"/>
            <a:ext cx="3355921" cy="7215894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>
            <a:solidFill>
              <a:srgbClr val="FFFFFF"/>
            </a:solidFill>
            <a:miter lim="8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442" name="Google Shape;286;p40"/>
          <p:cNvSpPr/>
          <p:nvPr>
            <p:ph type="pic" sz="half" idx="21"/>
          </p:nvPr>
        </p:nvSpPr>
        <p:spPr>
          <a:xfrm>
            <a:off x="7530641" y="991395"/>
            <a:ext cx="3311423" cy="7164002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43" name="Уровень текста 1…"/>
          <p:cNvSpPr txBox="1"/>
          <p:nvPr>
            <p:ph type="body" sz="half" idx="1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</p:spPr>
        <p:txBody>
          <a:bodyPr/>
          <a:lstStyle>
            <a:lvl2pPr indent="-342900"/>
            <a:lvl3pPr indent="-342900"/>
            <a:lvl4pPr indent="-342900"/>
            <a:lvl5pPr indent="-342900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44" name="Текст заголовка"/>
          <p:cNvSpPr txBox="1"/>
          <p:nvPr>
            <p:ph type="title"/>
          </p:nvPr>
        </p:nvSpPr>
        <p:spPr>
          <a:xfrm>
            <a:off x="677332" y="692150"/>
            <a:ext cx="5424489" cy="108108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pic>
        <p:nvPicPr>
          <p:cNvPr id="445" name="Google Shape;289;p40" descr="Google Shape;289;p4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9061" y="498013"/>
            <a:ext cx="4303546" cy="8134544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криншот (16: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292;p41"/>
          <p:cNvSpPr/>
          <p:nvPr>
            <p:ph type="pic" sz="half" idx="21"/>
          </p:nvPr>
        </p:nvSpPr>
        <p:spPr>
          <a:xfrm>
            <a:off x="5671079" y="2083205"/>
            <a:ext cx="5866491" cy="35996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454" name="Google Shape;293;p41" descr="Google Shape;293;p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6900" y="1773238"/>
            <a:ext cx="5868988" cy="309969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Уровень текста 1…"/>
          <p:cNvSpPr txBox="1"/>
          <p:nvPr>
            <p:ph type="body" sz="half" idx="1"/>
          </p:nvPr>
        </p:nvSpPr>
        <p:spPr>
          <a:xfrm>
            <a:off x="671514" y="1773239"/>
            <a:ext cx="4649786" cy="4182177"/>
          </a:xfrm>
          <a:prstGeom prst="rect">
            <a:avLst/>
          </a:prstGeom>
        </p:spPr>
        <p:txBody>
          <a:bodyPr/>
          <a:lstStyle>
            <a:lvl2pPr indent="-342900"/>
            <a:lvl3pPr indent="-342900"/>
            <a:lvl4pPr indent="-342900"/>
            <a:lvl5pPr indent="-342900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6" name="Текст заголовка"/>
          <p:cNvSpPr txBox="1"/>
          <p:nvPr>
            <p:ph type="title"/>
          </p:nvPr>
        </p:nvSpPr>
        <p:spPr>
          <a:xfrm>
            <a:off x="677332" y="692150"/>
            <a:ext cx="10868557" cy="67945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скриншот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Уровень текста 1…"/>
          <p:cNvSpPr txBox="1"/>
          <p:nvPr>
            <p:ph type="body" sz="half" idx="1"/>
          </p:nvPr>
        </p:nvSpPr>
        <p:spPr>
          <a:xfrm>
            <a:off x="6096000" y="692150"/>
            <a:ext cx="5437188" cy="5508625"/>
          </a:xfrm>
          <a:prstGeom prst="rect">
            <a:avLst/>
          </a:prstGeom>
        </p:spPr>
        <p:txBody>
          <a:bodyPr/>
          <a:lstStyle>
            <a:lvl2pPr indent="-342900"/>
            <a:lvl3pPr indent="-342900"/>
            <a:lvl4pPr indent="-342900"/>
            <a:lvl5pPr indent="-342900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65" name="Текст заголовка"/>
          <p:cNvSpPr txBox="1"/>
          <p:nvPr>
            <p:ph type="title"/>
          </p:nvPr>
        </p:nvSpPr>
        <p:spPr>
          <a:xfrm>
            <a:off x="677332" y="692150"/>
            <a:ext cx="4663020" cy="108108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66" name="Google Shape;300;p42"/>
          <p:cNvSpPr txBox="1"/>
          <p:nvPr>
            <p:ph type="body" sz="half" idx="21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303;p43"/>
          <p:cNvSpPr/>
          <p:nvPr>
            <p:ph type="pic" idx="2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75" name="Текст заголовка"/>
          <p:cNvSpPr txBox="1"/>
          <p:nvPr>
            <p:ph type="title"/>
          </p:nvPr>
        </p:nvSpPr>
        <p:spPr>
          <a:xfrm>
            <a:off x="677332" y="692150"/>
            <a:ext cx="4663020" cy="108108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76" name="Уровень текста 1…"/>
          <p:cNvSpPr txBox="1"/>
          <p:nvPr>
            <p:ph type="body" sz="half" idx="1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</p:spPr>
        <p:txBody>
          <a:bodyPr/>
          <a:lstStyle>
            <a:lvl2pPr indent="-342900"/>
            <a:lvl3pPr indent="-342900"/>
            <a:lvl4pPr indent="-342900"/>
            <a:lvl5pPr indent="-342900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308;p44"/>
          <p:cNvSpPr/>
          <p:nvPr>
            <p:ph type="pic" idx="2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5" name="Текст заголовка"/>
          <p:cNvSpPr txBox="1"/>
          <p:nvPr>
            <p:ph type="title"/>
          </p:nvPr>
        </p:nvSpPr>
        <p:spPr>
          <a:xfrm>
            <a:off x="6870171" y="692150"/>
            <a:ext cx="4663019" cy="108108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6" name="Уровень текста 1…"/>
          <p:cNvSpPr txBox="1"/>
          <p:nvPr>
            <p:ph type="body" sz="half" idx="1"/>
          </p:nvPr>
        </p:nvSpPr>
        <p:spPr>
          <a:xfrm>
            <a:off x="6864350" y="2018599"/>
            <a:ext cx="4649788" cy="4182177"/>
          </a:xfrm>
          <a:prstGeom prst="rect">
            <a:avLst/>
          </a:prstGeom>
        </p:spPr>
        <p:txBody>
          <a:bodyPr/>
          <a:lstStyle>
            <a:lvl2pPr indent="-342900"/>
            <a:lvl3pPr indent="-342900"/>
            <a:lvl4pPr indent="-342900"/>
            <a:lvl5pPr indent="-342900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8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 фото +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313;p45"/>
          <p:cNvSpPr/>
          <p:nvPr>
            <p:ph type="pic" sz="half" idx="21"/>
          </p:nvPr>
        </p:nvSpPr>
        <p:spPr>
          <a:xfrm>
            <a:off x="6096000" y="692151"/>
            <a:ext cx="5437188" cy="41821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5" name="Уровень текста 1…"/>
          <p:cNvSpPr txBox="1"/>
          <p:nvPr>
            <p:ph type="body" sz="quarter" idx="1"/>
          </p:nvPr>
        </p:nvSpPr>
        <p:spPr>
          <a:xfrm>
            <a:off x="6096000" y="5147214"/>
            <a:ext cx="5449888" cy="3528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/>
            </a:lvl1pPr>
            <a:lvl2pPr indent="-342900">
              <a:lnSpc>
                <a:spcPct val="100000"/>
              </a:lnSpc>
              <a:buSzPts val="1800"/>
              <a:defRPr sz="1800"/>
            </a:lvl2pPr>
            <a:lvl3pPr indent="-342900">
              <a:lnSpc>
                <a:spcPct val="100000"/>
              </a:lnSpc>
              <a:buSzPts val="1800"/>
              <a:defRPr sz="1800"/>
            </a:lvl3pPr>
            <a:lvl4pPr indent="-342900">
              <a:lnSpc>
                <a:spcPct val="100000"/>
              </a:lnSpc>
              <a:buSzPts val="1800"/>
              <a:defRPr sz="1800"/>
            </a:lvl4pPr>
            <a:lvl5pPr indent="-342900">
              <a:lnSpc>
                <a:spcPct val="100000"/>
              </a:lnSpc>
              <a:buSzPts val="1800"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6" name="Google Shape;315;p45"/>
          <p:cNvSpPr txBox="1"/>
          <p:nvPr>
            <p:ph type="body" sz="quarter" idx="22"/>
          </p:nvPr>
        </p:nvSpPr>
        <p:spPr>
          <a:xfrm>
            <a:off x="6096000" y="5553075"/>
            <a:ext cx="5449888" cy="68421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7" name="Текст заголовка"/>
          <p:cNvSpPr txBox="1"/>
          <p:nvPr>
            <p:ph type="title"/>
          </p:nvPr>
        </p:nvSpPr>
        <p:spPr>
          <a:xfrm>
            <a:off x="677332" y="692150"/>
            <a:ext cx="4663020" cy="108108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8" name="Google Shape;317;p45"/>
          <p:cNvSpPr txBox="1"/>
          <p:nvPr>
            <p:ph type="body" sz="half" idx="23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в кру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320;p46"/>
          <p:cNvSpPr/>
          <p:nvPr>
            <p:ph type="pic" sz="quarter" idx="21"/>
          </p:nvPr>
        </p:nvSpPr>
        <p:spPr>
          <a:xfrm>
            <a:off x="1608083" y="1773235"/>
            <a:ext cx="3156226" cy="31562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7" name="Текст заголовка"/>
          <p:cNvSpPr txBox="1"/>
          <p:nvPr>
            <p:ph type="title"/>
          </p:nvPr>
        </p:nvSpPr>
        <p:spPr>
          <a:xfrm>
            <a:off x="5340350" y="2201186"/>
            <a:ext cx="4891857" cy="1063404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08" name="Уровень текста 1…"/>
          <p:cNvSpPr txBox="1"/>
          <p:nvPr>
            <p:ph type="body" sz="quarter" idx="1"/>
          </p:nvPr>
        </p:nvSpPr>
        <p:spPr>
          <a:xfrm>
            <a:off x="5337597" y="3441162"/>
            <a:ext cx="4894517" cy="1172238"/>
          </a:xfrm>
          <a:prstGeom prst="rect">
            <a:avLst/>
          </a:prstGeom>
        </p:spPr>
        <p:txBody>
          <a:bodyPr/>
          <a:lstStyle>
            <a:lvl2pPr indent="-342900"/>
            <a:lvl3pPr indent="-342900"/>
            <a:lvl4pPr indent="-342900"/>
            <a:lvl5pPr indent="-342900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 сообщест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325;p47"/>
          <p:cNvSpPr/>
          <p:nvPr>
            <p:ph type="pic" sz="quarter" idx="21"/>
          </p:nvPr>
        </p:nvSpPr>
        <p:spPr>
          <a:xfrm>
            <a:off x="5349730" y="800100"/>
            <a:ext cx="1091573" cy="1091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7" name="Google Shape;326;p47"/>
          <p:cNvSpPr/>
          <p:nvPr>
            <p:ph type="pic" sz="quarter" idx="22"/>
          </p:nvPr>
        </p:nvSpPr>
        <p:spPr>
          <a:xfrm>
            <a:off x="6950626" y="800100"/>
            <a:ext cx="1091573" cy="1091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8" name="Google Shape;327;p47"/>
          <p:cNvSpPr/>
          <p:nvPr>
            <p:ph type="pic" sz="quarter" idx="23"/>
          </p:nvPr>
        </p:nvSpPr>
        <p:spPr>
          <a:xfrm>
            <a:off x="8511195" y="800100"/>
            <a:ext cx="1091574" cy="1091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9" name="Google Shape;328;p47"/>
          <p:cNvSpPr/>
          <p:nvPr>
            <p:ph type="pic" sz="quarter" idx="24"/>
          </p:nvPr>
        </p:nvSpPr>
        <p:spPr>
          <a:xfrm>
            <a:off x="10112092" y="800100"/>
            <a:ext cx="1091573" cy="1091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0" name="Google Shape;329;p47"/>
          <p:cNvSpPr/>
          <p:nvPr>
            <p:ph type="pic" sz="quarter" idx="25"/>
          </p:nvPr>
        </p:nvSpPr>
        <p:spPr>
          <a:xfrm>
            <a:off x="5349730" y="2248637"/>
            <a:ext cx="1091573" cy="1091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1" name="Google Shape;330;p47"/>
          <p:cNvSpPr/>
          <p:nvPr>
            <p:ph type="pic" sz="quarter" idx="26"/>
          </p:nvPr>
        </p:nvSpPr>
        <p:spPr>
          <a:xfrm>
            <a:off x="6950626" y="2248637"/>
            <a:ext cx="1091573" cy="1091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2" name="Google Shape;331;p47"/>
          <p:cNvSpPr/>
          <p:nvPr>
            <p:ph type="pic" sz="quarter" idx="27"/>
          </p:nvPr>
        </p:nvSpPr>
        <p:spPr>
          <a:xfrm>
            <a:off x="8511195" y="2248637"/>
            <a:ext cx="1091574" cy="1091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3" name="Google Shape;332;p47"/>
          <p:cNvSpPr/>
          <p:nvPr>
            <p:ph type="pic" sz="quarter" idx="28"/>
          </p:nvPr>
        </p:nvSpPr>
        <p:spPr>
          <a:xfrm>
            <a:off x="10112092" y="2248637"/>
            <a:ext cx="1091573" cy="1091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4" name="Google Shape;333;p47"/>
          <p:cNvSpPr/>
          <p:nvPr>
            <p:ph type="pic" sz="quarter" idx="29"/>
          </p:nvPr>
        </p:nvSpPr>
        <p:spPr>
          <a:xfrm>
            <a:off x="5349730" y="3697177"/>
            <a:ext cx="1091573" cy="1091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5" name="Google Shape;334;p47"/>
          <p:cNvSpPr/>
          <p:nvPr>
            <p:ph type="pic" sz="quarter" idx="30"/>
          </p:nvPr>
        </p:nvSpPr>
        <p:spPr>
          <a:xfrm>
            <a:off x="6950626" y="3697177"/>
            <a:ext cx="1091573" cy="1091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6" name="Google Shape;335;p47"/>
          <p:cNvSpPr/>
          <p:nvPr>
            <p:ph type="pic" sz="quarter" idx="31"/>
          </p:nvPr>
        </p:nvSpPr>
        <p:spPr>
          <a:xfrm>
            <a:off x="8511195" y="3697177"/>
            <a:ext cx="1091574" cy="1091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7" name="Google Shape;336;p47"/>
          <p:cNvSpPr/>
          <p:nvPr>
            <p:ph type="pic" sz="quarter" idx="32"/>
          </p:nvPr>
        </p:nvSpPr>
        <p:spPr>
          <a:xfrm>
            <a:off x="10112092" y="3697177"/>
            <a:ext cx="1091573" cy="1091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8" name="Google Shape;337;p47"/>
          <p:cNvSpPr/>
          <p:nvPr>
            <p:ph type="pic" sz="quarter" idx="33"/>
          </p:nvPr>
        </p:nvSpPr>
        <p:spPr>
          <a:xfrm>
            <a:off x="5349730" y="5145716"/>
            <a:ext cx="1091573" cy="1091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9" name="Google Shape;338;p47"/>
          <p:cNvSpPr/>
          <p:nvPr>
            <p:ph type="pic" sz="quarter" idx="34"/>
          </p:nvPr>
        </p:nvSpPr>
        <p:spPr>
          <a:xfrm>
            <a:off x="6950626" y="5145716"/>
            <a:ext cx="1091573" cy="1091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0" name="Google Shape;339;p47"/>
          <p:cNvSpPr/>
          <p:nvPr>
            <p:ph type="pic" sz="quarter" idx="35"/>
          </p:nvPr>
        </p:nvSpPr>
        <p:spPr>
          <a:xfrm>
            <a:off x="8511195" y="5145716"/>
            <a:ext cx="1091574" cy="1091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1" name="Google Shape;340;p47"/>
          <p:cNvSpPr/>
          <p:nvPr>
            <p:ph type="pic" sz="quarter" idx="36"/>
          </p:nvPr>
        </p:nvSpPr>
        <p:spPr>
          <a:xfrm>
            <a:off x="10112092" y="5145716"/>
            <a:ext cx="1091573" cy="1091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2" name="Уровень текста 1…"/>
          <p:cNvSpPr txBox="1"/>
          <p:nvPr>
            <p:ph type="body" sz="quarter" idx="1"/>
          </p:nvPr>
        </p:nvSpPr>
        <p:spPr>
          <a:xfrm>
            <a:off x="671512" y="2550946"/>
            <a:ext cx="3371852" cy="3686341"/>
          </a:xfrm>
          <a:prstGeom prst="rect">
            <a:avLst/>
          </a:prstGeom>
        </p:spPr>
        <p:txBody>
          <a:bodyPr/>
          <a:lstStyle>
            <a:lvl2pPr indent="-342900"/>
            <a:lvl3pPr indent="-342900"/>
            <a:lvl4pPr indent="-342900"/>
            <a:lvl5pPr indent="-342900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33" name="Текст заголовка"/>
          <p:cNvSpPr txBox="1"/>
          <p:nvPr>
            <p:ph type="title"/>
          </p:nvPr>
        </p:nvSpPr>
        <p:spPr>
          <a:xfrm>
            <a:off x="677332" y="692148"/>
            <a:ext cx="3366032" cy="1708152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3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345;p48"/>
          <p:cNvSpPr txBox="1"/>
          <p:nvPr/>
        </p:nvSpPr>
        <p:spPr>
          <a:xfrm>
            <a:off x="3105307" y="-1049151"/>
            <a:ext cx="1876112" cy="439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2880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«</a:t>
            </a:r>
          </a:p>
        </p:txBody>
      </p:sp>
      <p:sp>
        <p:nvSpPr>
          <p:cNvPr id="542" name="Уровень текста 1…"/>
          <p:cNvSpPr txBox="1"/>
          <p:nvPr>
            <p:ph type="body" sz="quarter" idx="1"/>
          </p:nvPr>
        </p:nvSpPr>
        <p:spPr>
          <a:xfrm>
            <a:off x="5346701" y="711407"/>
            <a:ext cx="6199188" cy="106183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  <a:lvl2pPr indent="-457200">
              <a:buSzPts val="3600"/>
              <a:defRPr sz="3600">
                <a:solidFill>
                  <a:schemeClr val="accent1"/>
                </a:solidFill>
              </a:defRPr>
            </a:lvl2pPr>
            <a:lvl3pPr indent="-457200">
              <a:buSzPts val="3600"/>
              <a:defRPr sz="3600">
                <a:solidFill>
                  <a:schemeClr val="accent1"/>
                </a:solidFill>
              </a:defRPr>
            </a:lvl3pPr>
            <a:lvl4pPr indent="-457200">
              <a:buSzPts val="3600"/>
              <a:defRPr sz="3600">
                <a:solidFill>
                  <a:schemeClr val="accent1"/>
                </a:solidFill>
              </a:defRPr>
            </a:lvl4pPr>
            <a:lvl5pPr indent="-457200">
              <a:buSzPts val="3600"/>
              <a:defRPr sz="3600">
                <a:solidFill>
                  <a:schemeClr val="accent1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43" name="Google Shape;347;p48"/>
          <p:cNvSpPr/>
          <p:nvPr>
            <p:ph type="pic" sz="quarter" idx="21"/>
          </p:nvPr>
        </p:nvSpPr>
        <p:spPr>
          <a:xfrm>
            <a:off x="671512" y="800101"/>
            <a:ext cx="3370774" cy="33715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44" name="Google Shape;348;p48"/>
          <p:cNvSpPr txBox="1"/>
          <p:nvPr>
            <p:ph type="body" sz="quarter" idx="22"/>
          </p:nvPr>
        </p:nvSpPr>
        <p:spPr>
          <a:xfrm>
            <a:off x="672590" y="4580421"/>
            <a:ext cx="3372029" cy="888231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accent1"/>
                </a:solidFill>
              </a:defRPr>
            </a:pPr>
          </a:p>
        </p:txBody>
      </p:sp>
      <p:sp>
        <p:nvSpPr>
          <p:cNvPr id="545" name="Google Shape;349;p48"/>
          <p:cNvSpPr txBox="1"/>
          <p:nvPr>
            <p:ph type="body" sz="quarter" idx="23"/>
          </p:nvPr>
        </p:nvSpPr>
        <p:spPr>
          <a:xfrm>
            <a:off x="672590" y="5490166"/>
            <a:ext cx="3370774" cy="710609"/>
          </a:xfrm>
          <a:prstGeom prst="rect">
            <a:avLst/>
          </a:prstGeom>
        </p:spPr>
        <p:txBody>
          <a:bodyPr/>
          <a:lstStyle/>
          <a:p>
            <a:pPr algn="ctr"/>
          </a:p>
        </p:txBody>
      </p:sp>
      <p:sp>
        <p:nvSpPr>
          <p:cNvPr id="546" name="Google Shape;350;p48"/>
          <p:cNvSpPr txBox="1"/>
          <p:nvPr>
            <p:ph type="body" sz="half" idx="24"/>
          </p:nvPr>
        </p:nvSpPr>
        <p:spPr>
          <a:xfrm>
            <a:off x="5346701" y="1983399"/>
            <a:ext cx="6194153" cy="41660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 без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Уровень текста 1…"/>
          <p:cNvSpPr txBox="1"/>
          <p:nvPr>
            <p:ph type="body" sz="quarter" idx="1"/>
          </p:nvPr>
        </p:nvSpPr>
        <p:spPr>
          <a:xfrm>
            <a:off x="3359150" y="692151"/>
            <a:ext cx="8174040" cy="160961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accent1"/>
                </a:solidFill>
              </a:defRPr>
            </a:lvl1pPr>
            <a:lvl2pPr indent="-508000">
              <a:lnSpc>
                <a:spcPct val="100000"/>
              </a:lnSpc>
              <a:spcBef>
                <a:spcPts val="0"/>
              </a:spcBef>
              <a:buSzPts val="4400"/>
              <a:defRPr sz="4400">
                <a:solidFill>
                  <a:schemeClr val="accent1"/>
                </a:solidFill>
              </a:defRPr>
            </a:lvl2pPr>
            <a:lvl3pPr indent="-508000">
              <a:lnSpc>
                <a:spcPct val="100000"/>
              </a:lnSpc>
              <a:spcBef>
                <a:spcPts val="0"/>
              </a:spcBef>
              <a:buSzPts val="4400"/>
              <a:defRPr sz="4400">
                <a:solidFill>
                  <a:schemeClr val="accent1"/>
                </a:solidFill>
              </a:defRPr>
            </a:lvl3pPr>
            <a:lvl4pPr indent="-508000">
              <a:lnSpc>
                <a:spcPct val="100000"/>
              </a:lnSpc>
              <a:spcBef>
                <a:spcPts val="0"/>
              </a:spcBef>
              <a:buSzPts val="4400"/>
              <a:defRPr sz="4400">
                <a:solidFill>
                  <a:schemeClr val="accent1"/>
                </a:solidFill>
              </a:defRPr>
            </a:lvl4pPr>
            <a:lvl5pPr indent="-508000">
              <a:lnSpc>
                <a:spcPct val="100000"/>
              </a:lnSpc>
              <a:spcBef>
                <a:spcPts val="0"/>
              </a:spcBef>
              <a:buSzPts val="4400"/>
              <a:defRPr sz="4400">
                <a:solidFill>
                  <a:schemeClr val="accent1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5" name="Google Shape;354;p49"/>
          <p:cNvSpPr txBox="1"/>
          <p:nvPr>
            <p:ph type="body" sz="quarter" idx="21"/>
          </p:nvPr>
        </p:nvSpPr>
        <p:spPr>
          <a:xfrm>
            <a:off x="3359150" y="5738829"/>
            <a:ext cx="8200515" cy="46194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accent1"/>
                </a:solidFill>
              </a:defRPr>
            </a:pPr>
          </a:p>
        </p:txBody>
      </p:sp>
      <p:sp>
        <p:nvSpPr>
          <p:cNvPr id="556" name="Google Shape;355;p49"/>
          <p:cNvSpPr txBox="1"/>
          <p:nvPr>
            <p:ph type="body" sz="quarter" idx="22"/>
          </p:nvPr>
        </p:nvSpPr>
        <p:spPr>
          <a:xfrm>
            <a:off x="3366813" y="2459421"/>
            <a:ext cx="8174040" cy="160961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</a:p>
        </p:txBody>
      </p:sp>
      <p:sp>
        <p:nvSpPr>
          <p:cNvPr id="557" name="Google Shape;356;p49"/>
          <p:cNvSpPr txBox="1"/>
          <p:nvPr/>
        </p:nvSpPr>
        <p:spPr>
          <a:xfrm>
            <a:off x="635950" y="-1049152"/>
            <a:ext cx="1876112" cy="439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2880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«</a:t>
            </a:r>
          </a:p>
        </p:txBody>
      </p:sp>
      <p:sp>
        <p:nvSpPr>
          <p:cNvPr id="5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инальный с QR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359;p50" descr="Google Shape;359;p50"/>
          <p:cNvPicPr>
            <a:picLocks noChangeAspect="1"/>
          </p:cNvPicPr>
          <p:nvPr/>
        </p:nvPicPr>
        <p:blipFill>
          <a:blip r:embed="rId2">
            <a:extLst/>
          </a:blip>
          <a:srcRect l="0" t="4670" r="3104" b="9239"/>
          <a:stretch>
            <a:fillRect/>
          </a:stretch>
        </p:blipFill>
        <p:spPr>
          <a:xfrm>
            <a:off x="6311900" y="-2"/>
            <a:ext cx="5880101" cy="6858002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Текст заголовка"/>
          <p:cNvSpPr txBox="1"/>
          <p:nvPr>
            <p:ph type="title"/>
          </p:nvPr>
        </p:nvSpPr>
        <p:spPr>
          <a:xfrm>
            <a:off x="620712" y="4372581"/>
            <a:ext cx="5475290" cy="1828195"/>
          </a:xfrm>
          <a:prstGeom prst="rect">
            <a:avLst/>
          </a:prstGeom>
        </p:spPr>
        <p:txBody>
          <a:bodyPr anchor="b"/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67" name="Google Shape;361;p50"/>
          <p:cNvSpPr/>
          <p:nvPr>
            <p:ph type="pic" sz="quarter" idx="21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Мокап телефона (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Группа 5"/>
          <p:cNvGrpSpPr/>
          <p:nvPr/>
        </p:nvGrpSpPr>
        <p:grpSpPr>
          <a:xfrm>
            <a:off x="-1" y="-114752"/>
            <a:ext cx="12188151" cy="64312"/>
            <a:chOff x="0" y="0"/>
            <a:chExt cx="12188150" cy="64311"/>
          </a:xfrm>
        </p:grpSpPr>
        <p:sp>
          <p:nvSpPr>
            <p:cNvPr id="575" name="Прямая соединительная линия 3"/>
            <p:cNvSpPr/>
            <p:nvPr/>
          </p:nvSpPr>
          <p:spPr>
            <a:xfrm flipH="1">
              <a:off x="0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6" name="Прямая соединительная линия 6"/>
            <p:cNvSpPr/>
            <p:nvPr/>
          </p:nvSpPr>
          <p:spPr>
            <a:xfrm>
              <a:off x="677119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7" name="Прямая соединительная линия 7"/>
            <p:cNvSpPr/>
            <p:nvPr/>
          </p:nvSpPr>
          <p:spPr>
            <a:xfrm>
              <a:off x="1354238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8" name="Прямая соединительная линия 8"/>
            <p:cNvSpPr/>
            <p:nvPr/>
          </p:nvSpPr>
          <p:spPr>
            <a:xfrm>
              <a:off x="2031357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9" name="Прямая соединительная линия 9"/>
            <p:cNvSpPr/>
            <p:nvPr/>
          </p:nvSpPr>
          <p:spPr>
            <a:xfrm>
              <a:off x="2708476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0" name="Прямая соединительная линия 10"/>
            <p:cNvSpPr/>
            <p:nvPr/>
          </p:nvSpPr>
          <p:spPr>
            <a:xfrm>
              <a:off x="3385595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1" name="Прямая соединительная линия 11"/>
            <p:cNvSpPr/>
            <p:nvPr/>
          </p:nvSpPr>
          <p:spPr>
            <a:xfrm>
              <a:off x="4062714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2" name="Прямая соединительная линия 12"/>
            <p:cNvSpPr/>
            <p:nvPr/>
          </p:nvSpPr>
          <p:spPr>
            <a:xfrm>
              <a:off x="4739833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3" name="Прямая соединительная линия 13"/>
            <p:cNvSpPr/>
            <p:nvPr/>
          </p:nvSpPr>
          <p:spPr>
            <a:xfrm>
              <a:off x="5416952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4" name="Прямая соединительная линия 14"/>
            <p:cNvSpPr/>
            <p:nvPr/>
          </p:nvSpPr>
          <p:spPr>
            <a:xfrm>
              <a:off x="6094071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5" name="Прямая соединительная линия 15"/>
            <p:cNvSpPr/>
            <p:nvPr/>
          </p:nvSpPr>
          <p:spPr>
            <a:xfrm>
              <a:off x="6771190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6" name="Прямая соединительная линия 16"/>
            <p:cNvSpPr/>
            <p:nvPr/>
          </p:nvSpPr>
          <p:spPr>
            <a:xfrm>
              <a:off x="7448309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7" name="Прямая соединительная линия 17"/>
            <p:cNvSpPr/>
            <p:nvPr/>
          </p:nvSpPr>
          <p:spPr>
            <a:xfrm>
              <a:off x="8125428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8" name="Прямая соединительная линия 18"/>
            <p:cNvSpPr/>
            <p:nvPr/>
          </p:nvSpPr>
          <p:spPr>
            <a:xfrm>
              <a:off x="8802548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9" name="Прямая соединительная линия 19"/>
            <p:cNvSpPr/>
            <p:nvPr/>
          </p:nvSpPr>
          <p:spPr>
            <a:xfrm>
              <a:off x="9479667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0" name="Прямая соединительная линия 20"/>
            <p:cNvSpPr/>
            <p:nvPr/>
          </p:nvSpPr>
          <p:spPr>
            <a:xfrm>
              <a:off x="10156786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1" name="Прямая соединительная линия 21"/>
            <p:cNvSpPr/>
            <p:nvPr/>
          </p:nvSpPr>
          <p:spPr>
            <a:xfrm>
              <a:off x="10833905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2" name="Прямая соединительная линия 22"/>
            <p:cNvSpPr/>
            <p:nvPr/>
          </p:nvSpPr>
          <p:spPr>
            <a:xfrm>
              <a:off x="11511024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3" name="Прямая соединительная линия 23"/>
            <p:cNvSpPr/>
            <p:nvPr/>
          </p:nvSpPr>
          <p:spPr>
            <a:xfrm>
              <a:off x="12188149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14" name="Группа 25"/>
          <p:cNvGrpSpPr/>
          <p:nvPr/>
        </p:nvGrpSpPr>
        <p:grpSpPr>
          <a:xfrm>
            <a:off x="-4" y="6987088"/>
            <a:ext cx="12188151" cy="64312"/>
            <a:chOff x="0" y="0"/>
            <a:chExt cx="12188150" cy="64311"/>
          </a:xfrm>
        </p:grpSpPr>
        <p:sp>
          <p:nvSpPr>
            <p:cNvPr id="595" name="Прямая соединительная линия 26"/>
            <p:cNvSpPr/>
            <p:nvPr/>
          </p:nvSpPr>
          <p:spPr>
            <a:xfrm flipH="1">
              <a:off x="0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6" name="Прямая соединительная линия 28"/>
            <p:cNvSpPr/>
            <p:nvPr/>
          </p:nvSpPr>
          <p:spPr>
            <a:xfrm>
              <a:off x="677119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7" name="Прямая соединительная линия 29"/>
            <p:cNvSpPr/>
            <p:nvPr/>
          </p:nvSpPr>
          <p:spPr>
            <a:xfrm>
              <a:off x="1354238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8" name="Прямая соединительная линия 30"/>
            <p:cNvSpPr/>
            <p:nvPr/>
          </p:nvSpPr>
          <p:spPr>
            <a:xfrm>
              <a:off x="2031357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9" name="Прямая соединительная линия 31"/>
            <p:cNvSpPr/>
            <p:nvPr/>
          </p:nvSpPr>
          <p:spPr>
            <a:xfrm>
              <a:off x="2708476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0" name="Прямая соединительная линия 32"/>
            <p:cNvSpPr/>
            <p:nvPr/>
          </p:nvSpPr>
          <p:spPr>
            <a:xfrm>
              <a:off x="3385595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1" name="Прямая соединительная линия 33"/>
            <p:cNvSpPr/>
            <p:nvPr/>
          </p:nvSpPr>
          <p:spPr>
            <a:xfrm>
              <a:off x="4062714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2" name="Прямая соединительная линия 34"/>
            <p:cNvSpPr/>
            <p:nvPr/>
          </p:nvSpPr>
          <p:spPr>
            <a:xfrm>
              <a:off x="4739833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3" name="Прямая соединительная линия 35"/>
            <p:cNvSpPr/>
            <p:nvPr/>
          </p:nvSpPr>
          <p:spPr>
            <a:xfrm>
              <a:off x="5416952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4" name="Прямая соединительная линия 36"/>
            <p:cNvSpPr/>
            <p:nvPr/>
          </p:nvSpPr>
          <p:spPr>
            <a:xfrm>
              <a:off x="6094071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5" name="Прямая соединительная линия 37"/>
            <p:cNvSpPr/>
            <p:nvPr/>
          </p:nvSpPr>
          <p:spPr>
            <a:xfrm>
              <a:off x="6771190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6" name="Прямая соединительная линия 38"/>
            <p:cNvSpPr/>
            <p:nvPr/>
          </p:nvSpPr>
          <p:spPr>
            <a:xfrm>
              <a:off x="7448309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7" name="Прямая соединительная линия 39"/>
            <p:cNvSpPr/>
            <p:nvPr/>
          </p:nvSpPr>
          <p:spPr>
            <a:xfrm>
              <a:off x="8125428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8" name="Прямая соединительная линия 40"/>
            <p:cNvSpPr/>
            <p:nvPr/>
          </p:nvSpPr>
          <p:spPr>
            <a:xfrm>
              <a:off x="8802548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9" name="Прямая соединительная линия 41"/>
            <p:cNvSpPr/>
            <p:nvPr/>
          </p:nvSpPr>
          <p:spPr>
            <a:xfrm>
              <a:off x="9479667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0" name="Прямая соединительная линия 42"/>
            <p:cNvSpPr/>
            <p:nvPr/>
          </p:nvSpPr>
          <p:spPr>
            <a:xfrm>
              <a:off x="10156786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1" name="Прямая соединительная линия 43"/>
            <p:cNvSpPr/>
            <p:nvPr/>
          </p:nvSpPr>
          <p:spPr>
            <a:xfrm>
              <a:off x="10833905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2" name="Прямая соединительная линия 44"/>
            <p:cNvSpPr/>
            <p:nvPr/>
          </p:nvSpPr>
          <p:spPr>
            <a:xfrm>
              <a:off x="11511024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3" name="Прямая соединительная линия 45"/>
            <p:cNvSpPr/>
            <p:nvPr/>
          </p:nvSpPr>
          <p:spPr>
            <a:xfrm>
              <a:off x="12188149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pic>
        <p:nvPicPr>
          <p:cNvPr id="615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8439" y="692150"/>
            <a:ext cx="2655711" cy="5508625"/>
          </a:xfrm>
          <a:prstGeom prst="rect">
            <a:avLst/>
          </a:prstGeom>
          <a:ln w="12700">
            <a:miter lim="400000"/>
          </a:ln>
        </p:spPr>
      </p:pic>
      <p:sp>
        <p:nvSpPr>
          <p:cNvPr id="616" name="Рисунок 4"/>
          <p:cNvSpPr/>
          <p:nvPr>
            <p:ph type="pic" sz="quarter" idx="21"/>
          </p:nvPr>
        </p:nvSpPr>
        <p:spPr>
          <a:xfrm>
            <a:off x="7767579" y="1009593"/>
            <a:ext cx="2389454" cy="5034021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7" name="Уровень текста 1…"/>
          <p:cNvSpPr txBox="1"/>
          <p:nvPr>
            <p:ph type="body" sz="half" idx="1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j-lt"/>
                <a:ea typeface="+mj-ea"/>
                <a:cs typeface="+mj-cs"/>
                <a:sym typeface="Helvetica"/>
              </a:defRPr>
            </a:lvl1pPr>
            <a:lvl2pPr marL="292100" indent="-292100">
              <a:buSzPct val="100000"/>
              <a:defRPr>
                <a:latin typeface="+mj-lt"/>
                <a:ea typeface="+mj-ea"/>
                <a:cs typeface="+mj-cs"/>
                <a:sym typeface="Helvetica"/>
              </a:defRPr>
            </a:lvl2pPr>
            <a:lvl3pPr marL="629707" indent="-359833">
              <a:buSzPct val="100000"/>
              <a:defRPr>
                <a:latin typeface="+mj-lt"/>
                <a:ea typeface="+mj-ea"/>
                <a:cs typeface="+mj-cs"/>
                <a:sym typeface="Helvetica"/>
              </a:defRPr>
            </a:lvl3pPr>
            <a:lvl4pPr marL="1574800" indent="-203200">
              <a:buSzPct val="100000"/>
              <a:defRPr>
                <a:latin typeface="+mj-lt"/>
                <a:ea typeface="+mj-ea"/>
                <a:cs typeface="+mj-cs"/>
                <a:sym typeface="Helvetica"/>
              </a:defRPr>
            </a:lvl4pPr>
            <a:lvl5pPr marL="2032000" indent="-203200">
              <a:buSzPct val="100000"/>
              <a:defRPr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18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2" y="692150"/>
            <a:ext cx="5418670" cy="10810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Заголовок – главная мысль слайда </a:t>
            </a:r>
          </a:p>
        </p:txBody>
      </p:sp>
      <p:sp>
        <p:nvSpPr>
          <p:cNvPr id="619" name="Номер слайда"/>
          <p:cNvSpPr txBox="1"/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Группа 5"/>
          <p:cNvGrpSpPr/>
          <p:nvPr/>
        </p:nvGrpSpPr>
        <p:grpSpPr>
          <a:xfrm>
            <a:off x="-1" y="-114752"/>
            <a:ext cx="12188151" cy="64312"/>
            <a:chOff x="0" y="0"/>
            <a:chExt cx="12188150" cy="64311"/>
          </a:xfrm>
        </p:grpSpPr>
        <p:sp>
          <p:nvSpPr>
            <p:cNvPr id="626" name="Прямая соединительная линия 3"/>
            <p:cNvSpPr/>
            <p:nvPr/>
          </p:nvSpPr>
          <p:spPr>
            <a:xfrm flipH="1">
              <a:off x="0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7" name="Прямая соединительная линия 6"/>
            <p:cNvSpPr/>
            <p:nvPr/>
          </p:nvSpPr>
          <p:spPr>
            <a:xfrm>
              <a:off x="677119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8" name="Прямая соединительная линия 7"/>
            <p:cNvSpPr/>
            <p:nvPr/>
          </p:nvSpPr>
          <p:spPr>
            <a:xfrm>
              <a:off x="1354238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9" name="Прямая соединительная линия 8"/>
            <p:cNvSpPr/>
            <p:nvPr/>
          </p:nvSpPr>
          <p:spPr>
            <a:xfrm>
              <a:off x="2031357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0" name="Прямая соединительная линия 9"/>
            <p:cNvSpPr/>
            <p:nvPr/>
          </p:nvSpPr>
          <p:spPr>
            <a:xfrm>
              <a:off x="2708476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1" name="Прямая соединительная линия 10"/>
            <p:cNvSpPr/>
            <p:nvPr/>
          </p:nvSpPr>
          <p:spPr>
            <a:xfrm>
              <a:off x="3385595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2" name="Прямая соединительная линия 11"/>
            <p:cNvSpPr/>
            <p:nvPr/>
          </p:nvSpPr>
          <p:spPr>
            <a:xfrm>
              <a:off x="4062714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3" name="Прямая соединительная линия 12"/>
            <p:cNvSpPr/>
            <p:nvPr/>
          </p:nvSpPr>
          <p:spPr>
            <a:xfrm>
              <a:off x="4739833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4" name="Прямая соединительная линия 13"/>
            <p:cNvSpPr/>
            <p:nvPr/>
          </p:nvSpPr>
          <p:spPr>
            <a:xfrm>
              <a:off x="5416952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5" name="Прямая соединительная линия 14"/>
            <p:cNvSpPr/>
            <p:nvPr/>
          </p:nvSpPr>
          <p:spPr>
            <a:xfrm>
              <a:off x="6094071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6" name="Прямая соединительная линия 15"/>
            <p:cNvSpPr/>
            <p:nvPr/>
          </p:nvSpPr>
          <p:spPr>
            <a:xfrm>
              <a:off x="6771190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7" name="Прямая соединительная линия 16"/>
            <p:cNvSpPr/>
            <p:nvPr/>
          </p:nvSpPr>
          <p:spPr>
            <a:xfrm>
              <a:off x="7448309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8" name="Прямая соединительная линия 17"/>
            <p:cNvSpPr/>
            <p:nvPr/>
          </p:nvSpPr>
          <p:spPr>
            <a:xfrm>
              <a:off x="8125428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9" name="Прямая соединительная линия 18"/>
            <p:cNvSpPr/>
            <p:nvPr/>
          </p:nvSpPr>
          <p:spPr>
            <a:xfrm>
              <a:off x="8802548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0" name="Прямая соединительная линия 19"/>
            <p:cNvSpPr/>
            <p:nvPr/>
          </p:nvSpPr>
          <p:spPr>
            <a:xfrm>
              <a:off x="9479667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1" name="Прямая соединительная линия 20"/>
            <p:cNvSpPr/>
            <p:nvPr/>
          </p:nvSpPr>
          <p:spPr>
            <a:xfrm>
              <a:off x="10156786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2" name="Прямая соединительная линия 21"/>
            <p:cNvSpPr/>
            <p:nvPr/>
          </p:nvSpPr>
          <p:spPr>
            <a:xfrm>
              <a:off x="10833905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3" name="Прямая соединительная линия 22"/>
            <p:cNvSpPr/>
            <p:nvPr/>
          </p:nvSpPr>
          <p:spPr>
            <a:xfrm>
              <a:off x="11511024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4" name="Прямая соединительная линия 23"/>
            <p:cNvSpPr/>
            <p:nvPr/>
          </p:nvSpPr>
          <p:spPr>
            <a:xfrm>
              <a:off x="12188149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65" name="Группа 25"/>
          <p:cNvGrpSpPr/>
          <p:nvPr/>
        </p:nvGrpSpPr>
        <p:grpSpPr>
          <a:xfrm>
            <a:off x="-4" y="6987088"/>
            <a:ext cx="12188151" cy="64312"/>
            <a:chOff x="0" y="0"/>
            <a:chExt cx="12188150" cy="64311"/>
          </a:xfrm>
        </p:grpSpPr>
        <p:sp>
          <p:nvSpPr>
            <p:cNvPr id="646" name="Прямая соединительная линия 26"/>
            <p:cNvSpPr/>
            <p:nvPr/>
          </p:nvSpPr>
          <p:spPr>
            <a:xfrm flipH="1">
              <a:off x="0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7" name="Прямая соединительная линия 28"/>
            <p:cNvSpPr/>
            <p:nvPr/>
          </p:nvSpPr>
          <p:spPr>
            <a:xfrm>
              <a:off x="677119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8" name="Прямая соединительная линия 29"/>
            <p:cNvSpPr/>
            <p:nvPr/>
          </p:nvSpPr>
          <p:spPr>
            <a:xfrm>
              <a:off x="1354238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9" name="Прямая соединительная линия 30"/>
            <p:cNvSpPr/>
            <p:nvPr/>
          </p:nvSpPr>
          <p:spPr>
            <a:xfrm>
              <a:off x="2031357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0" name="Прямая соединительная линия 31"/>
            <p:cNvSpPr/>
            <p:nvPr/>
          </p:nvSpPr>
          <p:spPr>
            <a:xfrm>
              <a:off x="2708476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1" name="Прямая соединительная линия 32"/>
            <p:cNvSpPr/>
            <p:nvPr/>
          </p:nvSpPr>
          <p:spPr>
            <a:xfrm>
              <a:off x="3385595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2" name="Прямая соединительная линия 33"/>
            <p:cNvSpPr/>
            <p:nvPr/>
          </p:nvSpPr>
          <p:spPr>
            <a:xfrm>
              <a:off x="4062714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3" name="Прямая соединительная линия 34"/>
            <p:cNvSpPr/>
            <p:nvPr/>
          </p:nvSpPr>
          <p:spPr>
            <a:xfrm>
              <a:off x="4739833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4" name="Прямая соединительная линия 35"/>
            <p:cNvSpPr/>
            <p:nvPr/>
          </p:nvSpPr>
          <p:spPr>
            <a:xfrm>
              <a:off x="5416952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5" name="Прямая соединительная линия 36"/>
            <p:cNvSpPr/>
            <p:nvPr/>
          </p:nvSpPr>
          <p:spPr>
            <a:xfrm>
              <a:off x="6094071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6" name="Прямая соединительная линия 37"/>
            <p:cNvSpPr/>
            <p:nvPr/>
          </p:nvSpPr>
          <p:spPr>
            <a:xfrm>
              <a:off x="6771190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7" name="Прямая соединительная линия 38"/>
            <p:cNvSpPr/>
            <p:nvPr/>
          </p:nvSpPr>
          <p:spPr>
            <a:xfrm>
              <a:off x="7448309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8" name="Прямая соединительная линия 39"/>
            <p:cNvSpPr/>
            <p:nvPr/>
          </p:nvSpPr>
          <p:spPr>
            <a:xfrm>
              <a:off x="8125428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9" name="Прямая соединительная линия 40"/>
            <p:cNvSpPr/>
            <p:nvPr/>
          </p:nvSpPr>
          <p:spPr>
            <a:xfrm>
              <a:off x="8802548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0" name="Прямая соединительная линия 41"/>
            <p:cNvSpPr/>
            <p:nvPr/>
          </p:nvSpPr>
          <p:spPr>
            <a:xfrm>
              <a:off x="9479667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1" name="Прямая соединительная линия 42"/>
            <p:cNvSpPr/>
            <p:nvPr/>
          </p:nvSpPr>
          <p:spPr>
            <a:xfrm>
              <a:off x="10156786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2" name="Прямая соединительная линия 43"/>
            <p:cNvSpPr/>
            <p:nvPr/>
          </p:nvSpPr>
          <p:spPr>
            <a:xfrm>
              <a:off x="10833905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3" name="Прямая соединительная линия 44"/>
            <p:cNvSpPr/>
            <p:nvPr/>
          </p:nvSpPr>
          <p:spPr>
            <a:xfrm>
              <a:off x="11511024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4" name="Прямая соединительная линия 45"/>
            <p:cNvSpPr/>
            <p:nvPr/>
          </p:nvSpPr>
          <p:spPr>
            <a:xfrm>
              <a:off x="12188149" y="-1"/>
              <a:ext cx="2" cy="6431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666" name="Уровень текста 1…"/>
          <p:cNvSpPr txBox="1"/>
          <p:nvPr>
            <p:ph type="body" idx="1"/>
          </p:nvPr>
        </p:nvSpPr>
        <p:spPr>
          <a:xfrm>
            <a:off x="671512" y="1773238"/>
            <a:ext cx="10861676" cy="446404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j-lt"/>
                <a:ea typeface="+mj-ea"/>
                <a:cs typeface="+mj-cs"/>
                <a:sym typeface="Helvetica"/>
              </a:defRPr>
            </a:lvl1pPr>
            <a:lvl2pPr marL="292100" indent="-292100">
              <a:buSzPct val="100000"/>
              <a:defRPr>
                <a:latin typeface="+mj-lt"/>
                <a:ea typeface="+mj-ea"/>
                <a:cs typeface="+mj-cs"/>
                <a:sym typeface="Helvetica"/>
              </a:defRPr>
            </a:lvl2pPr>
            <a:lvl3pPr marL="629707" indent="-359833">
              <a:buSzPct val="100000"/>
              <a:defRPr>
                <a:latin typeface="+mj-lt"/>
                <a:ea typeface="+mj-ea"/>
                <a:cs typeface="+mj-cs"/>
                <a:sym typeface="Helvetica"/>
              </a:defRPr>
            </a:lvl3pPr>
            <a:lvl4pPr marL="1574800" indent="-203200">
              <a:buSzPct val="100000"/>
              <a:defRPr>
                <a:latin typeface="+mj-lt"/>
                <a:ea typeface="+mj-ea"/>
                <a:cs typeface="+mj-cs"/>
                <a:sym typeface="Helvetica"/>
              </a:defRPr>
            </a:lvl4pPr>
            <a:lvl5pPr marL="2032000" indent="-203200">
              <a:buSzPct val="100000"/>
              <a:defRPr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67" name="Заголовок – главная мысль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Заголовок – главная мысль слайда </a:t>
            </a:r>
          </a:p>
        </p:txBody>
      </p:sp>
      <p:sp>
        <p:nvSpPr>
          <p:cNvPr id="668" name="Номер слайда"/>
          <p:cNvSpPr txBox="1"/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 раздела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70;p13" descr="Google Shape;70;p13"/>
          <p:cNvPicPr>
            <a:picLocks noChangeAspect="1"/>
          </p:cNvPicPr>
          <p:nvPr/>
        </p:nvPicPr>
        <p:blipFill>
          <a:blip r:embed="rId2">
            <a:extLst/>
          </a:blip>
          <a:srcRect l="0" t="4670" r="3104" b="9239"/>
          <a:stretch>
            <a:fillRect/>
          </a:stretch>
        </p:blipFill>
        <p:spPr>
          <a:xfrm>
            <a:off x="6311900" y="-2"/>
            <a:ext cx="5880101" cy="6858002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Текст заголовка"/>
          <p:cNvSpPr txBox="1"/>
          <p:nvPr>
            <p:ph type="title"/>
          </p:nvPr>
        </p:nvSpPr>
        <p:spPr>
          <a:xfrm>
            <a:off x="603172" y="1119966"/>
            <a:ext cx="4621373" cy="1828195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9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инальный слайд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74;p14" descr="Google Shape;74;p14"/>
          <p:cNvPicPr>
            <a:picLocks noChangeAspect="1"/>
          </p:cNvPicPr>
          <p:nvPr/>
        </p:nvPicPr>
        <p:blipFill>
          <a:blip r:embed="rId2">
            <a:extLst/>
          </a:blip>
          <a:srcRect l="0" t="4670" r="3104" b="9239"/>
          <a:stretch>
            <a:fillRect/>
          </a:stretch>
        </p:blipFill>
        <p:spPr>
          <a:xfrm>
            <a:off x="6311900" y="-2"/>
            <a:ext cx="5880101" cy="685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Текст заголовка"/>
          <p:cNvSpPr txBox="1"/>
          <p:nvPr>
            <p:ph type="title"/>
          </p:nvPr>
        </p:nvSpPr>
        <p:spPr>
          <a:xfrm>
            <a:off x="620712" y="583317"/>
            <a:ext cx="5475290" cy="1828195"/>
          </a:xfrm>
          <a:prstGeom prst="rect">
            <a:avLst/>
          </a:prstGeom>
        </p:spPr>
        <p:txBody>
          <a:bodyPr anchor="b"/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grpSp>
        <p:nvGrpSpPr>
          <p:cNvPr id="106" name="Google Shape;76;p14"/>
          <p:cNvGrpSpPr/>
          <p:nvPr/>
        </p:nvGrpSpPr>
        <p:grpSpPr>
          <a:xfrm>
            <a:off x="658068" y="5503762"/>
            <a:ext cx="697017" cy="697016"/>
            <a:chOff x="0" y="0"/>
            <a:chExt cx="697015" cy="697015"/>
          </a:xfrm>
        </p:grpSpPr>
        <p:grpSp>
          <p:nvGrpSpPr>
            <p:cNvPr id="104" name="Google Shape;77;p14"/>
            <p:cNvGrpSpPr/>
            <p:nvPr/>
          </p:nvGrpSpPr>
          <p:grpSpPr>
            <a:xfrm>
              <a:off x="-1" y="-1"/>
              <a:ext cx="697017" cy="697017"/>
              <a:chOff x="0" y="0"/>
              <a:chExt cx="697015" cy="697015"/>
            </a:xfrm>
          </p:grpSpPr>
          <p:sp>
            <p:nvSpPr>
              <p:cNvPr id="102" name="Google Shape;78;p14"/>
              <p:cNvSpPr/>
              <p:nvPr/>
            </p:nvSpPr>
            <p:spPr>
              <a:xfrm>
                <a:off x="-1" y="-1"/>
                <a:ext cx="697017" cy="697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</a:p>
            </p:txBody>
          </p:sp>
          <p:sp>
            <p:nvSpPr>
              <p:cNvPr id="103" name="Google Shape;79;p14"/>
              <p:cNvSpPr/>
              <p:nvPr/>
            </p:nvSpPr>
            <p:spPr>
              <a:xfrm>
                <a:off x="117622" y="212009"/>
                <a:ext cx="464969" cy="2901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</a:p>
            </p:txBody>
          </p:sp>
        </p:grpSp>
        <p:sp>
          <p:nvSpPr>
            <p:cNvPr id="105" name="Google Shape;80;p14"/>
            <p:cNvSpPr/>
            <p:nvPr/>
          </p:nvSpPr>
          <p:spPr>
            <a:xfrm>
              <a:off x="117486" y="211695"/>
              <a:ext cx="463258" cy="29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5" fill="norm" stroke="1" extrusionOk="0">
                  <a:moveTo>
                    <a:pt x="3653" y="716"/>
                  </a:moveTo>
                  <a:cubicBezTo>
                    <a:pt x="3658" y="529"/>
                    <a:pt x="3633" y="343"/>
                    <a:pt x="3579" y="176"/>
                  </a:cubicBezTo>
                  <a:cubicBezTo>
                    <a:pt x="3560" y="135"/>
                    <a:pt x="3537" y="101"/>
                    <a:pt x="3510" y="74"/>
                  </a:cubicBezTo>
                  <a:cubicBezTo>
                    <a:pt x="3404" y="7"/>
                    <a:pt x="3289" y="-15"/>
                    <a:pt x="3176" y="9"/>
                  </a:cubicBezTo>
                  <a:lnTo>
                    <a:pt x="428" y="9"/>
                  </a:lnTo>
                  <a:cubicBezTo>
                    <a:pt x="245" y="9"/>
                    <a:pt x="152" y="9"/>
                    <a:pt x="90" y="81"/>
                  </a:cubicBezTo>
                  <a:cubicBezTo>
                    <a:pt x="64" y="112"/>
                    <a:pt x="42" y="151"/>
                    <a:pt x="26" y="195"/>
                  </a:cubicBezTo>
                  <a:cubicBezTo>
                    <a:pt x="-15" y="302"/>
                    <a:pt x="-3" y="454"/>
                    <a:pt x="26" y="750"/>
                  </a:cubicBezTo>
                  <a:cubicBezTo>
                    <a:pt x="1455" y="20644"/>
                    <a:pt x="8658" y="21514"/>
                    <a:pt x="11854" y="21552"/>
                  </a:cubicBezTo>
                  <a:cubicBezTo>
                    <a:pt x="12021" y="21552"/>
                    <a:pt x="12092" y="21552"/>
                    <a:pt x="12164" y="21488"/>
                  </a:cubicBezTo>
                  <a:cubicBezTo>
                    <a:pt x="12188" y="21461"/>
                    <a:pt x="12209" y="21427"/>
                    <a:pt x="12226" y="21389"/>
                  </a:cubicBezTo>
                  <a:cubicBezTo>
                    <a:pt x="12269" y="21294"/>
                    <a:pt x="12269" y="21157"/>
                    <a:pt x="12269" y="20891"/>
                  </a:cubicBezTo>
                  <a:lnTo>
                    <a:pt x="12269" y="13812"/>
                  </a:lnTo>
                  <a:cubicBezTo>
                    <a:pt x="16082" y="14869"/>
                    <a:pt x="17405" y="19386"/>
                    <a:pt x="17750" y="20997"/>
                  </a:cubicBezTo>
                  <a:cubicBezTo>
                    <a:pt x="17775" y="21160"/>
                    <a:pt x="17820" y="21314"/>
                    <a:pt x="17881" y="21450"/>
                  </a:cubicBezTo>
                  <a:cubicBezTo>
                    <a:pt x="17901" y="21478"/>
                    <a:pt x="17922" y="21503"/>
                    <a:pt x="17946" y="21522"/>
                  </a:cubicBezTo>
                  <a:cubicBezTo>
                    <a:pt x="18040" y="21569"/>
                    <a:pt x="18140" y="21585"/>
                    <a:pt x="18239" y="21568"/>
                  </a:cubicBezTo>
                  <a:lnTo>
                    <a:pt x="21099" y="21568"/>
                  </a:lnTo>
                  <a:cubicBezTo>
                    <a:pt x="21313" y="21568"/>
                    <a:pt x="21423" y="21568"/>
                    <a:pt x="21490" y="21476"/>
                  </a:cubicBezTo>
                  <a:cubicBezTo>
                    <a:pt x="21516" y="21438"/>
                    <a:pt x="21537" y="21391"/>
                    <a:pt x="21552" y="21340"/>
                  </a:cubicBezTo>
                  <a:cubicBezTo>
                    <a:pt x="21585" y="21210"/>
                    <a:pt x="21552" y="21047"/>
                    <a:pt x="21487" y="20727"/>
                  </a:cubicBezTo>
                  <a:cubicBezTo>
                    <a:pt x="19840" y="12710"/>
                    <a:pt x="16177" y="10794"/>
                    <a:pt x="16177" y="10794"/>
                  </a:cubicBezTo>
                  <a:cubicBezTo>
                    <a:pt x="18506" y="8571"/>
                    <a:pt x="20205" y="4998"/>
                    <a:pt x="20920" y="822"/>
                  </a:cubicBezTo>
                  <a:cubicBezTo>
                    <a:pt x="20970" y="518"/>
                    <a:pt x="20996" y="366"/>
                    <a:pt x="20961" y="241"/>
                  </a:cubicBezTo>
                  <a:cubicBezTo>
                    <a:pt x="20945" y="192"/>
                    <a:pt x="20924" y="148"/>
                    <a:pt x="20899" y="112"/>
                  </a:cubicBezTo>
                  <a:cubicBezTo>
                    <a:pt x="20832" y="24"/>
                    <a:pt x="20729" y="24"/>
                    <a:pt x="20527" y="24"/>
                  </a:cubicBezTo>
                  <a:lnTo>
                    <a:pt x="17734" y="24"/>
                  </a:lnTo>
                  <a:cubicBezTo>
                    <a:pt x="17630" y="4"/>
                    <a:pt x="17525" y="22"/>
                    <a:pt x="17426" y="77"/>
                  </a:cubicBezTo>
                  <a:cubicBezTo>
                    <a:pt x="17400" y="97"/>
                    <a:pt x="17376" y="126"/>
                    <a:pt x="17357" y="161"/>
                  </a:cubicBezTo>
                  <a:cubicBezTo>
                    <a:pt x="17297" y="312"/>
                    <a:pt x="17258" y="482"/>
                    <a:pt x="17245" y="659"/>
                  </a:cubicBezTo>
                  <a:cubicBezTo>
                    <a:pt x="16630" y="4639"/>
                    <a:pt x="13927" y="8429"/>
                    <a:pt x="12261" y="8532"/>
                  </a:cubicBezTo>
                  <a:lnTo>
                    <a:pt x="12261" y="781"/>
                  </a:lnTo>
                  <a:cubicBezTo>
                    <a:pt x="12261" y="473"/>
                    <a:pt x="12261" y="321"/>
                    <a:pt x="12214" y="210"/>
                  </a:cubicBezTo>
                  <a:cubicBezTo>
                    <a:pt x="12195" y="165"/>
                    <a:pt x="12171" y="126"/>
                    <a:pt x="12142" y="96"/>
                  </a:cubicBezTo>
                  <a:cubicBezTo>
                    <a:pt x="12029" y="22"/>
                    <a:pt x="11906" y="-3"/>
                    <a:pt x="11785" y="24"/>
                  </a:cubicBezTo>
                  <a:lnTo>
                    <a:pt x="9223" y="24"/>
                  </a:lnTo>
                  <a:cubicBezTo>
                    <a:pt x="9102" y="-3"/>
                    <a:pt x="8980" y="22"/>
                    <a:pt x="8868" y="96"/>
                  </a:cubicBezTo>
                  <a:cubicBezTo>
                    <a:pt x="8839" y="126"/>
                    <a:pt x="8815" y="165"/>
                    <a:pt x="8796" y="210"/>
                  </a:cubicBezTo>
                  <a:cubicBezTo>
                    <a:pt x="8748" y="321"/>
                    <a:pt x="8748" y="473"/>
                    <a:pt x="8748" y="781"/>
                  </a:cubicBezTo>
                  <a:lnTo>
                    <a:pt x="8748" y="14998"/>
                  </a:lnTo>
                  <a:cubicBezTo>
                    <a:pt x="8748" y="14998"/>
                    <a:pt x="4444" y="13854"/>
                    <a:pt x="3653" y="716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</p:grpSp>
      <p:sp>
        <p:nvSpPr>
          <p:cNvPr id="10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инальный с QR + подпись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83;p15" descr="Google Shape;83;p15"/>
          <p:cNvPicPr>
            <a:picLocks noChangeAspect="1"/>
          </p:cNvPicPr>
          <p:nvPr/>
        </p:nvPicPr>
        <p:blipFill>
          <a:blip r:embed="rId2">
            <a:extLst/>
          </a:blip>
          <a:srcRect l="0" t="4670" r="3104" b="9239"/>
          <a:stretch>
            <a:fillRect/>
          </a:stretch>
        </p:blipFill>
        <p:spPr>
          <a:xfrm>
            <a:off x="6311900" y="-2"/>
            <a:ext cx="5880101" cy="685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Текст заголовка"/>
          <p:cNvSpPr txBox="1"/>
          <p:nvPr>
            <p:ph type="title"/>
          </p:nvPr>
        </p:nvSpPr>
        <p:spPr>
          <a:xfrm>
            <a:off x="620712" y="3724881"/>
            <a:ext cx="5475290" cy="1828195"/>
          </a:xfrm>
          <a:prstGeom prst="rect">
            <a:avLst/>
          </a:prstGeom>
        </p:spPr>
        <p:txBody>
          <a:bodyPr anchor="b"/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16" name="Google Shape;85;p15"/>
          <p:cNvSpPr/>
          <p:nvPr>
            <p:ph type="pic" sz="quarter" idx="21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Уровень текста 1…"/>
          <p:cNvSpPr txBox="1"/>
          <p:nvPr>
            <p:ph type="body" sz="quarter" idx="1"/>
          </p:nvPr>
        </p:nvSpPr>
        <p:spPr>
          <a:xfrm>
            <a:off x="658812" y="5842000"/>
            <a:ext cx="5437190" cy="35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Уровень текста 1…"/>
          <p:cNvSpPr txBox="1"/>
          <p:nvPr>
            <p:ph type="body" sz="quarter" idx="1"/>
          </p:nvPr>
        </p:nvSpPr>
        <p:spPr>
          <a:xfrm>
            <a:off x="658812" y="3307438"/>
            <a:ext cx="10224001" cy="2770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000"/>
            </a:lvl1pPr>
            <a:lvl2pPr indent="-355600">
              <a:lnSpc>
                <a:spcPct val="90000"/>
              </a:lnSpc>
              <a:spcBef>
                <a:spcPts val="0"/>
              </a:spcBef>
              <a:buSzPts val="2000"/>
              <a:defRPr sz="2000"/>
            </a:lvl2pPr>
            <a:lvl3pPr indent="-355600">
              <a:lnSpc>
                <a:spcPct val="90000"/>
              </a:lnSpc>
              <a:spcBef>
                <a:spcPts val="0"/>
              </a:spcBef>
              <a:buSzPts val="2000"/>
              <a:defRPr sz="2000"/>
            </a:lvl3pPr>
            <a:lvl4pPr indent="-355600">
              <a:lnSpc>
                <a:spcPct val="90000"/>
              </a:lnSpc>
              <a:spcBef>
                <a:spcPts val="0"/>
              </a:spcBef>
              <a:buSzPts val="2000"/>
              <a:defRPr sz="2000"/>
            </a:lvl4pPr>
            <a:lvl5pPr indent="-355600">
              <a:lnSpc>
                <a:spcPct val="90000"/>
              </a:lnSpc>
              <a:spcBef>
                <a:spcPts val="0"/>
              </a:spcBef>
              <a:buSzPts val="2000"/>
              <a:defRPr sz="2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6" name="Текст заголовка"/>
          <p:cNvSpPr txBox="1"/>
          <p:nvPr>
            <p:ph type="title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/>
            <a:r>
              <a:t>Текст заголовка</a:t>
            </a:r>
          </a:p>
        </p:txBody>
      </p:sp>
      <p:grpSp>
        <p:nvGrpSpPr>
          <p:cNvPr id="131" name="Google Shape;91;p16"/>
          <p:cNvGrpSpPr/>
          <p:nvPr/>
        </p:nvGrpSpPr>
        <p:grpSpPr>
          <a:xfrm>
            <a:off x="658068" y="5503762"/>
            <a:ext cx="697017" cy="697016"/>
            <a:chOff x="0" y="0"/>
            <a:chExt cx="697015" cy="697015"/>
          </a:xfrm>
        </p:grpSpPr>
        <p:grpSp>
          <p:nvGrpSpPr>
            <p:cNvPr id="129" name="Google Shape;92;p16"/>
            <p:cNvGrpSpPr/>
            <p:nvPr/>
          </p:nvGrpSpPr>
          <p:grpSpPr>
            <a:xfrm>
              <a:off x="-1" y="-1"/>
              <a:ext cx="697017" cy="697017"/>
              <a:chOff x="0" y="0"/>
              <a:chExt cx="697015" cy="697015"/>
            </a:xfrm>
          </p:grpSpPr>
          <p:sp>
            <p:nvSpPr>
              <p:cNvPr id="127" name="Google Shape;93;p16"/>
              <p:cNvSpPr/>
              <p:nvPr/>
            </p:nvSpPr>
            <p:spPr>
              <a:xfrm>
                <a:off x="-1" y="-1"/>
                <a:ext cx="697017" cy="697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</a:p>
            </p:txBody>
          </p:sp>
          <p:sp>
            <p:nvSpPr>
              <p:cNvPr id="128" name="Google Shape;94;p16"/>
              <p:cNvSpPr/>
              <p:nvPr/>
            </p:nvSpPr>
            <p:spPr>
              <a:xfrm>
                <a:off x="117622" y="212009"/>
                <a:ext cx="464969" cy="2901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</a:p>
            </p:txBody>
          </p:sp>
        </p:grpSp>
        <p:sp>
          <p:nvSpPr>
            <p:cNvPr id="130" name="Google Shape;95;p16"/>
            <p:cNvSpPr/>
            <p:nvPr/>
          </p:nvSpPr>
          <p:spPr>
            <a:xfrm>
              <a:off x="117486" y="211695"/>
              <a:ext cx="463258" cy="29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5" fill="norm" stroke="1" extrusionOk="0">
                  <a:moveTo>
                    <a:pt x="3653" y="716"/>
                  </a:moveTo>
                  <a:cubicBezTo>
                    <a:pt x="3658" y="529"/>
                    <a:pt x="3633" y="343"/>
                    <a:pt x="3579" y="176"/>
                  </a:cubicBezTo>
                  <a:cubicBezTo>
                    <a:pt x="3560" y="135"/>
                    <a:pt x="3537" y="101"/>
                    <a:pt x="3510" y="74"/>
                  </a:cubicBezTo>
                  <a:cubicBezTo>
                    <a:pt x="3404" y="7"/>
                    <a:pt x="3289" y="-15"/>
                    <a:pt x="3176" y="9"/>
                  </a:cubicBezTo>
                  <a:lnTo>
                    <a:pt x="428" y="9"/>
                  </a:lnTo>
                  <a:cubicBezTo>
                    <a:pt x="245" y="9"/>
                    <a:pt x="152" y="9"/>
                    <a:pt x="90" y="81"/>
                  </a:cubicBezTo>
                  <a:cubicBezTo>
                    <a:pt x="64" y="112"/>
                    <a:pt x="42" y="151"/>
                    <a:pt x="26" y="195"/>
                  </a:cubicBezTo>
                  <a:cubicBezTo>
                    <a:pt x="-15" y="302"/>
                    <a:pt x="-3" y="454"/>
                    <a:pt x="26" y="750"/>
                  </a:cubicBezTo>
                  <a:cubicBezTo>
                    <a:pt x="1455" y="20644"/>
                    <a:pt x="8658" y="21514"/>
                    <a:pt x="11854" y="21552"/>
                  </a:cubicBezTo>
                  <a:cubicBezTo>
                    <a:pt x="12021" y="21552"/>
                    <a:pt x="12092" y="21552"/>
                    <a:pt x="12164" y="21488"/>
                  </a:cubicBezTo>
                  <a:cubicBezTo>
                    <a:pt x="12188" y="21461"/>
                    <a:pt x="12209" y="21427"/>
                    <a:pt x="12226" y="21389"/>
                  </a:cubicBezTo>
                  <a:cubicBezTo>
                    <a:pt x="12269" y="21294"/>
                    <a:pt x="12269" y="21157"/>
                    <a:pt x="12269" y="20891"/>
                  </a:cubicBezTo>
                  <a:lnTo>
                    <a:pt x="12269" y="13812"/>
                  </a:lnTo>
                  <a:cubicBezTo>
                    <a:pt x="16082" y="14869"/>
                    <a:pt x="17405" y="19386"/>
                    <a:pt x="17750" y="20997"/>
                  </a:cubicBezTo>
                  <a:cubicBezTo>
                    <a:pt x="17775" y="21160"/>
                    <a:pt x="17820" y="21314"/>
                    <a:pt x="17881" y="21450"/>
                  </a:cubicBezTo>
                  <a:cubicBezTo>
                    <a:pt x="17901" y="21478"/>
                    <a:pt x="17922" y="21503"/>
                    <a:pt x="17946" y="21522"/>
                  </a:cubicBezTo>
                  <a:cubicBezTo>
                    <a:pt x="18040" y="21569"/>
                    <a:pt x="18140" y="21585"/>
                    <a:pt x="18239" y="21568"/>
                  </a:cubicBezTo>
                  <a:lnTo>
                    <a:pt x="21099" y="21568"/>
                  </a:lnTo>
                  <a:cubicBezTo>
                    <a:pt x="21313" y="21568"/>
                    <a:pt x="21423" y="21568"/>
                    <a:pt x="21490" y="21476"/>
                  </a:cubicBezTo>
                  <a:cubicBezTo>
                    <a:pt x="21516" y="21438"/>
                    <a:pt x="21537" y="21391"/>
                    <a:pt x="21552" y="21340"/>
                  </a:cubicBezTo>
                  <a:cubicBezTo>
                    <a:pt x="21585" y="21210"/>
                    <a:pt x="21552" y="21047"/>
                    <a:pt x="21487" y="20727"/>
                  </a:cubicBezTo>
                  <a:cubicBezTo>
                    <a:pt x="19840" y="12710"/>
                    <a:pt x="16177" y="10794"/>
                    <a:pt x="16177" y="10794"/>
                  </a:cubicBezTo>
                  <a:cubicBezTo>
                    <a:pt x="18506" y="8571"/>
                    <a:pt x="20205" y="4998"/>
                    <a:pt x="20920" y="822"/>
                  </a:cubicBezTo>
                  <a:cubicBezTo>
                    <a:pt x="20970" y="518"/>
                    <a:pt x="20996" y="366"/>
                    <a:pt x="20961" y="241"/>
                  </a:cubicBezTo>
                  <a:cubicBezTo>
                    <a:pt x="20945" y="192"/>
                    <a:pt x="20924" y="148"/>
                    <a:pt x="20899" y="112"/>
                  </a:cubicBezTo>
                  <a:cubicBezTo>
                    <a:pt x="20832" y="24"/>
                    <a:pt x="20729" y="24"/>
                    <a:pt x="20527" y="24"/>
                  </a:cubicBezTo>
                  <a:lnTo>
                    <a:pt x="17734" y="24"/>
                  </a:lnTo>
                  <a:cubicBezTo>
                    <a:pt x="17630" y="4"/>
                    <a:pt x="17525" y="22"/>
                    <a:pt x="17426" y="77"/>
                  </a:cubicBezTo>
                  <a:cubicBezTo>
                    <a:pt x="17400" y="97"/>
                    <a:pt x="17376" y="126"/>
                    <a:pt x="17357" y="161"/>
                  </a:cubicBezTo>
                  <a:cubicBezTo>
                    <a:pt x="17297" y="312"/>
                    <a:pt x="17258" y="482"/>
                    <a:pt x="17245" y="659"/>
                  </a:cubicBezTo>
                  <a:cubicBezTo>
                    <a:pt x="16630" y="4639"/>
                    <a:pt x="13927" y="8429"/>
                    <a:pt x="12261" y="8532"/>
                  </a:cubicBezTo>
                  <a:lnTo>
                    <a:pt x="12261" y="781"/>
                  </a:lnTo>
                  <a:cubicBezTo>
                    <a:pt x="12261" y="473"/>
                    <a:pt x="12261" y="321"/>
                    <a:pt x="12214" y="210"/>
                  </a:cubicBezTo>
                  <a:cubicBezTo>
                    <a:pt x="12195" y="165"/>
                    <a:pt x="12171" y="126"/>
                    <a:pt x="12142" y="96"/>
                  </a:cubicBezTo>
                  <a:cubicBezTo>
                    <a:pt x="12029" y="22"/>
                    <a:pt x="11906" y="-3"/>
                    <a:pt x="11785" y="24"/>
                  </a:cubicBezTo>
                  <a:lnTo>
                    <a:pt x="9223" y="24"/>
                  </a:lnTo>
                  <a:cubicBezTo>
                    <a:pt x="9102" y="-3"/>
                    <a:pt x="8980" y="22"/>
                    <a:pt x="8868" y="96"/>
                  </a:cubicBezTo>
                  <a:cubicBezTo>
                    <a:pt x="8839" y="126"/>
                    <a:pt x="8815" y="165"/>
                    <a:pt x="8796" y="210"/>
                  </a:cubicBezTo>
                  <a:cubicBezTo>
                    <a:pt x="8748" y="321"/>
                    <a:pt x="8748" y="473"/>
                    <a:pt x="8748" y="781"/>
                  </a:cubicBezTo>
                  <a:lnTo>
                    <a:pt x="8748" y="14998"/>
                  </a:lnTo>
                  <a:cubicBezTo>
                    <a:pt x="8748" y="14998"/>
                    <a:pt x="4444" y="13854"/>
                    <a:pt x="3653" y="71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</p:grpSp>
      <p:sp>
        <p:nvSpPr>
          <p:cNvPr id="13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Акц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Текст заголовка"/>
          <p:cNvSpPr txBox="1"/>
          <p:nvPr>
            <p:ph type="title"/>
          </p:nvPr>
        </p:nvSpPr>
        <p:spPr>
          <a:xfrm>
            <a:off x="1999415" y="2971950"/>
            <a:ext cx="8193169" cy="914098"/>
          </a:xfrm>
          <a:prstGeom prst="rect">
            <a:avLst/>
          </a:prstGeom>
        </p:spPr>
        <p:txBody>
          <a:bodyPr anchor="ctr"/>
          <a:lstStyle>
            <a:lvl1pPr algn="ctr">
              <a:defRPr sz="6600"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6;p8"/>
          <p:cNvGrpSpPr/>
          <p:nvPr/>
        </p:nvGrpSpPr>
        <p:grpSpPr>
          <a:xfrm>
            <a:off x="-1" y="-114752"/>
            <a:ext cx="12188151" cy="64313"/>
            <a:chOff x="0" y="0"/>
            <a:chExt cx="12188150" cy="64312"/>
          </a:xfrm>
        </p:grpSpPr>
        <p:sp>
          <p:nvSpPr>
            <p:cNvPr id="2" name="Google Shape;7;p8"/>
            <p:cNvSpPr/>
            <p:nvPr/>
          </p:nvSpPr>
          <p:spPr>
            <a:xfrm flipH="1">
              <a:off x="0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" name="Google Shape;8;p8"/>
            <p:cNvSpPr/>
            <p:nvPr/>
          </p:nvSpPr>
          <p:spPr>
            <a:xfrm>
              <a:off x="677119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" name="Google Shape;9;p8"/>
            <p:cNvSpPr/>
            <p:nvPr/>
          </p:nvSpPr>
          <p:spPr>
            <a:xfrm>
              <a:off x="1354238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" name="Google Shape;10;p8"/>
            <p:cNvSpPr/>
            <p:nvPr/>
          </p:nvSpPr>
          <p:spPr>
            <a:xfrm>
              <a:off x="2031357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" name="Google Shape;11;p8"/>
            <p:cNvSpPr/>
            <p:nvPr/>
          </p:nvSpPr>
          <p:spPr>
            <a:xfrm>
              <a:off x="2708476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" name="Google Shape;12;p8"/>
            <p:cNvSpPr/>
            <p:nvPr/>
          </p:nvSpPr>
          <p:spPr>
            <a:xfrm>
              <a:off x="3385595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" name="Google Shape;13;p8"/>
            <p:cNvSpPr/>
            <p:nvPr/>
          </p:nvSpPr>
          <p:spPr>
            <a:xfrm>
              <a:off x="4062714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" name="Google Shape;14;p8"/>
            <p:cNvSpPr/>
            <p:nvPr/>
          </p:nvSpPr>
          <p:spPr>
            <a:xfrm>
              <a:off x="4739833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" name="Google Shape;15;p8"/>
            <p:cNvSpPr/>
            <p:nvPr/>
          </p:nvSpPr>
          <p:spPr>
            <a:xfrm>
              <a:off x="5416952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" name="Google Shape;16;p8"/>
            <p:cNvSpPr/>
            <p:nvPr/>
          </p:nvSpPr>
          <p:spPr>
            <a:xfrm>
              <a:off x="6094071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" name="Google Shape;17;p8"/>
            <p:cNvSpPr/>
            <p:nvPr/>
          </p:nvSpPr>
          <p:spPr>
            <a:xfrm>
              <a:off x="6771190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" name="Google Shape;18;p8"/>
            <p:cNvSpPr/>
            <p:nvPr/>
          </p:nvSpPr>
          <p:spPr>
            <a:xfrm>
              <a:off x="7448309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" name="Google Shape;19;p8"/>
            <p:cNvSpPr/>
            <p:nvPr/>
          </p:nvSpPr>
          <p:spPr>
            <a:xfrm>
              <a:off x="8125428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" name="Google Shape;20;p8"/>
            <p:cNvSpPr/>
            <p:nvPr/>
          </p:nvSpPr>
          <p:spPr>
            <a:xfrm>
              <a:off x="8802548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" name="Google Shape;21;p8"/>
            <p:cNvSpPr/>
            <p:nvPr/>
          </p:nvSpPr>
          <p:spPr>
            <a:xfrm>
              <a:off x="9479667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" name="Google Shape;22;p8"/>
            <p:cNvSpPr/>
            <p:nvPr/>
          </p:nvSpPr>
          <p:spPr>
            <a:xfrm>
              <a:off x="10156786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" name="Google Shape;23;p8"/>
            <p:cNvSpPr/>
            <p:nvPr/>
          </p:nvSpPr>
          <p:spPr>
            <a:xfrm>
              <a:off x="10833905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" name="Google Shape;24;p8"/>
            <p:cNvSpPr/>
            <p:nvPr/>
          </p:nvSpPr>
          <p:spPr>
            <a:xfrm>
              <a:off x="11511024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" name="Google Shape;25;p8"/>
            <p:cNvSpPr/>
            <p:nvPr/>
          </p:nvSpPr>
          <p:spPr>
            <a:xfrm>
              <a:off x="12188149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1" name="Google Shape;26;p8"/>
          <p:cNvGrpSpPr/>
          <p:nvPr/>
        </p:nvGrpSpPr>
        <p:grpSpPr>
          <a:xfrm>
            <a:off x="-4" y="6987088"/>
            <a:ext cx="12188151" cy="64313"/>
            <a:chOff x="0" y="0"/>
            <a:chExt cx="12188150" cy="64312"/>
          </a:xfrm>
        </p:grpSpPr>
        <p:sp>
          <p:nvSpPr>
            <p:cNvPr id="22" name="Google Shape;27;p8"/>
            <p:cNvSpPr/>
            <p:nvPr/>
          </p:nvSpPr>
          <p:spPr>
            <a:xfrm flipH="1">
              <a:off x="0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" name="Google Shape;28;p8"/>
            <p:cNvSpPr/>
            <p:nvPr/>
          </p:nvSpPr>
          <p:spPr>
            <a:xfrm>
              <a:off x="677119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" name="Google Shape;29;p8"/>
            <p:cNvSpPr/>
            <p:nvPr/>
          </p:nvSpPr>
          <p:spPr>
            <a:xfrm>
              <a:off x="1354238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" name="Google Shape;30;p8"/>
            <p:cNvSpPr/>
            <p:nvPr/>
          </p:nvSpPr>
          <p:spPr>
            <a:xfrm>
              <a:off x="2031357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" name="Google Shape;31;p8"/>
            <p:cNvSpPr/>
            <p:nvPr/>
          </p:nvSpPr>
          <p:spPr>
            <a:xfrm>
              <a:off x="2708476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" name="Google Shape;32;p8"/>
            <p:cNvSpPr/>
            <p:nvPr/>
          </p:nvSpPr>
          <p:spPr>
            <a:xfrm>
              <a:off x="3385595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" name="Google Shape;33;p8"/>
            <p:cNvSpPr/>
            <p:nvPr/>
          </p:nvSpPr>
          <p:spPr>
            <a:xfrm>
              <a:off x="4062714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9" name="Google Shape;34;p8"/>
            <p:cNvSpPr/>
            <p:nvPr/>
          </p:nvSpPr>
          <p:spPr>
            <a:xfrm>
              <a:off x="4739833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0" name="Google Shape;35;p8"/>
            <p:cNvSpPr/>
            <p:nvPr/>
          </p:nvSpPr>
          <p:spPr>
            <a:xfrm>
              <a:off x="5416952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" name="Google Shape;36;p8"/>
            <p:cNvSpPr/>
            <p:nvPr/>
          </p:nvSpPr>
          <p:spPr>
            <a:xfrm>
              <a:off x="6094071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" name="Google Shape;37;p8"/>
            <p:cNvSpPr/>
            <p:nvPr/>
          </p:nvSpPr>
          <p:spPr>
            <a:xfrm>
              <a:off x="6771190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3" name="Google Shape;38;p8"/>
            <p:cNvSpPr/>
            <p:nvPr/>
          </p:nvSpPr>
          <p:spPr>
            <a:xfrm>
              <a:off x="7448309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4" name="Google Shape;39;p8"/>
            <p:cNvSpPr/>
            <p:nvPr/>
          </p:nvSpPr>
          <p:spPr>
            <a:xfrm>
              <a:off x="8125428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5" name="Google Shape;40;p8"/>
            <p:cNvSpPr/>
            <p:nvPr/>
          </p:nvSpPr>
          <p:spPr>
            <a:xfrm>
              <a:off x="8802548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" name="Google Shape;41;p8"/>
            <p:cNvSpPr/>
            <p:nvPr/>
          </p:nvSpPr>
          <p:spPr>
            <a:xfrm>
              <a:off x="9479667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" name="Google Shape;42;p8"/>
            <p:cNvSpPr/>
            <p:nvPr/>
          </p:nvSpPr>
          <p:spPr>
            <a:xfrm>
              <a:off x="10156786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" name="Google Shape;43;p8"/>
            <p:cNvSpPr/>
            <p:nvPr/>
          </p:nvSpPr>
          <p:spPr>
            <a:xfrm>
              <a:off x="10833905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" name="Google Shape;44;p8"/>
            <p:cNvSpPr/>
            <p:nvPr/>
          </p:nvSpPr>
          <p:spPr>
            <a:xfrm>
              <a:off x="11511024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" name="Google Shape;45;p8"/>
            <p:cNvSpPr/>
            <p:nvPr/>
          </p:nvSpPr>
          <p:spPr>
            <a:xfrm>
              <a:off x="12188149" y="-1"/>
              <a:ext cx="2" cy="6431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42" name="Текст заголовка"/>
          <p:cNvSpPr txBox="1"/>
          <p:nvPr>
            <p:ph type="title"/>
          </p:nvPr>
        </p:nvSpPr>
        <p:spPr>
          <a:xfrm>
            <a:off x="677332" y="692150"/>
            <a:ext cx="10855857" cy="644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3" name="Уровень текста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4" name="Номер слайда"/>
          <p:cNvSpPr txBox="1"/>
          <p:nvPr>
            <p:ph type="sldNum" sz="quarter" idx="2"/>
          </p:nvPr>
        </p:nvSpPr>
        <p:spPr>
          <a:xfrm>
            <a:off x="8464031" y="6223883"/>
            <a:ext cx="273569" cy="264934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228600" marR="0" indent="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14400" marR="0" indent="-330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ts val="16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71600" marR="0" indent="-330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ts val="1600"/>
        <a:buFontTx/>
        <a:buChar char="−"/>
        <a:tabLst/>
        <a:defRPr b="0" baseline="0" cap="none" i="0" spc="0" strike="noStrike" sz="1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28800" marR="0" indent="-330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ts val="16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86000" marR="0" indent="-330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ts val="16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43200" marR="0" indent="-330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ts val="16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00400" marR="0" indent="-330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ts val="16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57600" marR="0" indent="-330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ts val="16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14800" marR="0" indent="-330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ts val="16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hyperlink" Target="https://developer.android.com/about/versions/11/privacy/storage" TargetMode="External"/><Relationship Id="rId3" Type="http://schemas.openxmlformats.org/officeDocument/2006/relationships/hyperlink" Target="https://developer.android.com/training/data-storage/use-cases#share-media-all" TargetMode="External"/><Relationship Id="rId4" Type="http://schemas.openxmlformats.org/officeDocument/2006/relationships/hyperlink" Target="https://developer.android.com/training/data-storage/manage-all-files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2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hyperlink" Target="https://developer.android.com/reference/android/Manifest.permission#GET_ACCOUNTS" TargetMode="External"/><Relationship Id="rId3" Type="http://schemas.openxmlformats.org/officeDocument/2006/relationships/hyperlink" Target="https://developer.android.com/reference/android/accounts/Account" TargetMode="External"/><Relationship Id="rId4" Type="http://schemas.openxmlformats.org/officeDocument/2006/relationships/hyperlink" Target="https://developer.android.com/reference/java/lang/String" TargetMode="External"/><Relationship Id="rId5" Type="http://schemas.openxmlformats.org/officeDocument/2006/relationships/hyperlink" Target="https://developer.android.com/reference/android/accounts/AccountManagerFuture" TargetMode="External"/><Relationship Id="rId6" Type="http://schemas.openxmlformats.org/officeDocument/2006/relationships/hyperlink" Target="https://developer.android.com/reference/android/os/Bundle" TargetMode="External"/><Relationship Id="rId7" Type="http://schemas.openxmlformats.org/officeDocument/2006/relationships/hyperlink" Target="https://developer.android.com/reference/android/app/Activity" TargetMode="External"/><Relationship Id="rId8" Type="http://schemas.openxmlformats.org/officeDocument/2006/relationships/hyperlink" Target="https://developer.android.com/reference/android/accounts/AccountManagerCallback" TargetMode="External"/><Relationship Id="rId9" Type="http://schemas.openxmlformats.org/officeDocument/2006/relationships/hyperlink" Target="https://developer.android.com/reference/android/os/Handler" TargetMode="Externa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3.tif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0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4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5.tif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6.tif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7.tif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8.tif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9.tif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1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2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0.tif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1.tif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2.tif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hyperlink" Target="https://developer.android.com/guide/topics/data/data-storage.html" TargetMode="External"/><Relationship Id="rId3" Type="http://schemas.openxmlformats.org/officeDocument/2006/relationships/hyperlink" Target="https://developer.android.com/guide/topics/data/install-location.html" TargetMode="External"/><Relationship Id="rId4" Type="http://schemas.openxmlformats.org/officeDocument/2006/relationships/hyperlink" Target="https://habr.com/ru/post/336196/" TargetMode="External"/><Relationship Id="rId5" Type="http://schemas.openxmlformats.org/officeDocument/2006/relationships/hyperlink" Target="https://developer.android.com/about/versions/11/privacy/storage" TargetMode="Externa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367;p1"/>
          <p:cNvSpPr txBox="1"/>
          <p:nvPr>
            <p:ph type="body" sz="quarter" idx="1"/>
          </p:nvPr>
        </p:nvSpPr>
        <p:spPr>
          <a:xfrm>
            <a:off x="658812" y="3639110"/>
            <a:ext cx="10223501" cy="277814"/>
          </a:xfrm>
          <a:prstGeom prst="rect">
            <a:avLst/>
          </a:prstGeom>
        </p:spPr>
        <p:txBody>
          <a:bodyPr/>
          <a:lstStyle>
            <a:lvl1pPr marL="0">
              <a:defRPr sz="1800"/>
            </a:lvl1pPr>
          </a:lstStyle>
          <a:p>
            <a:pPr/>
            <a:r>
              <a:t>Хайминов Алексей</a:t>
            </a:r>
          </a:p>
        </p:txBody>
      </p:sp>
      <p:sp>
        <p:nvSpPr>
          <p:cNvPr id="678" name="Google Shape;368;p1"/>
          <p:cNvSpPr txBox="1"/>
          <p:nvPr>
            <p:ph type="title"/>
          </p:nvPr>
        </p:nvSpPr>
        <p:spPr>
          <a:xfrm>
            <a:off x="622300" y="699319"/>
            <a:ext cx="10220325" cy="2520694"/>
          </a:xfrm>
          <a:prstGeom prst="rect">
            <a:avLst/>
          </a:prstGeom>
        </p:spPr>
        <p:txBody>
          <a:bodyPr/>
          <a:lstStyle/>
          <a:p>
            <a:pPr/>
            <a:r>
              <a:t>Хранение данных.</a:t>
            </a:r>
          </a:p>
          <a:p>
            <a:pPr/>
            <a:r>
              <a:t>ContentProvider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397;g1716afab649_0_31"/>
          <p:cNvSpPr txBox="1"/>
          <p:nvPr>
            <p:ph type="title"/>
          </p:nvPr>
        </p:nvSpPr>
        <p:spPr>
          <a:xfrm>
            <a:off x="603171" y="1119966"/>
            <a:ext cx="4621502" cy="1828201"/>
          </a:xfrm>
          <a:prstGeom prst="rect">
            <a:avLst/>
          </a:prstGeom>
        </p:spPr>
        <p:txBody>
          <a:bodyPr/>
          <a:lstStyle>
            <a:lvl1pPr defTabSz="877823">
              <a:defRPr sz="6335"/>
            </a:lvl1pPr>
          </a:lstStyle>
          <a:p>
            <a:pPr/>
            <a:r>
              <a:t>Shared Preferences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В SharedPreferences можно хранить следующие типы данных:…"/>
          <p:cNvSpPr txBox="1"/>
          <p:nvPr>
            <p:ph type="body" idx="1"/>
          </p:nvPr>
        </p:nvSpPr>
        <p:spPr>
          <a:xfrm>
            <a:off x="671511" y="1773238"/>
            <a:ext cx="7901735" cy="4464049"/>
          </a:xfrm>
          <a:prstGeom prst="rect">
            <a:avLst/>
          </a:prstGeom>
        </p:spPr>
        <p:txBody>
          <a:bodyPr/>
          <a:lstStyle/>
          <a:p>
            <a:pPr defTabSz="287030">
              <a:lnSpc>
                <a:spcPts val="4700"/>
              </a:lnSpc>
              <a:spcBef>
                <a:spcPts val="0"/>
              </a:spcBef>
              <a:defRPr sz="1971">
                <a:latin typeface="+mn-lt"/>
                <a:ea typeface="+mn-ea"/>
                <a:cs typeface="+mn-cs"/>
                <a:sym typeface="Arial"/>
              </a:defRPr>
            </a:pPr>
            <a:r>
              <a:t>В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SharedPreferences</a:t>
            </a:r>
            <a:r>
              <a:t> можно хранить следующие типы данных:</a:t>
            </a:r>
            <a:endParaRPr sz="730">
              <a:latin typeface="Times Roman"/>
              <a:ea typeface="Times Roman"/>
              <a:cs typeface="Times Roman"/>
              <a:sym typeface="Times Roman"/>
            </a:endParaRPr>
          </a:p>
          <a:p>
            <a:pPr marL="287030" indent="-199326" defTabSz="287030">
              <a:lnSpc>
                <a:spcPts val="51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1971">
                <a:latin typeface="+mn-lt"/>
                <a:ea typeface="+mn-ea"/>
                <a:cs typeface="+mn-cs"/>
                <a:sym typeface="Arial"/>
              </a:defRPr>
            </a:pPr>
            <a:r>
              <a:t>Примитивные типы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t>)</a:t>
            </a:r>
            <a:br/>
          </a:p>
          <a:p>
            <a:pPr marL="287030" indent="-199326" defTabSz="287030">
              <a:lnSpc>
                <a:spcPts val="51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1971">
                <a:latin typeface="+mn-lt"/>
                <a:ea typeface="+mn-ea"/>
                <a:cs typeface="+mn-cs"/>
                <a:sym typeface="Arial"/>
              </a:defRPr>
            </a:pPr>
            <a:r>
              <a:t>Строки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t>)</a:t>
            </a:r>
            <a:br/>
          </a:p>
          <a:p>
            <a:pPr marL="287030" indent="-199326" defTabSz="287030">
              <a:lnSpc>
                <a:spcPts val="51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1971">
                <a:latin typeface="+mn-lt"/>
                <a:ea typeface="+mn-ea"/>
                <a:cs typeface="+mn-cs"/>
                <a:sym typeface="Arial"/>
              </a:defRPr>
            </a:pPr>
            <a:r>
              <a:t>Множества строк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Set&lt;String&gt;</a:t>
            </a:r>
            <a:r>
              <a:t>)</a:t>
            </a:r>
            <a:br/>
          </a:p>
        </p:txBody>
      </p:sp>
      <p:sp>
        <p:nvSpPr>
          <p:cNvPr id="725" name="Shared Preferences"/>
          <p:cNvSpPr txBox="1"/>
          <p:nvPr>
            <p:ph type="title"/>
          </p:nvPr>
        </p:nvSpPr>
        <p:spPr>
          <a:xfrm>
            <a:off x="677332" y="692150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Shared Preferences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428;g1716afab649_0_122"/>
          <p:cNvSpPr txBox="1"/>
          <p:nvPr>
            <p:ph type="title"/>
          </p:nvPr>
        </p:nvSpPr>
        <p:spPr>
          <a:xfrm>
            <a:off x="677332" y="692150"/>
            <a:ext cx="10855802" cy="644100"/>
          </a:xfrm>
          <a:prstGeom prst="rect">
            <a:avLst/>
          </a:prstGeom>
        </p:spPr>
        <p:txBody>
          <a:bodyPr/>
          <a:lstStyle/>
          <a:p>
            <a:pPr/>
            <a:r>
              <a:t>Shared Preferences</a:t>
            </a:r>
          </a:p>
        </p:txBody>
      </p:sp>
      <p:sp>
        <p:nvSpPr>
          <p:cNvPr id="728" name="Пример работы чтение -…"/>
          <p:cNvSpPr txBox="1"/>
          <p:nvPr/>
        </p:nvSpPr>
        <p:spPr>
          <a:xfrm>
            <a:off x="671511" y="1586755"/>
            <a:ext cx="8269291" cy="465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67873" indent="-267873" defTabSz="267873">
              <a:lnSpc>
                <a:spcPts val="4400"/>
              </a:lnSpc>
              <a:tabLst>
                <a:tab pos="63500" algn="l"/>
                <a:tab pos="254000" algn="l"/>
              </a:tabLst>
              <a:defRPr sz="1581"/>
            </a:pPr>
            <a:r>
              <a:t>Пример работы чтение -</a:t>
            </a:r>
            <a:endParaRPr sz="1395">
              <a:solidFill>
                <a:srgbClr val="880000"/>
              </a:solidFill>
            </a:endParaRPr>
          </a:p>
          <a:p>
            <a:pPr defTabSz="267873">
              <a:lnSpc>
                <a:spcPts val="3200"/>
              </a:lnSpc>
              <a:spcBef>
                <a:spcPts val="700"/>
              </a:spcBef>
              <a:defRPr sz="1395">
                <a:solidFill>
                  <a:srgbClr val="000088"/>
                </a:solidFill>
              </a:defRPr>
            </a:pPr>
            <a:r>
              <a:t>const val</a:t>
            </a:r>
            <a:r>
              <a:rPr>
                <a:solidFill>
                  <a:srgbClr val="000000"/>
                </a:solidFill>
              </a:rPr>
              <a:t> PREFS_NAME </a:t>
            </a:r>
            <a:r>
              <a:rPr>
                <a:solidFill>
                  <a:srgbClr val="6666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80000"/>
                </a:solidFill>
              </a:rPr>
              <a:t>"MyPrefsFile"</a:t>
            </a:r>
            <a:endParaRPr sz="651">
              <a:latin typeface="Times Roman"/>
              <a:ea typeface="Times Roman"/>
              <a:cs typeface="Times Roman"/>
              <a:sym typeface="Times Roman"/>
            </a:endParaRPr>
          </a:p>
          <a:p>
            <a:pPr defTabSz="267873">
              <a:lnSpc>
                <a:spcPts val="3200"/>
              </a:lnSpc>
              <a:spcBef>
                <a:spcPts val="700"/>
              </a:spcBef>
              <a:defRPr sz="1395">
                <a:solidFill>
                  <a:srgbClr val="660066"/>
                </a:solidFill>
              </a:defRPr>
            </a:pPr>
            <a:r>
              <a:t>val</a:t>
            </a:r>
            <a:r>
              <a:rPr>
                <a:solidFill>
                  <a:srgbClr val="000000"/>
                </a:solidFill>
              </a:rPr>
              <a:t> settings </a:t>
            </a:r>
            <a:r>
              <a:rPr>
                <a:solidFill>
                  <a:srgbClr val="6666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getSharedPreferences</a:t>
            </a:r>
            <a:r>
              <a:rPr>
                <a:solidFill>
                  <a:srgbClr val="6666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PREFS_NAME</a:t>
            </a:r>
            <a:r>
              <a:rPr>
                <a:solidFill>
                  <a:srgbClr val="666600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6666"/>
                </a:solidFill>
              </a:rPr>
              <a:t>0</a:t>
            </a:r>
            <a:r>
              <a:rPr>
                <a:solidFill>
                  <a:srgbClr val="666600"/>
                </a:solidFill>
              </a:rPr>
              <a:t>)</a:t>
            </a:r>
            <a:endParaRPr sz="651">
              <a:latin typeface="Times Roman"/>
              <a:ea typeface="Times Roman"/>
              <a:cs typeface="Times Roman"/>
              <a:sym typeface="Times Roman"/>
            </a:endParaRPr>
          </a:p>
          <a:p>
            <a:pPr defTabSz="267873">
              <a:lnSpc>
                <a:spcPts val="3200"/>
              </a:lnSpc>
              <a:spcBef>
                <a:spcPts val="700"/>
              </a:spcBef>
              <a:defRPr sz="1395">
                <a:solidFill>
                  <a:srgbClr val="000088"/>
                </a:solidFill>
              </a:defRPr>
            </a:pPr>
            <a:r>
              <a:t>val</a:t>
            </a:r>
            <a:r>
              <a:rPr>
                <a:solidFill>
                  <a:srgbClr val="000000"/>
                </a:solidFill>
              </a:rPr>
              <a:t> silent </a:t>
            </a:r>
            <a:r>
              <a:rPr>
                <a:solidFill>
                  <a:srgbClr val="6666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settings</a:t>
            </a:r>
            <a:r>
              <a:rPr>
                <a:solidFill>
                  <a:srgbClr val="666600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getBoolean</a:t>
            </a:r>
            <a:r>
              <a:rPr>
                <a:solidFill>
                  <a:srgbClr val="666600"/>
                </a:solidFill>
              </a:rPr>
              <a:t>(</a:t>
            </a:r>
            <a:r>
              <a:rPr>
                <a:solidFill>
                  <a:srgbClr val="880000"/>
                </a:solidFill>
              </a:rPr>
              <a:t>"silentMode"</a:t>
            </a:r>
            <a:r>
              <a:rPr>
                <a:solidFill>
                  <a:srgbClr val="666600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false</a:t>
            </a:r>
            <a:r>
              <a:rPr>
                <a:solidFill>
                  <a:srgbClr val="666600"/>
                </a:solidFill>
              </a:rPr>
              <a:t>)</a:t>
            </a:r>
            <a:endParaRPr>
              <a:solidFill>
                <a:srgbClr val="666600"/>
              </a:solidFill>
            </a:endParaRPr>
          </a:p>
          <a:p>
            <a:pPr defTabSz="267873">
              <a:lnSpc>
                <a:spcPts val="3600"/>
              </a:lnSpc>
              <a:spcBef>
                <a:spcPts val="700"/>
              </a:spcBef>
              <a:defRPr sz="1674"/>
            </a:pPr>
            <a:r>
              <a:t>Запись</a:t>
            </a:r>
            <a:r>
              <a:rPr sz="1395">
                <a:solidFill>
                  <a:srgbClr val="666600"/>
                </a:solidFill>
              </a:rPr>
              <a:t> - </a:t>
            </a:r>
            <a:endParaRPr sz="1395">
              <a:solidFill>
                <a:srgbClr val="666600"/>
              </a:solidFill>
            </a:endParaRPr>
          </a:p>
          <a:p>
            <a:pPr defTabSz="267873">
              <a:lnSpc>
                <a:spcPts val="3200"/>
              </a:lnSpc>
              <a:spcBef>
                <a:spcPts val="700"/>
              </a:spcBef>
              <a:defRPr sz="1395">
                <a:solidFill>
                  <a:srgbClr val="660066"/>
                </a:solidFill>
              </a:defRPr>
            </a:pPr>
            <a:r>
              <a:t>val</a:t>
            </a:r>
            <a:r>
              <a:rPr>
                <a:solidFill>
                  <a:srgbClr val="000000"/>
                </a:solidFill>
              </a:rPr>
              <a:t> settings </a:t>
            </a:r>
            <a:r>
              <a:rPr>
                <a:solidFill>
                  <a:srgbClr val="6666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getSharedPreferences</a:t>
            </a:r>
            <a:r>
              <a:rPr>
                <a:solidFill>
                  <a:srgbClr val="6666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PREFS_NAME</a:t>
            </a:r>
            <a:r>
              <a:rPr>
                <a:solidFill>
                  <a:srgbClr val="666600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6666"/>
                </a:solidFill>
              </a:rPr>
              <a:t>0</a:t>
            </a:r>
            <a:r>
              <a:rPr>
                <a:solidFill>
                  <a:srgbClr val="666600"/>
                </a:solidFill>
              </a:rPr>
              <a:t>)</a:t>
            </a:r>
            <a:endParaRPr sz="651">
              <a:latin typeface="Times Roman"/>
              <a:ea typeface="Times Roman"/>
              <a:cs typeface="Times Roman"/>
              <a:sym typeface="Times Roman"/>
            </a:endParaRPr>
          </a:p>
          <a:p>
            <a:pPr defTabSz="267873">
              <a:lnSpc>
                <a:spcPts val="3200"/>
              </a:lnSpc>
              <a:spcBef>
                <a:spcPts val="700"/>
              </a:spcBef>
              <a:defRPr sz="1395">
                <a:solidFill>
                  <a:srgbClr val="660066"/>
                </a:solidFill>
              </a:defRPr>
            </a:pPr>
            <a:r>
              <a:t>val</a:t>
            </a:r>
            <a:r>
              <a:rPr>
                <a:solidFill>
                  <a:srgbClr val="000000"/>
                </a:solidFill>
              </a:rPr>
              <a:t> editor </a:t>
            </a:r>
            <a:r>
              <a:rPr>
                <a:solidFill>
                  <a:srgbClr val="6666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settings</a:t>
            </a:r>
            <a:r>
              <a:rPr>
                <a:solidFill>
                  <a:srgbClr val="666600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edit</a:t>
            </a:r>
            <a:r>
              <a:rPr>
                <a:solidFill>
                  <a:srgbClr val="666600"/>
                </a:solidFill>
              </a:rPr>
              <a:t>()</a:t>
            </a:r>
            <a:endParaRPr sz="651">
              <a:latin typeface="Times Roman"/>
              <a:ea typeface="Times Roman"/>
              <a:cs typeface="Times Roman"/>
              <a:sym typeface="Times Roman"/>
            </a:endParaRPr>
          </a:p>
          <a:p>
            <a:pPr defTabSz="267873">
              <a:lnSpc>
                <a:spcPts val="3200"/>
              </a:lnSpc>
              <a:spcBef>
                <a:spcPts val="700"/>
              </a:spcBef>
              <a:defRPr sz="1395"/>
            </a:pPr>
            <a:r>
              <a:t>editor</a:t>
            </a:r>
            <a:r>
              <a:rPr>
                <a:solidFill>
                  <a:srgbClr val="666600"/>
                </a:solidFill>
              </a:rPr>
              <a:t>.</a:t>
            </a:r>
            <a:r>
              <a:t>putBoolean</a:t>
            </a:r>
            <a:r>
              <a:rPr>
                <a:solidFill>
                  <a:srgbClr val="666600"/>
                </a:solidFill>
              </a:rPr>
              <a:t>(</a:t>
            </a:r>
            <a:r>
              <a:rPr>
                <a:solidFill>
                  <a:srgbClr val="880000"/>
                </a:solidFill>
              </a:rPr>
              <a:t>"silentMode"</a:t>
            </a:r>
            <a:r>
              <a:rPr>
                <a:solidFill>
                  <a:srgbClr val="666600"/>
                </a:solidFill>
              </a:rPr>
              <a:t>,</a:t>
            </a:r>
            <a:r>
              <a:t> silentMode</a:t>
            </a:r>
            <a:r>
              <a:rPr>
                <a:solidFill>
                  <a:srgbClr val="666600"/>
                </a:solidFill>
              </a:rPr>
              <a:t>)</a:t>
            </a:r>
            <a:endParaRPr sz="651">
              <a:latin typeface="Times Roman"/>
              <a:ea typeface="Times Roman"/>
              <a:cs typeface="Times Roman"/>
              <a:sym typeface="Times Roman"/>
            </a:endParaRPr>
          </a:p>
          <a:p>
            <a:pPr defTabSz="267873">
              <a:lnSpc>
                <a:spcPts val="3200"/>
              </a:lnSpc>
              <a:spcBef>
                <a:spcPts val="700"/>
              </a:spcBef>
              <a:defRPr sz="1395"/>
            </a:pPr>
            <a:r>
              <a:t>editor</a:t>
            </a:r>
            <a:r>
              <a:rPr>
                <a:solidFill>
                  <a:srgbClr val="666600"/>
                </a:solidFill>
              </a:rPr>
              <a:t>.</a:t>
            </a:r>
            <a:r>
              <a:t>apply</a:t>
            </a:r>
            <a:r>
              <a:rPr>
                <a:solidFill>
                  <a:srgbClr val="666600"/>
                </a:solidFill>
              </a:rPr>
              <a:t>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397;g1716afab649_0_31"/>
          <p:cNvSpPr txBox="1"/>
          <p:nvPr>
            <p:ph type="title"/>
          </p:nvPr>
        </p:nvSpPr>
        <p:spPr>
          <a:xfrm>
            <a:off x="603171" y="1119966"/>
            <a:ext cx="4621502" cy="1828201"/>
          </a:xfrm>
          <a:prstGeom prst="rect">
            <a:avLst/>
          </a:prstGeom>
        </p:spPr>
        <p:txBody>
          <a:bodyPr/>
          <a:lstStyle/>
          <a:p>
            <a:pPr/>
            <a:r>
              <a:t>Data Store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433;g1716afab649_0_116"/>
          <p:cNvSpPr txBox="1"/>
          <p:nvPr>
            <p:ph type="body" idx="1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defTabSz="429768">
              <a:lnSpc>
                <a:spcPct val="100000"/>
              </a:lnSpc>
              <a:spcBef>
                <a:spcPts val="0"/>
              </a:spcBef>
              <a:defRPr sz="1504">
                <a:solidFill>
                  <a:srgbClr val="B8067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// At the top level of your kotlin file:</a:t>
            </a:r>
            <a:endParaRPr>
              <a:solidFill>
                <a:srgbClr val="37474F"/>
              </a:solidFill>
            </a:endParaRPr>
          </a:p>
          <a:p>
            <a:pPr marL="0" defTabSz="429768">
              <a:lnSpc>
                <a:spcPct val="100000"/>
              </a:lnSpc>
              <a:spcBef>
                <a:spcPts val="0"/>
              </a:spcBef>
              <a:defRPr sz="1504">
                <a:solidFill>
                  <a:srgbClr val="37474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1967D2"/>
                </a:solidFill>
              </a:rPr>
              <a:t>val</a:t>
            </a:r>
            <a:r>
              <a:t> </a:t>
            </a:r>
            <a:r>
              <a:rPr>
                <a:solidFill>
                  <a:srgbClr val="9334E6"/>
                </a:solidFill>
              </a:rPr>
              <a:t>Context</a:t>
            </a:r>
            <a:r>
              <a:t>.dataStore: </a:t>
            </a:r>
            <a:r>
              <a:rPr>
                <a:solidFill>
                  <a:srgbClr val="9334E6"/>
                </a:solidFill>
              </a:rPr>
              <a:t>DataStore</a:t>
            </a:r>
            <a:r>
              <a:t>&lt;</a:t>
            </a:r>
            <a:r>
              <a:rPr>
                <a:solidFill>
                  <a:srgbClr val="9334E6"/>
                </a:solidFill>
              </a:rPr>
              <a:t>Preferences</a:t>
            </a:r>
            <a:r>
              <a:t>&gt; by preferencesDataStore(name = </a:t>
            </a:r>
            <a:r>
              <a:rPr>
                <a:solidFill>
                  <a:srgbClr val="188038"/>
                </a:solidFill>
              </a:rPr>
              <a:t>«settings"</a:t>
            </a:r>
            <a:r>
              <a:t>)</a:t>
            </a:r>
          </a:p>
          <a:p>
            <a:pPr marL="0" defTabSz="429768">
              <a:lnSpc>
                <a:spcPct val="100000"/>
              </a:lnSpc>
              <a:spcBef>
                <a:spcPts val="0"/>
              </a:spcBef>
              <a:defRPr sz="1504">
                <a:solidFill>
                  <a:srgbClr val="37474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429768">
              <a:lnSpc>
                <a:spcPct val="100000"/>
              </a:lnSpc>
              <a:spcBef>
                <a:spcPts val="0"/>
              </a:spcBef>
              <a:defRPr sz="1504">
                <a:solidFill>
                  <a:srgbClr val="37474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//Чтение</a:t>
            </a:r>
          </a:p>
          <a:p>
            <a:pPr marL="0" defTabSz="429768">
              <a:lnSpc>
                <a:spcPct val="100000"/>
              </a:lnSpc>
              <a:spcBef>
                <a:spcPts val="0"/>
              </a:spcBef>
              <a:defRPr sz="1734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0000"/>
                </a:solidFill>
              </a:rPr>
              <a:t>val</a:t>
            </a:r>
            <a:r>
              <a:t> EXAMPLE_COUNTER </a:t>
            </a:r>
            <a:r>
              <a:rPr>
                <a:solidFill>
                  <a:srgbClr val="339933"/>
                </a:solidFill>
              </a:rPr>
              <a:t>=</a:t>
            </a:r>
            <a:r>
              <a:t> intPreferencesKey</a:t>
            </a:r>
            <a:r>
              <a:rPr>
                <a:solidFill>
                  <a:srgbClr val="009900"/>
                </a:solidFill>
              </a:rPr>
              <a:t>(</a:t>
            </a:r>
            <a:r>
              <a:rPr>
                <a:solidFill>
                  <a:srgbClr val="0000FF"/>
                </a:solidFill>
              </a:rPr>
              <a:t>"example_counter"</a:t>
            </a:r>
            <a:r>
              <a:rPr>
                <a:solidFill>
                  <a:srgbClr val="009900"/>
                </a:solidFill>
              </a:rPr>
              <a:t>)</a:t>
            </a:r>
          </a:p>
          <a:p>
            <a:pPr marL="0" defTabSz="429768">
              <a:lnSpc>
                <a:spcPct val="100000"/>
              </a:lnSpc>
              <a:spcBef>
                <a:spcPts val="0"/>
              </a:spcBef>
              <a:defRPr sz="1734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0000"/>
                </a:solidFill>
              </a:rPr>
              <a:t>val</a:t>
            </a:r>
            <a:r>
              <a:t> exampleCounterFlow</a:t>
            </a:r>
            <a:r>
              <a:rPr>
                <a:solidFill>
                  <a:srgbClr val="339933"/>
                </a:solidFill>
              </a:rPr>
              <a:t>:</a:t>
            </a:r>
            <a:r>
              <a:t> Flow</a:t>
            </a:r>
            <a:r>
              <a:rPr>
                <a:solidFill>
                  <a:srgbClr val="339933"/>
                </a:solidFill>
              </a:rPr>
              <a:t>&lt;</a:t>
            </a:r>
            <a:r>
              <a:t>Int</a:t>
            </a:r>
            <a:r>
              <a:rPr>
                <a:solidFill>
                  <a:srgbClr val="339933"/>
                </a:solidFill>
              </a:rPr>
              <a:t>&gt;</a:t>
            </a:r>
            <a:r>
              <a:t> </a:t>
            </a:r>
            <a:r>
              <a:rPr>
                <a:solidFill>
                  <a:srgbClr val="339933"/>
                </a:solidFill>
              </a:rPr>
              <a:t>=</a:t>
            </a:r>
            <a:r>
              <a:t> context.</a:t>
            </a:r>
            <a:r>
              <a:rPr>
                <a:solidFill>
                  <a:srgbClr val="006633"/>
                </a:solidFill>
              </a:rPr>
              <a:t>dataStore</a:t>
            </a:r>
            <a:r>
              <a:t>.</a:t>
            </a:r>
            <a:r>
              <a:rPr b="1">
                <a:solidFill>
                  <a:srgbClr val="000000"/>
                </a:solidFill>
              </a:rPr>
              <a:t>data</a:t>
            </a:r>
          </a:p>
          <a:p>
            <a:pPr marL="0" defTabSz="429768">
              <a:lnSpc>
                <a:spcPct val="100000"/>
              </a:lnSpc>
              <a:spcBef>
                <a:spcPts val="0"/>
              </a:spcBef>
              <a:defRPr sz="1734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 .</a:t>
            </a:r>
            <a:r>
              <a:rPr>
                <a:solidFill>
                  <a:srgbClr val="006633"/>
                </a:solidFill>
              </a:rPr>
              <a:t>map</a:t>
            </a:r>
            <a:r>
              <a:t> </a:t>
            </a:r>
            <a:r>
              <a:rPr>
                <a:solidFill>
                  <a:srgbClr val="009900"/>
                </a:solidFill>
              </a:rPr>
              <a:t>{</a:t>
            </a:r>
            <a:r>
              <a:t> preferences </a:t>
            </a:r>
            <a:r>
              <a:rPr>
                <a:solidFill>
                  <a:srgbClr val="339933"/>
                </a:solidFill>
              </a:rPr>
              <a:t>-&gt;</a:t>
            </a:r>
          </a:p>
          <a:p>
            <a:pPr marL="0" defTabSz="429768">
              <a:lnSpc>
                <a:spcPct val="100000"/>
              </a:lnSpc>
              <a:spcBef>
                <a:spcPts val="0"/>
              </a:spcBef>
              <a:defRPr i="1" sz="1734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212529"/>
                </a:solidFill>
              </a:rPr>
              <a:t>    </a:t>
            </a:r>
            <a:r>
              <a:t>// No type safety.</a:t>
            </a:r>
            <a:endParaRPr i="0">
              <a:solidFill>
                <a:srgbClr val="212529"/>
              </a:solidFill>
            </a:endParaRPr>
          </a:p>
          <a:p>
            <a:pPr marL="0" defTabSz="429768">
              <a:lnSpc>
                <a:spcPct val="100000"/>
              </a:lnSpc>
              <a:spcBef>
                <a:spcPts val="0"/>
              </a:spcBef>
              <a:defRPr sz="1734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   preferences</a:t>
            </a:r>
            <a:r>
              <a:rPr>
                <a:solidFill>
                  <a:srgbClr val="009900"/>
                </a:solidFill>
              </a:rPr>
              <a:t>[</a:t>
            </a:r>
            <a:r>
              <a:t>EXAMPLE_COUNTER</a:t>
            </a:r>
            <a:r>
              <a:rPr>
                <a:solidFill>
                  <a:srgbClr val="009900"/>
                </a:solidFill>
              </a:rPr>
              <a:t>]</a:t>
            </a:r>
            <a:r>
              <a:t> </a:t>
            </a:r>
            <a:r>
              <a:rPr>
                <a:solidFill>
                  <a:srgbClr val="339933"/>
                </a:solidFill>
              </a:rPr>
              <a:t>?:</a:t>
            </a:r>
            <a:r>
              <a:t> </a:t>
            </a:r>
            <a:r>
              <a:rPr>
                <a:solidFill>
                  <a:srgbClr val="CC66CC"/>
                </a:solidFill>
              </a:rPr>
              <a:t>0</a:t>
            </a:r>
          </a:p>
          <a:p>
            <a:pPr marL="0" defTabSz="429768">
              <a:lnSpc>
                <a:spcPct val="100000"/>
              </a:lnSpc>
              <a:spcBef>
                <a:spcPts val="0"/>
              </a:spcBef>
              <a:defRPr sz="1734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marL="0" defTabSz="429768">
              <a:lnSpc>
                <a:spcPct val="100000"/>
              </a:lnSpc>
              <a:spcBef>
                <a:spcPts val="0"/>
              </a:spcBef>
              <a:defRPr sz="1598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defTabSz="429768">
              <a:lnSpc>
                <a:spcPct val="100000"/>
              </a:lnSpc>
              <a:spcBef>
                <a:spcPts val="0"/>
              </a:spcBef>
              <a:defRPr sz="1598">
                <a:latin typeface="Courier"/>
                <a:ea typeface="Courier"/>
                <a:cs typeface="Courier"/>
                <a:sym typeface="Courier"/>
              </a:defRPr>
            </a:pPr>
            <a:r>
              <a:t>//Запись</a:t>
            </a:r>
          </a:p>
          <a:p>
            <a:pPr marL="0" defTabSz="429768">
              <a:lnSpc>
                <a:spcPct val="100000"/>
              </a:lnSpc>
              <a:spcBef>
                <a:spcPts val="0"/>
              </a:spcBef>
              <a:defRPr sz="1645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0000"/>
                </a:solidFill>
              </a:rPr>
              <a:t>suspend</a:t>
            </a:r>
            <a:r>
              <a:t> </a:t>
            </a:r>
            <a:r>
              <a:rPr b="1">
                <a:solidFill>
                  <a:srgbClr val="000000"/>
                </a:solidFill>
              </a:rPr>
              <a:t>fun</a:t>
            </a:r>
            <a:r>
              <a:t> incrementCounter</a:t>
            </a:r>
            <a:r>
              <a:rPr>
                <a:solidFill>
                  <a:srgbClr val="009900"/>
                </a:solidFill>
              </a:rPr>
              <a:t>()</a:t>
            </a:r>
            <a:r>
              <a:t> </a:t>
            </a:r>
            <a:r>
              <a:rPr>
                <a:solidFill>
                  <a:srgbClr val="009900"/>
                </a:solidFill>
              </a:rPr>
              <a:t>{</a:t>
            </a:r>
          </a:p>
          <a:p>
            <a:pPr marL="0" defTabSz="429768">
              <a:lnSpc>
                <a:spcPct val="100000"/>
              </a:lnSpc>
              <a:spcBef>
                <a:spcPts val="0"/>
              </a:spcBef>
              <a:defRPr sz="1645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 context.</a:t>
            </a:r>
            <a:r>
              <a:rPr>
                <a:solidFill>
                  <a:srgbClr val="006633"/>
                </a:solidFill>
              </a:rPr>
              <a:t>dataStore</a:t>
            </a:r>
            <a:r>
              <a:t>.</a:t>
            </a:r>
            <a:r>
              <a:rPr>
                <a:solidFill>
                  <a:srgbClr val="006633"/>
                </a:solidFill>
              </a:rPr>
              <a:t>edit</a:t>
            </a:r>
            <a:r>
              <a:t> </a:t>
            </a:r>
            <a:r>
              <a:rPr>
                <a:solidFill>
                  <a:srgbClr val="009900"/>
                </a:solidFill>
              </a:rPr>
              <a:t>{</a:t>
            </a:r>
            <a:r>
              <a:t> settings </a:t>
            </a:r>
            <a:r>
              <a:rPr>
                <a:solidFill>
                  <a:srgbClr val="339933"/>
                </a:solidFill>
              </a:rPr>
              <a:t>-&gt;</a:t>
            </a:r>
          </a:p>
          <a:p>
            <a:pPr marL="0" defTabSz="429768">
              <a:lnSpc>
                <a:spcPct val="100000"/>
              </a:lnSpc>
              <a:spcBef>
                <a:spcPts val="0"/>
              </a:spcBef>
              <a:defRPr sz="1645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   </a:t>
            </a:r>
            <a:r>
              <a:rPr b="1">
                <a:solidFill>
                  <a:srgbClr val="000000"/>
                </a:solidFill>
              </a:rPr>
              <a:t>val</a:t>
            </a:r>
            <a:r>
              <a:t> currentCounterValue </a:t>
            </a:r>
            <a:r>
              <a:rPr>
                <a:solidFill>
                  <a:srgbClr val="339933"/>
                </a:solidFill>
              </a:rPr>
              <a:t>=</a:t>
            </a:r>
            <a:r>
              <a:t> settings</a:t>
            </a:r>
            <a:r>
              <a:rPr>
                <a:solidFill>
                  <a:srgbClr val="009900"/>
                </a:solidFill>
              </a:rPr>
              <a:t>[</a:t>
            </a:r>
            <a:r>
              <a:t>EXAMPLE_COUNTER</a:t>
            </a:r>
            <a:r>
              <a:rPr>
                <a:solidFill>
                  <a:srgbClr val="009900"/>
                </a:solidFill>
              </a:rPr>
              <a:t>]</a:t>
            </a:r>
            <a:r>
              <a:t> </a:t>
            </a:r>
            <a:r>
              <a:rPr>
                <a:solidFill>
                  <a:srgbClr val="339933"/>
                </a:solidFill>
              </a:rPr>
              <a:t>?:</a:t>
            </a:r>
            <a:r>
              <a:t> </a:t>
            </a:r>
            <a:r>
              <a:rPr>
                <a:solidFill>
                  <a:srgbClr val="CC66CC"/>
                </a:solidFill>
              </a:rPr>
              <a:t>0</a:t>
            </a:r>
          </a:p>
          <a:p>
            <a:pPr marL="0" defTabSz="429768">
              <a:lnSpc>
                <a:spcPct val="100000"/>
              </a:lnSpc>
              <a:spcBef>
                <a:spcPts val="0"/>
              </a:spcBef>
              <a:defRPr sz="1645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   settings</a:t>
            </a:r>
            <a:r>
              <a:rPr>
                <a:solidFill>
                  <a:srgbClr val="009900"/>
                </a:solidFill>
              </a:rPr>
              <a:t>[</a:t>
            </a:r>
            <a:r>
              <a:t>EXAMPLE_COUNTER</a:t>
            </a:r>
            <a:r>
              <a:rPr>
                <a:solidFill>
                  <a:srgbClr val="009900"/>
                </a:solidFill>
              </a:rPr>
              <a:t>]</a:t>
            </a:r>
            <a:r>
              <a:t> </a:t>
            </a:r>
            <a:r>
              <a:rPr>
                <a:solidFill>
                  <a:srgbClr val="339933"/>
                </a:solidFill>
              </a:rPr>
              <a:t>=</a:t>
            </a:r>
            <a:r>
              <a:t> currentCounterValue </a:t>
            </a:r>
            <a:r>
              <a:rPr>
                <a:solidFill>
                  <a:srgbClr val="339933"/>
                </a:solidFill>
              </a:rPr>
              <a:t>+</a:t>
            </a:r>
            <a:r>
              <a:t> </a:t>
            </a:r>
            <a:r>
              <a:rPr>
                <a:solidFill>
                  <a:srgbClr val="CC66CC"/>
                </a:solidFill>
              </a:rPr>
              <a:t>1</a:t>
            </a:r>
          </a:p>
          <a:p>
            <a:pPr marL="0" defTabSz="429768">
              <a:lnSpc>
                <a:spcPct val="100000"/>
              </a:lnSpc>
              <a:spcBef>
                <a:spcPts val="0"/>
              </a:spcBef>
              <a:defRPr sz="1645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 </a:t>
            </a:r>
            <a:r>
              <a:rPr>
                <a:solidFill>
                  <a:srgbClr val="009900"/>
                </a:solidFill>
              </a:rPr>
              <a:t>}</a:t>
            </a:r>
          </a:p>
          <a:p>
            <a:pPr marL="0" defTabSz="429768">
              <a:lnSpc>
                <a:spcPct val="100000"/>
              </a:lnSpc>
              <a:spcBef>
                <a:spcPts val="0"/>
              </a:spcBef>
              <a:defRPr sz="1645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733" name="Google Shape;434;g1716afab649_0_116"/>
          <p:cNvSpPr txBox="1"/>
          <p:nvPr>
            <p:ph type="title"/>
          </p:nvPr>
        </p:nvSpPr>
        <p:spPr>
          <a:xfrm>
            <a:off x="677332" y="692150"/>
            <a:ext cx="10855802" cy="644100"/>
          </a:xfrm>
          <a:prstGeom prst="rect">
            <a:avLst/>
          </a:prstGeom>
        </p:spPr>
        <p:txBody>
          <a:bodyPr/>
          <a:lstStyle/>
          <a:p>
            <a:pPr/>
            <a:r>
              <a:t>DataStore - Preferences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433;g1716afab649_0_116"/>
          <p:cNvSpPr txBox="1"/>
          <p:nvPr>
            <p:ph type="body" idx="1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defTabSz="457200">
              <a:lnSpc>
                <a:spcPct val="100000"/>
              </a:lnSpc>
              <a:spcBef>
                <a:spcPts val="0"/>
              </a:spcBef>
              <a:defRPr>
                <a:solidFill>
                  <a:srgbClr val="B8067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1. Protobuf File (*.proto) - /app/src/main/proto</a:t>
            </a:r>
          </a:p>
          <a:p>
            <a:pPr marL="0" defTabSz="457200">
              <a:lnSpc>
                <a:spcPct val="100000"/>
              </a:lnSpc>
              <a:spcBef>
                <a:spcPts val="0"/>
              </a:spcBef>
              <a:defRPr>
                <a:solidFill>
                  <a:srgbClr val="B80672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457200">
              <a:lnSpc>
                <a:spcPct val="100000"/>
              </a:lnSpc>
              <a:spcBef>
                <a:spcPts val="0"/>
              </a:spcBef>
              <a:defRPr>
                <a:solidFill>
                  <a:srgbClr val="B80672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defTabSz="457200">
              <a:lnSpc>
                <a:spcPct val="100000"/>
              </a:lnSpc>
              <a:spcBef>
                <a:spcPts val="0"/>
              </a:spcBef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syntax = "proto3";</a:t>
            </a:r>
          </a:p>
          <a:p>
            <a:pPr marL="0" defTabSz="457200">
              <a:lnSpc>
                <a:spcPct val="100000"/>
              </a:lnSpc>
              <a:spcBef>
                <a:spcPts val="0"/>
              </a:spcBef>
              <a:defRPr sz="2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defTabSz="457200">
              <a:lnSpc>
                <a:spcPct val="100000"/>
              </a:lnSpc>
              <a:spcBef>
                <a:spcPts val="0"/>
              </a:spcBef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option java_package = "com.example.application";</a:t>
            </a:r>
          </a:p>
          <a:p>
            <a:pPr marL="0" defTabSz="457200">
              <a:lnSpc>
                <a:spcPct val="100000"/>
              </a:lnSpc>
              <a:spcBef>
                <a:spcPts val="0"/>
              </a:spcBef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option java_multiple_files = true;</a:t>
            </a:r>
          </a:p>
          <a:p>
            <a:pPr marL="0" defTabSz="457200">
              <a:lnSpc>
                <a:spcPct val="100000"/>
              </a:lnSpc>
              <a:spcBef>
                <a:spcPts val="0"/>
              </a:spcBef>
              <a:defRPr sz="2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defTabSz="457200">
              <a:lnSpc>
                <a:spcPct val="100000"/>
              </a:lnSpc>
              <a:spcBef>
                <a:spcPts val="0"/>
              </a:spcBef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message </a:t>
            </a:r>
            <a:r>
              <a:rPr b="1"/>
              <a:t>Settings</a:t>
            </a:r>
            <a:r>
              <a:t> {</a:t>
            </a:r>
          </a:p>
          <a:p>
            <a:pPr marL="0" defTabSz="457200">
              <a:lnSpc>
                <a:spcPct val="100000"/>
              </a:lnSpc>
              <a:spcBef>
                <a:spcPts val="0"/>
              </a:spcBef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int32 example_counter = 1;</a:t>
            </a:r>
          </a:p>
          <a:p>
            <a:pPr marL="0" defTabSz="457200">
              <a:lnSpc>
                <a:spcPct val="100000"/>
              </a:lnSpc>
              <a:spcBef>
                <a:spcPts val="0"/>
              </a:spcBef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 sz="1900"/>
          </a:p>
        </p:txBody>
      </p:sp>
      <p:sp>
        <p:nvSpPr>
          <p:cNvPr id="736" name="Google Shape;434;g1716afab649_0_116"/>
          <p:cNvSpPr txBox="1"/>
          <p:nvPr>
            <p:ph type="title"/>
          </p:nvPr>
        </p:nvSpPr>
        <p:spPr>
          <a:xfrm>
            <a:off x="677332" y="692150"/>
            <a:ext cx="10855802" cy="644100"/>
          </a:xfrm>
          <a:prstGeom prst="rect">
            <a:avLst/>
          </a:prstGeom>
        </p:spPr>
        <p:txBody>
          <a:bodyPr/>
          <a:lstStyle/>
          <a:p>
            <a:pPr/>
            <a:r>
              <a:t>DataStore - Proto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439;g1716afab649_0_140"/>
          <p:cNvSpPr txBox="1"/>
          <p:nvPr>
            <p:ph type="body" idx="1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/>
          <a:lstStyle/>
          <a:p>
            <a:pPr marL="0" defTabSz="393192">
              <a:lnSpc>
                <a:spcPct val="100000"/>
              </a:lnSpc>
              <a:spcBef>
                <a:spcPts val="0"/>
              </a:spcBef>
              <a:defRPr sz="1414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0000"/>
                </a:solidFill>
              </a:rPr>
              <a:t>object</a:t>
            </a:r>
            <a:r>
              <a:t> SettingsSerializer </a:t>
            </a:r>
            <a:r>
              <a:rPr>
                <a:solidFill>
                  <a:srgbClr val="339933"/>
                </a:solidFill>
              </a:rPr>
              <a:t>:</a:t>
            </a:r>
            <a:r>
              <a:t> Serializer</a:t>
            </a:r>
            <a:r>
              <a:rPr>
                <a:solidFill>
                  <a:srgbClr val="339933"/>
                </a:solidFill>
              </a:rPr>
              <a:t>&lt;</a:t>
            </a:r>
            <a:r>
              <a:rPr b="1"/>
              <a:t>Settings</a:t>
            </a:r>
            <a:r>
              <a:rPr>
                <a:solidFill>
                  <a:srgbClr val="339933"/>
                </a:solidFill>
              </a:rPr>
              <a:t>&gt;</a:t>
            </a:r>
            <a:r>
              <a:t> </a:t>
            </a:r>
            <a:r>
              <a:rPr>
                <a:solidFill>
                  <a:srgbClr val="009900"/>
                </a:solidFill>
              </a:rPr>
              <a:t>{</a:t>
            </a:r>
          </a:p>
          <a:p>
            <a:pPr marL="0" defTabSz="393192">
              <a:lnSpc>
                <a:spcPct val="100000"/>
              </a:lnSpc>
              <a:spcBef>
                <a:spcPts val="0"/>
              </a:spcBef>
              <a:defRPr sz="1414">
                <a:solidFill>
                  <a:srgbClr val="0066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12529"/>
                </a:solidFill>
              </a:rPr>
              <a:t>  </a:t>
            </a:r>
            <a:r>
              <a:rPr b="1">
                <a:solidFill>
                  <a:srgbClr val="000000"/>
                </a:solidFill>
              </a:rPr>
              <a:t>override</a:t>
            </a:r>
            <a:r>
              <a:rPr>
                <a:solidFill>
                  <a:srgbClr val="212529"/>
                </a:solidFill>
              </a:rPr>
              <a:t> </a:t>
            </a:r>
            <a:r>
              <a:rPr b="1">
                <a:solidFill>
                  <a:srgbClr val="000000"/>
                </a:solidFill>
              </a:rPr>
              <a:t>val</a:t>
            </a:r>
            <a:r>
              <a:rPr>
                <a:solidFill>
                  <a:srgbClr val="212529"/>
                </a:solidFill>
              </a:rPr>
              <a:t> defaultValue</a:t>
            </a:r>
            <a:r>
              <a:rPr>
                <a:solidFill>
                  <a:srgbClr val="339933"/>
                </a:solidFill>
              </a:rPr>
              <a:t>:</a:t>
            </a:r>
            <a:r>
              <a:rPr>
                <a:solidFill>
                  <a:srgbClr val="212529"/>
                </a:solidFill>
              </a:rPr>
              <a:t> Settings </a:t>
            </a:r>
            <a:r>
              <a:rPr>
                <a:solidFill>
                  <a:srgbClr val="339933"/>
                </a:solidFill>
              </a:rPr>
              <a:t>=</a:t>
            </a:r>
            <a:r>
              <a:rPr>
                <a:solidFill>
                  <a:srgbClr val="212529"/>
                </a:solidFill>
              </a:rPr>
              <a:t> Settings.</a:t>
            </a:r>
            <a:r>
              <a:t>getDefaultInstance</a:t>
            </a:r>
            <a:r>
              <a:rPr>
                <a:solidFill>
                  <a:srgbClr val="009900"/>
                </a:solidFill>
              </a:rPr>
              <a:t>()</a:t>
            </a:r>
            <a:endParaRPr>
              <a:solidFill>
                <a:srgbClr val="212529"/>
              </a:solidFill>
            </a:endParaRPr>
          </a:p>
          <a:p>
            <a:pPr marL="0" defTabSz="393192">
              <a:lnSpc>
                <a:spcPct val="100000"/>
              </a:lnSpc>
              <a:spcBef>
                <a:spcPts val="0"/>
              </a:spcBef>
              <a:defRPr sz="1414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</a:t>
            </a:r>
          </a:p>
          <a:p>
            <a:pPr marL="0" defTabSz="393192">
              <a:lnSpc>
                <a:spcPct val="100000"/>
              </a:lnSpc>
              <a:spcBef>
                <a:spcPts val="0"/>
              </a:spcBef>
              <a:defRPr sz="1414">
                <a:solidFill>
                  <a:srgbClr val="0033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12529"/>
                </a:solidFill>
              </a:rPr>
              <a:t>  </a:t>
            </a:r>
            <a:r>
              <a:rPr b="1">
                <a:solidFill>
                  <a:srgbClr val="000000"/>
                </a:solidFill>
              </a:rPr>
              <a:t>override</a:t>
            </a:r>
            <a:r>
              <a:rPr>
                <a:solidFill>
                  <a:srgbClr val="212529"/>
                </a:solidFill>
              </a:rPr>
              <a:t> </a:t>
            </a:r>
            <a:r>
              <a:rPr b="1">
                <a:solidFill>
                  <a:srgbClr val="000000"/>
                </a:solidFill>
              </a:rPr>
              <a:t>suspend</a:t>
            </a:r>
            <a:r>
              <a:rPr>
                <a:solidFill>
                  <a:srgbClr val="212529"/>
                </a:solidFill>
              </a:rPr>
              <a:t> </a:t>
            </a:r>
            <a:r>
              <a:rPr b="1">
                <a:solidFill>
                  <a:srgbClr val="000000"/>
                </a:solidFill>
              </a:rPr>
              <a:t>fun</a:t>
            </a:r>
            <a:r>
              <a:rPr>
                <a:solidFill>
                  <a:srgbClr val="212529"/>
                </a:solidFill>
              </a:rPr>
              <a:t> readFrom</a:t>
            </a:r>
            <a:r>
              <a:rPr>
                <a:solidFill>
                  <a:srgbClr val="009900"/>
                </a:solidFill>
              </a:rPr>
              <a:t>(</a:t>
            </a:r>
            <a:r>
              <a:rPr>
                <a:solidFill>
                  <a:srgbClr val="212529"/>
                </a:solidFill>
              </a:rPr>
              <a:t>input</a:t>
            </a:r>
            <a:r>
              <a:rPr>
                <a:solidFill>
                  <a:srgbClr val="339933"/>
                </a:solidFill>
              </a:rPr>
              <a:t>:</a:t>
            </a:r>
            <a:r>
              <a:rPr>
                <a:solidFill>
                  <a:srgbClr val="212529"/>
                </a:solidFill>
              </a:rPr>
              <a:t> </a:t>
            </a:r>
            <a:r>
              <a:t>InputStream</a:t>
            </a:r>
            <a:r>
              <a:rPr>
                <a:solidFill>
                  <a:srgbClr val="009900"/>
                </a:solidFill>
              </a:rPr>
              <a:t>)</a:t>
            </a:r>
            <a:r>
              <a:rPr>
                <a:solidFill>
                  <a:srgbClr val="339933"/>
                </a:solidFill>
              </a:rPr>
              <a:t>:</a:t>
            </a:r>
            <a:r>
              <a:rPr>
                <a:solidFill>
                  <a:srgbClr val="212529"/>
                </a:solidFill>
              </a:rPr>
              <a:t> Settings </a:t>
            </a:r>
            <a:r>
              <a:rPr>
                <a:solidFill>
                  <a:srgbClr val="009900"/>
                </a:solidFill>
              </a:rPr>
              <a:t>{</a:t>
            </a:r>
            <a:endParaRPr>
              <a:solidFill>
                <a:srgbClr val="212529"/>
              </a:solidFill>
            </a:endParaRPr>
          </a:p>
          <a:p>
            <a:pPr marL="0" defTabSz="393192">
              <a:lnSpc>
                <a:spcPct val="100000"/>
              </a:lnSpc>
              <a:spcBef>
                <a:spcPts val="0"/>
              </a:spcBef>
              <a:defRPr sz="1414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   </a:t>
            </a:r>
            <a:r>
              <a:rPr b="1">
                <a:solidFill>
                  <a:srgbClr val="000000"/>
                </a:solidFill>
              </a:rPr>
              <a:t>try</a:t>
            </a:r>
            <a:r>
              <a:t> </a:t>
            </a:r>
            <a:r>
              <a:rPr>
                <a:solidFill>
                  <a:srgbClr val="009900"/>
                </a:solidFill>
              </a:rPr>
              <a:t>{</a:t>
            </a:r>
          </a:p>
          <a:p>
            <a:pPr marL="0" defTabSz="393192">
              <a:lnSpc>
                <a:spcPct val="100000"/>
              </a:lnSpc>
              <a:spcBef>
                <a:spcPts val="0"/>
              </a:spcBef>
              <a:defRPr sz="1414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     </a:t>
            </a:r>
            <a:r>
              <a:rPr b="1">
                <a:solidFill>
                  <a:srgbClr val="000000"/>
                </a:solidFill>
              </a:rPr>
              <a:t>return</a:t>
            </a:r>
            <a:r>
              <a:t> Settings.</a:t>
            </a:r>
            <a:r>
              <a:rPr>
                <a:solidFill>
                  <a:srgbClr val="006633"/>
                </a:solidFill>
              </a:rPr>
              <a:t>parseFrom</a:t>
            </a:r>
            <a:r>
              <a:rPr>
                <a:solidFill>
                  <a:srgbClr val="009900"/>
                </a:solidFill>
              </a:rPr>
              <a:t>(</a:t>
            </a:r>
            <a:r>
              <a:t>input</a:t>
            </a:r>
            <a:r>
              <a:rPr>
                <a:solidFill>
                  <a:srgbClr val="009900"/>
                </a:solidFill>
              </a:rPr>
              <a:t>)</a:t>
            </a:r>
          </a:p>
          <a:p>
            <a:pPr marL="0" defTabSz="393192">
              <a:lnSpc>
                <a:spcPct val="100000"/>
              </a:lnSpc>
              <a:spcBef>
                <a:spcPts val="0"/>
              </a:spcBef>
              <a:defRPr sz="1414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   </a:t>
            </a:r>
            <a:r>
              <a:rPr>
                <a:solidFill>
                  <a:srgbClr val="009900"/>
                </a:solidFill>
              </a:rPr>
              <a:t>}</a:t>
            </a:r>
            <a:r>
              <a:t> </a:t>
            </a:r>
            <a:r>
              <a:rPr b="1">
                <a:solidFill>
                  <a:srgbClr val="000000"/>
                </a:solidFill>
              </a:rPr>
              <a:t>catch</a:t>
            </a:r>
            <a:r>
              <a:t> </a:t>
            </a:r>
            <a:r>
              <a:rPr>
                <a:solidFill>
                  <a:srgbClr val="009900"/>
                </a:solidFill>
              </a:rPr>
              <a:t>(</a:t>
            </a:r>
            <a:r>
              <a:t>exception</a:t>
            </a:r>
            <a:r>
              <a:rPr>
                <a:solidFill>
                  <a:srgbClr val="339933"/>
                </a:solidFill>
              </a:rPr>
              <a:t>:</a:t>
            </a:r>
            <a:r>
              <a:t> InvalidProtocolBufferException</a:t>
            </a:r>
            <a:r>
              <a:rPr>
                <a:solidFill>
                  <a:srgbClr val="009900"/>
                </a:solidFill>
              </a:rPr>
              <a:t>)</a:t>
            </a:r>
            <a:r>
              <a:t> </a:t>
            </a:r>
            <a:r>
              <a:rPr>
                <a:solidFill>
                  <a:srgbClr val="009900"/>
                </a:solidFill>
              </a:rPr>
              <a:t>{</a:t>
            </a:r>
          </a:p>
          <a:p>
            <a:pPr marL="0" defTabSz="393192">
              <a:lnSpc>
                <a:spcPct val="100000"/>
              </a:lnSpc>
              <a:spcBef>
                <a:spcPts val="0"/>
              </a:spcBef>
              <a:defRPr sz="1414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     </a:t>
            </a:r>
            <a:r>
              <a:rPr b="1">
                <a:solidFill>
                  <a:srgbClr val="000000"/>
                </a:solidFill>
              </a:rPr>
              <a:t>throw</a:t>
            </a:r>
            <a:r>
              <a:t> CorruptionException</a:t>
            </a:r>
            <a:r>
              <a:rPr>
                <a:solidFill>
                  <a:srgbClr val="009900"/>
                </a:solidFill>
              </a:rPr>
              <a:t>(</a:t>
            </a:r>
            <a:r>
              <a:rPr>
                <a:solidFill>
                  <a:srgbClr val="0000FF"/>
                </a:solidFill>
              </a:rPr>
              <a:t>"Cannot read proto."</a:t>
            </a:r>
            <a:r>
              <a:t>, exception</a:t>
            </a:r>
            <a:r>
              <a:rPr>
                <a:solidFill>
                  <a:srgbClr val="009900"/>
                </a:solidFill>
              </a:rPr>
              <a:t>)</a:t>
            </a:r>
          </a:p>
          <a:p>
            <a:pPr marL="0" defTabSz="393192">
              <a:lnSpc>
                <a:spcPct val="100000"/>
              </a:lnSpc>
              <a:spcBef>
                <a:spcPts val="0"/>
              </a:spcBef>
              <a:defRPr sz="1414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   </a:t>
            </a:r>
            <a:r>
              <a:rPr>
                <a:solidFill>
                  <a:srgbClr val="009900"/>
                </a:solidFill>
              </a:rPr>
              <a:t>}</a:t>
            </a:r>
          </a:p>
          <a:p>
            <a:pPr marL="0" defTabSz="393192">
              <a:lnSpc>
                <a:spcPct val="100000"/>
              </a:lnSpc>
              <a:spcBef>
                <a:spcPts val="0"/>
              </a:spcBef>
              <a:defRPr sz="1414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 </a:t>
            </a:r>
            <a:r>
              <a:rPr>
                <a:solidFill>
                  <a:srgbClr val="009900"/>
                </a:solidFill>
              </a:rPr>
              <a:t>}</a:t>
            </a:r>
          </a:p>
          <a:p>
            <a:pPr marL="0" defTabSz="393192">
              <a:lnSpc>
                <a:spcPct val="100000"/>
              </a:lnSpc>
              <a:spcBef>
                <a:spcPts val="0"/>
              </a:spcBef>
              <a:defRPr sz="1414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</a:t>
            </a:r>
          </a:p>
          <a:p>
            <a:pPr marL="0" defTabSz="393192">
              <a:lnSpc>
                <a:spcPct val="100000"/>
              </a:lnSpc>
              <a:spcBef>
                <a:spcPts val="0"/>
              </a:spcBef>
              <a:defRPr sz="1414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12529"/>
                </a:solidFill>
              </a:rPr>
              <a:t>  </a:t>
            </a:r>
            <a:r>
              <a:rPr b="1"/>
              <a:t>override</a:t>
            </a:r>
            <a:r>
              <a:rPr>
                <a:solidFill>
                  <a:srgbClr val="212529"/>
                </a:solidFill>
              </a:rPr>
              <a:t> </a:t>
            </a:r>
            <a:r>
              <a:rPr b="1"/>
              <a:t>suspend</a:t>
            </a:r>
            <a:r>
              <a:rPr>
                <a:solidFill>
                  <a:srgbClr val="212529"/>
                </a:solidFill>
              </a:rPr>
              <a:t> </a:t>
            </a:r>
            <a:r>
              <a:rPr b="1"/>
              <a:t>fun</a:t>
            </a:r>
            <a:r>
              <a:rPr>
                <a:solidFill>
                  <a:srgbClr val="212529"/>
                </a:solidFill>
              </a:rPr>
              <a:t> writeTo</a:t>
            </a:r>
            <a:r>
              <a:rPr>
                <a:solidFill>
                  <a:srgbClr val="009900"/>
                </a:solidFill>
              </a:rPr>
              <a:t>(</a:t>
            </a:r>
            <a:endParaRPr>
              <a:solidFill>
                <a:srgbClr val="212529"/>
              </a:solidFill>
            </a:endParaRPr>
          </a:p>
          <a:p>
            <a:pPr marL="0" defTabSz="393192">
              <a:lnSpc>
                <a:spcPct val="100000"/>
              </a:lnSpc>
              <a:spcBef>
                <a:spcPts val="0"/>
              </a:spcBef>
              <a:defRPr sz="1414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   t</a:t>
            </a:r>
            <a:r>
              <a:rPr>
                <a:solidFill>
                  <a:srgbClr val="339933"/>
                </a:solidFill>
              </a:rPr>
              <a:t>:</a:t>
            </a:r>
            <a:r>
              <a:t> Settings,</a:t>
            </a:r>
          </a:p>
          <a:p>
            <a:pPr marL="0" defTabSz="393192">
              <a:lnSpc>
                <a:spcPct val="100000"/>
              </a:lnSpc>
              <a:spcBef>
                <a:spcPts val="0"/>
              </a:spcBef>
              <a:defRPr sz="1414">
                <a:solidFill>
                  <a:srgbClr val="0033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12529"/>
                </a:solidFill>
              </a:rPr>
              <a:t>    output</a:t>
            </a:r>
            <a:r>
              <a:rPr>
                <a:solidFill>
                  <a:srgbClr val="339933"/>
                </a:solidFill>
              </a:rPr>
              <a:t>:</a:t>
            </a:r>
            <a:r>
              <a:rPr>
                <a:solidFill>
                  <a:srgbClr val="212529"/>
                </a:solidFill>
              </a:rPr>
              <a:t> </a:t>
            </a:r>
            <a:r>
              <a:t>OutputStream</a:t>
            </a:r>
            <a:r>
              <a:rPr>
                <a:solidFill>
                  <a:srgbClr val="009900"/>
                </a:solidFill>
              </a:rPr>
              <a:t>)</a:t>
            </a:r>
            <a:r>
              <a:rPr>
                <a:solidFill>
                  <a:srgbClr val="212529"/>
                </a:solidFill>
              </a:rPr>
              <a:t> </a:t>
            </a:r>
            <a:r>
              <a:rPr>
                <a:solidFill>
                  <a:srgbClr val="339933"/>
                </a:solidFill>
              </a:rPr>
              <a:t>=</a:t>
            </a:r>
            <a:r>
              <a:rPr>
                <a:solidFill>
                  <a:srgbClr val="212529"/>
                </a:solidFill>
              </a:rPr>
              <a:t> t.</a:t>
            </a:r>
            <a:r>
              <a:rPr>
                <a:solidFill>
                  <a:srgbClr val="006633"/>
                </a:solidFill>
              </a:rPr>
              <a:t>writeTo</a:t>
            </a:r>
            <a:r>
              <a:rPr>
                <a:solidFill>
                  <a:srgbClr val="009900"/>
                </a:solidFill>
              </a:rPr>
              <a:t>(</a:t>
            </a:r>
            <a:r>
              <a:rPr>
                <a:solidFill>
                  <a:srgbClr val="212529"/>
                </a:solidFill>
              </a:rPr>
              <a:t>output</a:t>
            </a:r>
            <a:r>
              <a:rPr>
                <a:solidFill>
                  <a:srgbClr val="009900"/>
                </a:solidFill>
              </a:rPr>
              <a:t>)</a:t>
            </a:r>
            <a:endParaRPr>
              <a:solidFill>
                <a:srgbClr val="212529"/>
              </a:solidFill>
            </a:endParaRPr>
          </a:p>
          <a:p>
            <a:pPr marL="0" defTabSz="393192">
              <a:lnSpc>
                <a:spcPct val="100000"/>
              </a:lnSpc>
              <a:spcBef>
                <a:spcPts val="0"/>
              </a:spcBef>
              <a:defRPr sz="1414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solidFill>
                <a:srgbClr val="212529"/>
              </a:solidFill>
            </a:endParaRPr>
          </a:p>
          <a:p>
            <a:pPr marL="0" defTabSz="393192">
              <a:lnSpc>
                <a:spcPct val="100000"/>
              </a:lnSpc>
              <a:spcBef>
                <a:spcPts val="0"/>
              </a:spcBef>
              <a:defRPr sz="1414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</a:t>
            </a:r>
          </a:p>
          <a:p>
            <a:pPr marL="0" defTabSz="393192">
              <a:lnSpc>
                <a:spcPct val="100000"/>
              </a:lnSpc>
              <a:spcBef>
                <a:spcPts val="0"/>
              </a:spcBef>
              <a:defRPr sz="1414">
                <a:solidFill>
                  <a:srgbClr val="0066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0000"/>
                </a:solidFill>
              </a:rPr>
              <a:t>val</a:t>
            </a:r>
            <a:r>
              <a:rPr>
                <a:solidFill>
                  <a:srgbClr val="212529"/>
                </a:solidFill>
              </a:rPr>
              <a:t> </a:t>
            </a:r>
            <a:r>
              <a:rPr>
                <a:solidFill>
                  <a:srgbClr val="003399"/>
                </a:solidFill>
              </a:rPr>
              <a:t>Context</a:t>
            </a:r>
            <a:r>
              <a:rPr>
                <a:solidFill>
                  <a:srgbClr val="212529"/>
                </a:solidFill>
              </a:rPr>
              <a:t>.</a:t>
            </a:r>
            <a:r>
              <a:t>settingsDataStore</a:t>
            </a:r>
            <a:r>
              <a:rPr>
                <a:solidFill>
                  <a:srgbClr val="339933"/>
                </a:solidFill>
              </a:rPr>
              <a:t>:</a:t>
            </a:r>
            <a:r>
              <a:rPr>
                <a:solidFill>
                  <a:srgbClr val="212529"/>
                </a:solidFill>
              </a:rPr>
              <a:t> DataStore</a:t>
            </a:r>
            <a:r>
              <a:rPr>
                <a:solidFill>
                  <a:srgbClr val="339933"/>
                </a:solidFill>
              </a:rPr>
              <a:t>&lt;</a:t>
            </a:r>
            <a:r>
              <a:rPr b="1">
                <a:solidFill>
                  <a:srgbClr val="212529"/>
                </a:solidFill>
              </a:rPr>
              <a:t>Settings</a:t>
            </a:r>
            <a:r>
              <a:rPr>
                <a:solidFill>
                  <a:srgbClr val="339933"/>
                </a:solidFill>
              </a:rPr>
              <a:t>&gt;</a:t>
            </a:r>
            <a:r>
              <a:rPr>
                <a:solidFill>
                  <a:srgbClr val="212529"/>
                </a:solidFill>
              </a:rPr>
              <a:t> by dataStore</a:t>
            </a:r>
            <a:r>
              <a:rPr>
                <a:solidFill>
                  <a:srgbClr val="009900"/>
                </a:solidFill>
              </a:rPr>
              <a:t>(</a:t>
            </a:r>
            <a:endParaRPr>
              <a:solidFill>
                <a:srgbClr val="212529"/>
              </a:solidFill>
            </a:endParaRPr>
          </a:p>
          <a:p>
            <a:pPr marL="0" defTabSz="393192">
              <a:lnSpc>
                <a:spcPct val="100000"/>
              </a:lnSpc>
              <a:spcBef>
                <a:spcPts val="0"/>
              </a:spcBef>
              <a:defRPr sz="1414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12529"/>
                </a:solidFill>
              </a:rPr>
              <a:t>  fileName </a:t>
            </a:r>
            <a:r>
              <a:rPr>
                <a:solidFill>
                  <a:srgbClr val="339933"/>
                </a:solidFill>
              </a:rPr>
              <a:t>=</a:t>
            </a:r>
            <a:r>
              <a:rPr>
                <a:solidFill>
                  <a:srgbClr val="212529"/>
                </a:solidFill>
              </a:rPr>
              <a:t> </a:t>
            </a:r>
            <a:r>
              <a:t>"settings.pb"</a:t>
            </a:r>
            <a:r>
              <a:rPr>
                <a:solidFill>
                  <a:srgbClr val="212529"/>
                </a:solidFill>
              </a:rPr>
              <a:t>,</a:t>
            </a:r>
            <a:endParaRPr>
              <a:solidFill>
                <a:srgbClr val="212529"/>
              </a:solidFill>
            </a:endParaRPr>
          </a:p>
          <a:p>
            <a:pPr marL="0" defTabSz="393192">
              <a:lnSpc>
                <a:spcPct val="100000"/>
              </a:lnSpc>
              <a:spcBef>
                <a:spcPts val="0"/>
              </a:spcBef>
              <a:defRPr sz="1414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 serializer </a:t>
            </a:r>
            <a:r>
              <a:rPr>
                <a:solidFill>
                  <a:srgbClr val="339933"/>
                </a:solidFill>
              </a:rPr>
              <a:t>=</a:t>
            </a:r>
            <a:r>
              <a:t> SettingsSerializer</a:t>
            </a:r>
          </a:p>
          <a:p>
            <a:pPr marL="0" defTabSz="393192">
              <a:lnSpc>
                <a:spcPct val="100000"/>
              </a:lnSpc>
              <a:spcBef>
                <a:spcPts val="0"/>
              </a:spcBef>
              <a:defRPr sz="1414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)</a:t>
            </a:r>
          </a:p>
        </p:txBody>
      </p:sp>
      <p:sp>
        <p:nvSpPr>
          <p:cNvPr id="739" name="Google Shape;440;g1716afab649_0_140"/>
          <p:cNvSpPr txBox="1"/>
          <p:nvPr>
            <p:ph type="title"/>
          </p:nvPr>
        </p:nvSpPr>
        <p:spPr>
          <a:xfrm>
            <a:off x="677332" y="692150"/>
            <a:ext cx="10855802" cy="644100"/>
          </a:xfrm>
          <a:prstGeom prst="rect">
            <a:avLst/>
          </a:prstGeom>
        </p:spPr>
        <p:txBody>
          <a:bodyPr/>
          <a:lstStyle/>
          <a:p>
            <a:pPr/>
            <a:r>
              <a:t>DataStore - Proto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Снимок экрана 2022-11-11 в 16.14.58.png" descr="Снимок экрана 2022-11-11 в 16.14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999" y="17425"/>
            <a:ext cx="10160001" cy="659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485;g1716afab649_0_67"/>
          <p:cNvSpPr txBox="1"/>
          <p:nvPr>
            <p:ph type="title"/>
          </p:nvPr>
        </p:nvSpPr>
        <p:spPr>
          <a:xfrm>
            <a:off x="1999415" y="2971950"/>
            <a:ext cx="8193301" cy="914101"/>
          </a:xfrm>
          <a:prstGeom prst="rect">
            <a:avLst/>
          </a:prstGeom>
        </p:spPr>
        <p:txBody>
          <a:bodyPr/>
          <a:lstStyle>
            <a:lvl1pPr defTabSz="850391">
              <a:defRPr sz="6138"/>
            </a:lvl1pPr>
          </a:lstStyle>
          <a:p>
            <a:pPr/>
            <a:r>
              <a:t>Вопросы?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490;g1716afab649_0_39"/>
          <p:cNvSpPr txBox="1"/>
          <p:nvPr>
            <p:ph type="title"/>
          </p:nvPr>
        </p:nvSpPr>
        <p:spPr>
          <a:xfrm>
            <a:off x="603171" y="1119966"/>
            <a:ext cx="4621502" cy="1828201"/>
          </a:xfrm>
          <a:prstGeom prst="rect">
            <a:avLst/>
          </a:prstGeom>
        </p:spPr>
        <p:txBody>
          <a:bodyPr/>
          <a:lstStyle>
            <a:lvl1pPr defTabSz="877823">
              <a:defRPr sz="6335"/>
            </a:lvl1pPr>
          </a:lstStyle>
          <a:p>
            <a:pPr/>
            <a:r>
              <a:t>Internal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373;g1716afab649_0_0"/>
          <p:cNvSpPr txBox="1"/>
          <p:nvPr>
            <p:ph type="body" sz="half" idx="1"/>
          </p:nvPr>
        </p:nvSpPr>
        <p:spPr>
          <a:xfrm>
            <a:off x="6096000" y="692151"/>
            <a:ext cx="5437200" cy="5508600"/>
          </a:xfrm>
          <a:prstGeom prst="rect">
            <a:avLst/>
          </a:prstGeom>
        </p:spPr>
        <p:txBody>
          <a:bodyPr/>
          <a:lstStyle/>
          <a:p>
            <a:pPr marL="457200" indent="-412750">
              <a:buClr>
                <a:srgbClr val="000000"/>
              </a:buClr>
              <a:buSzPts val="2700"/>
              <a:buFont typeface="Helvetica Neue"/>
              <a:buChar char="●"/>
              <a:defRPr sz="2700"/>
            </a:pPr>
            <a:r>
              <a:t>С 2013 года - Android</a:t>
            </a:r>
          </a:p>
          <a:p>
            <a:pPr marL="457200" indent="-412750">
              <a:buClr>
                <a:srgbClr val="000000"/>
              </a:buClr>
              <a:buSzPts val="2700"/>
              <a:buFont typeface="Helvetica Neue"/>
              <a:buChar char="●"/>
              <a:defRPr sz="2700"/>
            </a:pPr>
            <a:r>
              <a:t>«Банк Софт Системс»</a:t>
            </a:r>
          </a:p>
          <a:p>
            <a:pPr marL="457200" indent="-412750">
              <a:buClr>
                <a:srgbClr val="000000"/>
              </a:buClr>
              <a:buSzPts val="2700"/>
              <a:buFont typeface="Helvetica Neue"/>
              <a:buChar char="●"/>
              <a:defRPr sz="2700"/>
            </a:pPr>
            <a:r>
              <a:t>«Одноклассники»</a:t>
            </a:r>
          </a:p>
          <a:p>
            <a:pPr marL="457200" indent="-412750">
              <a:buClr>
                <a:srgbClr val="000000"/>
              </a:buClr>
              <a:buSzPts val="2700"/>
              <a:buFont typeface="Helvetica Neue"/>
              <a:buChar char="●"/>
              <a:defRPr sz="2700"/>
            </a:pPr>
            <a:r>
              <a:t>стартапы</a:t>
            </a:r>
          </a:p>
          <a:p>
            <a:pPr marL="457200" indent="-412750">
              <a:buClr>
                <a:srgbClr val="000000"/>
              </a:buClr>
              <a:buSzPts val="2700"/>
              <a:buFont typeface="Helvetica Neue"/>
              <a:buChar char="●"/>
              <a:defRPr sz="2700"/>
            </a:pPr>
          </a:p>
          <a:p>
            <a:pPr marL="457200" indent="-412750">
              <a:buClr>
                <a:srgbClr val="000000"/>
              </a:buClr>
              <a:buSzPts val="2700"/>
              <a:buFont typeface="Helvetica Neue"/>
              <a:buChar char="●"/>
              <a:defRPr sz="2700"/>
            </a:pPr>
            <a:r>
              <a:t>Сейчас - руководитель функции Android, проекты:</a:t>
            </a:r>
          </a:p>
          <a:p>
            <a:pPr marL="457200" indent="-412750">
              <a:buClr>
                <a:srgbClr val="000000"/>
              </a:buClr>
              <a:buSzPts val="2700"/>
              <a:buFont typeface="Helvetica Neue"/>
              <a:buChar char="●"/>
              <a:defRPr sz="2700"/>
            </a:pPr>
            <a:r>
              <a:t>«Юла» </a:t>
            </a:r>
          </a:p>
          <a:p>
            <a:pPr marL="457200" indent="-412750">
              <a:buClr>
                <a:srgbClr val="000000"/>
              </a:buClr>
              <a:buSzPts val="2700"/>
              <a:buFont typeface="Helvetica Neue"/>
              <a:buChar char="●"/>
              <a:defRPr sz="2700"/>
            </a:pPr>
            <a:r>
              <a:t>«ВКонтакте» - команды бизнес-юнита СМБ</a:t>
            </a:r>
          </a:p>
        </p:txBody>
      </p:sp>
      <p:sp>
        <p:nvSpPr>
          <p:cNvPr id="683" name="Google Shape;374;g1716afab649_0_0"/>
          <p:cNvSpPr txBox="1"/>
          <p:nvPr>
            <p:ph type="title"/>
          </p:nvPr>
        </p:nvSpPr>
        <p:spPr>
          <a:xfrm>
            <a:off x="677333" y="692150"/>
            <a:ext cx="5165400" cy="644100"/>
          </a:xfrm>
          <a:prstGeom prst="rect">
            <a:avLst/>
          </a:prstGeom>
        </p:spPr>
        <p:txBody>
          <a:bodyPr/>
          <a:lstStyle/>
          <a:p>
            <a:pPr/>
            <a:r>
              <a:t>Хайминов Алексей</a:t>
            </a:r>
          </a:p>
        </p:txBody>
      </p:sp>
      <p:pic>
        <p:nvPicPr>
          <p:cNvPr id="684" name="Alexey Khaiminov.png" descr="Alexey Khaimino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560" y="1694080"/>
            <a:ext cx="4195623" cy="4195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Доступ к файлам в Internal Storage имеет только ваше приложение. Пользователь (в общем случае) доступа не имеет.…"/>
          <p:cNvSpPr txBox="1"/>
          <p:nvPr>
            <p:ph type="body" idx="1"/>
          </p:nvPr>
        </p:nvSpPr>
        <p:spPr>
          <a:xfrm>
            <a:off x="671511" y="1586755"/>
            <a:ext cx="9760846" cy="4650533"/>
          </a:xfrm>
          <a:prstGeom prst="rect">
            <a:avLst/>
          </a:prstGeom>
        </p:spPr>
        <p:txBody>
          <a:bodyPr/>
          <a:lstStyle/>
          <a:p>
            <a:pPr defTabSz="255116">
              <a:lnSpc>
                <a:spcPts val="4000"/>
              </a:lnSpc>
              <a:spcBef>
                <a:spcPts val="0"/>
              </a:spcBef>
              <a:defRPr sz="1550"/>
            </a:pPr>
            <a:r>
              <a:t>Доступ к файлам в Internal Storage имеет только ваше приложение. Пользователь (в общем случае) доступа не имеет</a:t>
            </a:r>
            <a:r>
              <a:rPr sz="1736">
                <a:latin typeface="+mn-lt"/>
                <a:ea typeface="+mn-ea"/>
                <a:cs typeface="+mn-cs"/>
                <a:sym typeface="Arial"/>
              </a:rPr>
              <a:t>.</a:t>
            </a:r>
            <a:endParaRPr sz="620">
              <a:latin typeface="Times Roman"/>
              <a:ea typeface="Times Roman"/>
              <a:cs typeface="Times Roman"/>
              <a:sym typeface="Times Roman"/>
            </a:endParaRPr>
          </a:p>
          <a:p>
            <a:pPr defTabSz="255116">
              <a:lnSpc>
                <a:spcPct val="100000"/>
              </a:lnSpc>
              <a:spcBef>
                <a:spcPts val="0"/>
              </a:spcBef>
              <a:defRPr sz="62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255116">
              <a:lnSpc>
                <a:spcPts val="3700"/>
              </a:lnSpc>
              <a:spcBef>
                <a:spcPts val="0"/>
              </a:spcBef>
              <a:defRPr sz="1612"/>
            </a:pPr>
            <a:r>
              <a:t>Чтение из хранилища:</a:t>
            </a:r>
          </a:p>
          <a:p>
            <a:pPr defTabSz="255116">
              <a:lnSpc>
                <a:spcPts val="4000"/>
              </a:lnSpc>
              <a:spcBef>
                <a:spcPts val="0"/>
              </a:spcBef>
              <a:defRPr sz="620"/>
            </a:pPr>
          </a:p>
          <a:p>
            <a:pPr defTabSz="255116">
              <a:lnSpc>
                <a:spcPts val="4000"/>
              </a:lnSpc>
              <a:spcBef>
                <a:spcPts val="0"/>
              </a:spcBef>
              <a:defRPr sz="173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FileInputStream openFileInput(String name)</a:t>
            </a:r>
          </a:p>
          <a:p>
            <a:pPr defTabSz="255116">
              <a:lnSpc>
                <a:spcPts val="4000"/>
              </a:lnSpc>
              <a:spcBef>
                <a:spcPts val="0"/>
              </a:spcBef>
              <a:defRPr sz="62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255116">
              <a:lnSpc>
                <a:spcPts val="3700"/>
              </a:lnSpc>
              <a:spcBef>
                <a:spcPts val="0"/>
              </a:spcBef>
              <a:defRPr sz="1612"/>
            </a:pPr>
            <a:r>
              <a:t>Запись в хранилище:</a:t>
            </a:r>
          </a:p>
          <a:p>
            <a:pPr defTabSz="255116">
              <a:lnSpc>
                <a:spcPts val="4000"/>
              </a:lnSpc>
              <a:spcBef>
                <a:spcPts val="0"/>
              </a:spcBef>
              <a:defRPr sz="620"/>
            </a:pPr>
          </a:p>
          <a:p>
            <a:pPr defTabSz="255116">
              <a:lnSpc>
                <a:spcPts val="4000"/>
              </a:lnSpc>
              <a:spcBef>
                <a:spcPts val="0"/>
              </a:spcBef>
              <a:defRPr sz="173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FileOutputStream openFileOutput(String name, int mode)</a:t>
            </a:r>
          </a:p>
        </p:txBody>
      </p:sp>
      <p:sp>
        <p:nvSpPr>
          <p:cNvPr id="748" name="Internal Storage"/>
          <p:cNvSpPr txBox="1"/>
          <p:nvPr>
            <p:ph type="title"/>
          </p:nvPr>
        </p:nvSpPr>
        <p:spPr>
          <a:xfrm>
            <a:off x="677332" y="692150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Internal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File getFilesDir() - путь до приватной директории приложения…"/>
          <p:cNvSpPr txBox="1"/>
          <p:nvPr>
            <p:ph type="body" idx="1"/>
          </p:nvPr>
        </p:nvSpPr>
        <p:spPr>
          <a:xfrm>
            <a:off x="671511" y="1586755"/>
            <a:ext cx="9760846" cy="4650533"/>
          </a:xfrm>
          <a:prstGeom prst="rect">
            <a:avLst/>
          </a:prstGeom>
        </p:spPr>
        <p:txBody>
          <a:bodyPr/>
          <a:lstStyle/>
          <a:p>
            <a:pPr marL="220735" indent="-153288" defTabSz="220735">
              <a:lnSpc>
                <a:spcPts val="36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149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 getFilesDir() - </a:t>
            </a:r>
            <a:r>
              <a:rPr>
                <a:latin typeface="+mn-lt"/>
                <a:ea typeface="+mn-ea"/>
                <a:cs typeface="+mn-cs"/>
                <a:sym typeface="Arial"/>
              </a:rPr>
              <a:t>путь до приватной директории приложения</a:t>
            </a:r>
            <a:br>
              <a:rPr>
                <a:latin typeface="+mn-lt"/>
                <a:ea typeface="+mn-ea"/>
                <a:cs typeface="+mn-cs"/>
                <a:sym typeface="Arial"/>
              </a:rPr>
            </a:br>
            <a:endParaRPr sz="884"/>
          </a:p>
          <a:p>
            <a:pPr marL="220735" indent="-153288" defTabSz="220735">
              <a:lnSpc>
                <a:spcPts val="36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149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 getDir(String name, int mode) </a:t>
            </a:r>
            <a:r>
              <a:rPr>
                <a:latin typeface="+mn-lt"/>
                <a:ea typeface="+mn-ea"/>
                <a:cs typeface="+mn-cs"/>
                <a:sym typeface="Arial"/>
              </a:rPr>
              <a:t>- открывает/создает директорию в приватном хранилище</a:t>
            </a:r>
            <a:br>
              <a:rPr>
                <a:latin typeface="+mn-lt"/>
                <a:ea typeface="+mn-ea"/>
                <a:cs typeface="+mn-cs"/>
                <a:sym typeface="Arial"/>
              </a:rPr>
            </a:br>
            <a:endParaRPr sz="884"/>
          </a:p>
          <a:p>
            <a:pPr marL="220735" indent="-153288" defTabSz="220735">
              <a:lnSpc>
                <a:spcPts val="36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149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 getCacheDir() - </a:t>
            </a:r>
            <a:r>
              <a:rPr>
                <a:latin typeface="+mn-lt"/>
                <a:ea typeface="+mn-ea"/>
                <a:cs typeface="+mn-cs"/>
                <a:sym typeface="Arial"/>
              </a:rPr>
              <a:t>путь до директории для хранения кэшей</a:t>
            </a:r>
            <a:br>
              <a:rPr>
                <a:latin typeface="+mn-lt"/>
                <a:ea typeface="+mn-ea"/>
                <a:cs typeface="+mn-cs"/>
                <a:sym typeface="Arial"/>
              </a:rPr>
            </a:br>
            <a:endParaRPr sz="884">
              <a:latin typeface="+mn-lt"/>
              <a:ea typeface="+mn-ea"/>
              <a:cs typeface="+mn-cs"/>
              <a:sym typeface="Arial"/>
            </a:endParaRPr>
          </a:p>
          <a:p>
            <a:pPr marL="220735" indent="-153288" defTabSz="220735">
              <a:lnSpc>
                <a:spcPts val="36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149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boolean deleteFile(String name) - </a:t>
            </a:r>
            <a:r>
              <a:rPr>
                <a:latin typeface="+mn-lt"/>
                <a:ea typeface="+mn-ea"/>
                <a:cs typeface="+mn-cs"/>
                <a:sym typeface="Arial"/>
              </a:rPr>
              <a:t>удаляет приватный файл</a:t>
            </a:r>
            <a:br>
              <a:rPr>
                <a:latin typeface="+mn-lt"/>
                <a:ea typeface="+mn-ea"/>
                <a:cs typeface="+mn-cs"/>
                <a:sym typeface="Arial"/>
              </a:rPr>
            </a:br>
            <a:endParaRPr sz="884"/>
          </a:p>
          <a:p>
            <a:pPr marL="220735" indent="-153288" defTabSz="220735">
              <a:lnSpc>
                <a:spcPts val="36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149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String[] fileList() - </a:t>
            </a:r>
            <a:r>
              <a:rPr>
                <a:latin typeface="+mn-lt"/>
                <a:ea typeface="+mn-ea"/>
                <a:cs typeface="+mn-cs"/>
                <a:sym typeface="Arial"/>
              </a:rPr>
              <a:t>список приватных файлов</a:t>
            </a:r>
            <a:br>
              <a:rPr>
                <a:latin typeface="+mn-lt"/>
                <a:ea typeface="+mn-ea"/>
                <a:cs typeface="+mn-cs"/>
                <a:sym typeface="Arial"/>
              </a:rPr>
            </a:br>
          </a:p>
        </p:txBody>
      </p:sp>
      <p:sp>
        <p:nvSpPr>
          <p:cNvPr id="751" name="Internal Storage"/>
          <p:cNvSpPr txBox="1"/>
          <p:nvPr>
            <p:ph type="title"/>
          </p:nvPr>
        </p:nvSpPr>
        <p:spPr>
          <a:xfrm>
            <a:off x="677332" y="692150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Internal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490;g1716afab649_0_39"/>
          <p:cNvSpPr txBox="1"/>
          <p:nvPr>
            <p:ph type="title"/>
          </p:nvPr>
        </p:nvSpPr>
        <p:spPr>
          <a:xfrm>
            <a:off x="603171" y="1119966"/>
            <a:ext cx="4621502" cy="1828201"/>
          </a:xfrm>
          <a:prstGeom prst="rect">
            <a:avLst/>
          </a:prstGeom>
        </p:spPr>
        <p:txBody>
          <a:bodyPr/>
          <a:lstStyle>
            <a:lvl1pPr defTabSz="877823">
              <a:defRPr sz="6335"/>
            </a:lvl1pPr>
          </a:lstStyle>
          <a:p>
            <a:pPr/>
            <a:r>
              <a:t>External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Добавить пермишены в AndroidManifest.xml:…"/>
          <p:cNvSpPr txBox="1"/>
          <p:nvPr>
            <p:ph type="body" idx="1"/>
          </p:nvPr>
        </p:nvSpPr>
        <p:spPr>
          <a:xfrm>
            <a:off x="671511" y="1586755"/>
            <a:ext cx="9760846" cy="4650533"/>
          </a:xfrm>
          <a:prstGeom prst="rect">
            <a:avLst/>
          </a:prstGeom>
        </p:spPr>
        <p:txBody>
          <a:bodyPr/>
          <a:lstStyle/>
          <a:p>
            <a:pPr defTabSz="138256">
              <a:lnSpc>
                <a:spcPts val="2200"/>
              </a:lnSpc>
              <a:spcBef>
                <a:spcPts val="0"/>
              </a:spcBef>
              <a:defRPr sz="918">
                <a:latin typeface="+mn-lt"/>
                <a:ea typeface="+mn-ea"/>
                <a:cs typeface="+mn-cs"/>
                <a:sym typeface="Arial"/>
              </a:defRPr>
            </a:pPr>
            <a:r>
              <a:t>Добавить пермишены в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t>:</a:t>
            </a:r>
          </a:p>
          <a:p>
            <a:pPr defTabSz="138256">
              <a:lnSpc>
                <a:spcPts val="2200"/>
              </a:lnSpc>
              <a:spcBef>
                <a:spcPts val="0"/>
              </a:spcBef>
              <a:defRPr sz="324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138256" indent="-96012" defTabSz="138256">
              <a:lnSpc>
                <a:spcPts val="2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91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WRITE_EXTERNAL_STORAGE (c 29 API не всегда нужно!)</a:t>
            </a:r>
            <a:br/>
            <a:endParaRPr sz="540"/>
          </a:p>
          <a:p>
            <a:pPr marL="138256" indent="-96012" defTabSz="138256">
              <a:lnSpc>
                <a:spcPts val="2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91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READ_EXTERNAL_STORAGE</a:t>
            </a:r>
            <a:br/>
            <a:endParaRPr sz="540"/>
          </a:p>
          <a:p>
            <a:pPr defTabSz="138256">
              <a:lnSpc>
                <a:spcPct val="100000"/>
              </a:lnSpc>
              <a:spcBef>
                <a:spcPts val="0"/>
              </a:spcBef>
              <a:defRPr sz="324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138256">
              <a:lnSpc>
                <a:spcPts val="2200"/>
              </a:lnSpc>
              <a:spcBef>
                <a:spcPts val="0"/>
              </a:spcBef>
              <a:defRPr sz="918">
                <a:latin typeface="+mn-lt"/>
                <a:ea typeface="+mn-ea"/>
                <a:cs typeface="+mn-cs"/>
                <a:sym typeface="Arial"/>
              </a:defRPr>
            </a:pPr>
            <a:r>
              <a:t>Проверка состояния внешнего хранилища:</a:t>
            </a:r>
          </a:p>
          <a:p>
            <a:pPr defTabSz="138256">
              <a:lnSpc>
                <a:spcPts val="2200"/>
              </a:lnSpc>
              <a:spcBef>
                <a:spcPts val="0"/>
              </a:spcBef>
              <a:defRPr sz="324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indent="184343" defTabSz="138256">
              <a:lnSpc>
                <a:spcPts val="2200"/>
              </a:lnSpc>
              <a:spcBef>
                <a:spcPts val="0"/>
              </a:spcBef>
              <a:defRPr sz="91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Environment.getExternalStorageState()</a:t>
            </a:r>
            <a:r>
              <a:rPr>
                <a:latin typeface="+mn-lt"/>
                <a:ea typeface="+mn-ea"/>
                <a:cs typeface="+mn-cs"/>
                <a:sym typeface="Arial"/>
              </a:rPr>
              <a:t> 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 indent="184343" defTabSz="138256">
              <a:lnSpc>
                <a:spcPts val="2200"/>
              </a:lnSpc>
              <a:spcBef>
                <a:spcPts val="0"/>
              </a:spcBef>
              <a:defRPr sz="324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138256">
              <a:lnSpc>
                <a:spcPts val="2200"/>
              </a:lnSpc>
              <a:spcBef>
                <a:spcPts val="0"/>
              </a:spcBef>
              <a:defRPr sz="918">
                <a:latin typeface="+mn-lt"/>
                <a:ea typeface="+mn-ea"/>
                <a:cs typeface="+mn-cs"/>
                <a:sym typeface="Arial"/>
              </a:defRPr>
            </a:pPr>
            <a:r>
              <a:t>Возможные состояния хранилища:</a:t>
            </a:r>
          </a:p>
          <a:p>
            <a:pPr defTabSz="138256">
              <a:lnSpc>
                <a:spcPts val="2200"/>
              </a:lnSpc>
              <a:spcBef>
                <a:spcPts val="0"/>
              </a:spcBef>
              <a:defRPr sz="324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138256" indent="-96012" defTabSz="138256">
              <a:lnSpc>
                <a:spcPts val="2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91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Environment.MEDIA_MOUNTED</a:t>
            </a:r>
            <a:br/>
            <a:endParaRPr sz="540"/>
          </a:p>
          <a:p>
            <a:pPr marL="138256" indent="-96012" defTabSz="138256">
              <a:lnSpc>
                <a:spcPts val="2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91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Environment.MEDIA_MOUNTED_READ_ONLY</a:t>
            </a:r>
            <a:br/>
          </a:p>
        </p:txBody>
      </p:sp>
      <p:sp>
        <p:nvSpPr>
          <p:cNvPr id="756" name="External Storage"/>
          <p:cNvSpPr txBox="1"/>
          <p:nvPr>
            <p:ph type="title"/>
          </p:nvPr>
        </p:nvSpPr>
        <p:spPr>
          <a:xfrm>
            <a:off x="677332" y="692150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External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fun isExternalStorageWritable: Boolean ()  {…"/>
          <p:cNvSpPr txBox="1"/>
          <p:nvPr>
            <p:ph type="body" idx="1"/>
          </p:nvPr>
        </p:nvSpPr>
        <p:spPr>
          <a:xfrm>
            <a:off x="671511" y="1586755"/>
            <a:ext cx="9760846" cy="4650533"/>
          </a:xfrm>
          <a:prstGeom prst="rect">
            <a:avLst/>
          </a:prstGeom>
        </p:spPr>
        <p:txBody>
          <a:bodyPr/>
          <a:lstStyle/>
          <a:p>
            <a:pPr defTabSz="272628">
              <a:lnSpc>
                <a:spcPts val="3300"/>
              </a:lnSpc>
              <a:spcBef>
                <a:spcPts val="700"/>
              </a:spcBef>
              <a:defRPr sz="1407">
                <a:solidFill>
                  <a:srgbClr val="000088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fun</a:t>
            </a:r>
            <a:r>
              <a:rPr>
                <a:solidFill>
                  <a:srgbClr val="000000"/>
                </a:solidFill>
              </a:rPr>
              <a:t> isExternalStorageWritable: Boolean </a:t>
            </a:r>
            <a:r>
              <a:rPr>
                <a:solidFill>
                  <a:srgbClr val="666600"/>
                </a:solidFill>
              </a:rPr>
              <a:t>()</a:t>
            </a:r>
            <a:r>
              <a:rPr>
                <a:solidFill>
                  <a:srgbClr val="000000"/>
                </a:solidFill>
              </a:rPr>
              <a:t>  </a:t>
            </a:r>
            <a:r>
              <a:rPr>
                <a:solidFill>
                  <a:srgbClr val="666600"/>
                </a:solidFill>
              </a:rPr>
              <a:t>{</a:t>
            </a:r>
            <a:endParaRPr sz="670">
              <a:latin typeface="Times Roman"/>
              <a:ea typeface="Times Roman"/>
              <a:cs typeface="Times Roman"/>
              <a:sym typeface="Times Roman"/>
            </a:endParaRPr>
          </a:p>
          <a:p>
            <a:pPr defTabSz="272628">
              <a:lnSpc>
                <a:spcPts val="3300"/>
              </a:lnSpc>
              <a:spcBef>
                <a:spcPts val="700"/>
              </a:spcBef>
              <a:defRPr sz="1407">
                <a:latin typeface="+mn-lt"/>
                <a:ea typeface="+mn-ea"/>
                <a:cs typeface="+mn-cs"/>
                <a:sym typeface="Arial"/>
              </a:defRPr>
            </a:pPr>
            <a:r>
              <a:t>    </a:t>
            </a:r>
            <a:r>
              <a:rPr>
                <a:solidFill>
                  <a:srgbClr val="660066"/>
                </a:solidFill>
              </a:rPr>
              <a:t>val</a:t>
            </a:r>
            <a:r>
              <a:t> state </a:t>
            </a:r>
            <a:r>
              <a:rPr>
                <a:solidFill>
                  <a:srgbClr val="666600"/>
                </a:solidFill>
              </a:rPr>
              <a:t>=</a:t>
            </a:r>
            <a:r>
              <a:t> </a:t>
            </a:r>
            <a:r>
              <a:rPr>
                <a:solidFill>
                  <a:srgbClr val="660066"/>
                </a:solidFill>
              </a:rPr>
              <a:t>Environment</a:t>
            </a:r>
            <a:r>
              <a:rPr>
                <a:solidFill>
                  <a:srgbClr val="666600"/>
                </a:solidFill>
              </a:rPr>
              <a:t>.</a:t>
            </a:r>
            <a:r>
              <a:t>getExternalStorageState</a:t>
            </a:r>
            <a:r>
              <a:rPr>
                <a:solidFill>
                  <a:srgbClr val="666600"/>
                </a:solidFill>
              </a:rPr>
              <a:t>()</a:t>
            </a:r>
            <a:endParaRPr sz="670">
              <a:latin typeface="Times Roman"/>
              <a:ea typeface="Times Roman"/>
              <a:cs typeface="Times Roman"/>
              <a:sym typeface="Times Roman"/>
            </a:endParaRPr>
          </a:p>
          <a:p>
            <a:pPr defTabSz="272628">
              <a:lnSpc>
                <a:spcPts val="3300"/>
              </a:lnSpc>
              <a:spcBef>
                <a:spcPts val="700"/>
              </a:spcBef>
              <a:defRPr sz="1407">
                <a:latin typeface="+mn-lt"/>
                <a:ea typeface="+mn-ea"/>
                <a:cs typeface="+mn-cs"/>
                <a:sym typeface="Arial"/>
              </a:defRPr>
            </a:pPr>
            <a:r>
              <a:t>    </a:t>
            </a:r>
            <a:r>
              <a:rPr>
                <a:solidFill>
                  <a:srgbClr val="000088"/>
                </a:solidFill>
              </a:rPr>
              <a:t>return </a:t>
            </a:r>
            <a:r>
              <a:rPr>
                <a:solidFill>
                  <a:srgbClr val="660066"/>
                </a:solidFill>
              </a:rPr>
              <a:t>Environment</a:t>
            </a:r>
            <a:r>
              <a:rPr>
                <a:solidFill>
                  <a:srgbClr val="666600"/>
                </a:solidFill>
              </a:rPr>
              <a:t>.</a:t>
            </a:r>
            <a:r>
              <a:t>MEDIA_MOUNTED</a:t>
            </a:r>
            <a:r>
              <a:rPr>
                <a:solidFill>
                  <a:srgbClr val="666600"/>
                </a:solidFill>
              </a:rPr>
              <a:t> == </a:t>
            </a:r>
            <a:r>
              <a:t>state</a:t>
            </a:r>
            <a:endParaRPr sz="670">
              <a:latin typeface="Times Roman"/>
              <a:ea typeface="Times Roman"/>
              <a:cs typeface="Times Roman"/>
              <a:sym typeface="Times Roman"/>
            </a:endParaRPr>
          </a:p>
          <a:p>
            <a:pPr defTabSz="272628">
              <a:lnSpc>
                <a:spcPts val="3300"/>
              </a:lnSpc>
              <a:spcBef>
                <a:spcPts val="700"/>
              </a:spcBef>
              <a:defRPr sz="1407">
                <a:solidFill>
                  <a:srgbClr val="6666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}</a:t>
            </a:r>
            <a:endParaRPr sz="670">
              <a:latin typeface="Times Roman"/>
              <a:ea typeface="Times Roman"/>
              <a:cs typeface="Times Roman"/>
              <a:sym typeface="Times Roman"/>
            </a:endParaRPr>
          </a:p>
          <a:p>
            <a:pPr defTabSz="272628">
              <a:lnSpc>
                <a:spcPct val="100000"/>
              </a:lnSpc>
              <a:spcBef>
                <a:spcPts val="0"/>
              </a:spcBef>
              <a:defRPr sz="67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272628">
              <a:lnSpc>
                <a:spcPts val="3300"/>
              </a:lnSpc>
              <a:spcBef>
                <a:spcPts val="700"/>
              </a:spcBef>
              <a:defRPr sz="1407">
                <a:solidFill>
                  <a:srgbClr val="000088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fun</a:t>
            </a:r>
            <a:r>
              <a:rPr>
                <a:solidFill>
                  <a:srgbClr val="000000"/>
                </a:solidFill>
              </a:rPr>
              <a:t> isExternalStorageReadable: Boolean </a:t>
            </a:r>
            <a:r>
              <a:rPr>
                <a:solidFill>
                  <a:srgbClr val="666600"/>
                </a:solidFill>
              </a:rPr>
              <a:t>()</a:t>
            </a:r>
            <a:r>
              <a:rPr>
                <a:solidFill>
                  <a:srgbClr val="000000"/>
                </a:solidFill>
              </a:rPr>
              <a:t>  </a:t>
            </a:r>
            <a:r>
              <a:rPr>
                <a:solidFill>
                  <a:srgbClr val="666600"/>
                </a:solidFill>
              </a:rPr>
              <a:t>{</a:t>
            </a:r>
            <a:endParaRPr sz="670">
              <a:latin typeface="Times Roman"/>
              <a:ea typeface="Times Roman"/>
              <a:cs typeface="Times Roman"/>
              <a:sym typeface="Times Roman"/>
            </a:endParaRPr>
          </a:p>
          <a:p>
            <a:pPr defTabSz="272628">
              <a:lnSpc>
                <a:spcPts val="3300"/>
              </a:lnSpc>
              <a:spcBef>
                <a:spcPts val="700"/>
              </a:spcBef>
              <a:defRPr sz="1407">
                <a:latin typeface="+mn-lt"/>
                <a:ea typeface="+mn-ea"/>
                <a:cs typeface="+mn-cs"/>
                <a:sym typeface="Arial"/>
              </a:defRPr>
            </a:pPr>
            <a:r>
              <a:t>    </a:t>
            </a:r>
            <a:r>
              <a:rPr>
                <a:solidFill>
                  <a:srgbClr val="660066"/>
                </a:solidFill>
              </a:rPr>
              <a:t>val</a:t>
            </a:r>
            <a:r>
              <a:t> state </a:t>
            </a:r>
            <a:r>
              <a:rPr>
                <a:solidFill>
                  <a:srgbClr val="666600"/>
                </a:solidFill>
              </a:rPr>
              <a:t>=</a:t>
            </a:r>
            <a:r>
              <a:t> </a:t>
            </a:r>
            <a:r>
              <a:rPr>
                <a:solidFill>
                  <a:srgbClr val="660066"/>
                </a:solidFill>
              </a:rPr>
              <a:t>Environment</a:t>
            </a:r>
            <a:r>
              <a:rPr>
                <a:solidFill>
                  <a:srgbClr val="666600"/>
                </a:solidFill>
              </a:rPr>
              <a:t>.</a:t>
            </a:r>
            <a:r>
              <a:t>getExternalStorageState</a:t>
            </a:r>
            <a:r>
              <a:rPr>
                <a:solidFill>
                  <a:srgbClr val="666600"/>
                </a:solidFill>
              </a:rPr>
              <a:t>()</a:t>
            </a:r>
            <a:endParaRPr sz="670">
              <a:latin typeface="Times Roman"/>
              <a:ea typeface="Times Roman"/>
              <a:cs typeface="Times Roman"/>
              <a:sym typeface="Times Roman"/>
            </a:endParaRPr>
          </a:p>
          <a:p>
            <a:pPr defTabSz="272628">
              <a:lnSpc>
                <a:spcPts val="3300"/>
              </a:lnSpc>
              <a:spcBef>
                <a:spcPts val="700"/>
              </a:spcBef>
              <a:defRPr sz="1407">
                <a:latin typeface="+mn-lt"/>
                <a:ea typeface="+mn-ea"/>
                <a:cs typeface="+mn-cs"/>
                <a:sym typeface="Arial"/>
              </a:defRPr>
            </a:pPr>
            <a:r>
              <a:t>    </a:t>
            </a:r>
            <a:r>
              <a:rPr>
                <a:solidFill>
                  <a:srgbClr val="000088"/>
                </a:solidFill>
              </a:rPr>
              <a:t>return </a:t>
            </a:r>
            <a:r>
              <a:rPr>
                <a:solidFill>
                  <a:srgbClr val="660066"/>
                </a:solidFill>
              </a:rPr>
              <a:t>Environment</a:t>
            </a:r>
            <a:r>
              <a:rPr>
                <a:solidFill>
                  <a:srgbClr val="666600"/>
                </a:solidFill>
              </a:rPr>
              <a:t>.</a:t>
            </a:r>
            <a:r>
              <a:t>MEDIA_MOUNTED</a:t>
            </a:r>
            <a:r>
              <a:rPr>
                <a:solidFill>
                  <a:srgbClr val="666600"/>
                </a:solidFill>
              </a:rPr>
              <a:t>.</a:t>
            </a:r>
            <a:r>
              <a:t>equals</a:t>
            </a:r>
            <a:r>
              <a:rPr>
                <a:solidFill>
                  <a:srgbClr val="666600"/>
                </a:solidFill>
              </a:rPr>
              <a:t>(</a:t>
            </a:r>
            <a:r>
              <a:t>state</a:t>
            </a:r>
            <a:r>
              <a:rPr>
                <a:solidFill>
                  <a:srgbClr val="666600"/>
                </a:solidFill>
              </a:rPr>
              <a:t>)</a:t>
            </a:r>
            <a:r>
              <a:t> </a:t>
            </a:r>
            <a:r>
              <a:rPr>
                <a:solidFill>
                  <a:srgbClr val="666600"/>
                </a:solidFill>
              </a:rPr>
              <a:t>||</a:t>
            </a:r>
            <a:endParaRPr sz="670">
              <a:latin typeface="Times Roman"/>
              <a:ea typeface="Times Roman"/>
              <a:cs typeface="Times Roman"/>
              <a:sym typeface="Times Roman"/>
            </a:endParaRPr>
          </a:p>
          <a:p>
            <a:pPr indent="727009" defTabSz="272628">
              <a:lnSpc>
                <a:spcPts val="3300"/>
              </a:lnSpc>
              <a:spcBef>
                <a:spcPts val="700"/>
              </a:spcBef>
              <a:defRPr sz="1407">
                <a:solidFill>
                  <a:srgbClr val="660066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Environment</a:t>
            </a:r>
            <a:r>
              <a:rPr>
                <a:solidFill>
                  <a:srgbClr val="666600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MEDIA_MOUNTED_READ_ONLY</a:t>
            </a:r>
            <a:r>
              <a:rPr>
                <a:solidFill>
                  <a:srgbClr val="666600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equals</a:t>
            </a:r>
            <a:r>
              <a:rPr>
                <a:solidFill>
                  <a:srgbClr val="6666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state</a:t>
            </a:r>
            <a:r>
              <a:rPr>
                <a:solidFill>
                  <a:srgbClr val="666600"/>
                </a:solidFill>
              </a:rPr>
              <a:t>))</a:t>
            </a:r>
            <a:r>
              <a:rPr>
                <a:solidFill>
                  <a:srgbClr val="000000"/>
                </a:solidFill>
              </a:rPr>
              <a:t>;</a:t>
            </a:r>
            <a:endParaRPr sz="670">
              <a:latin typeface="Times Roman"/>
              <a:ea typeface="Times Roman"/>
              <a:cs typeface="Times Roman"/>
              <a:sym typeface="Times Roman"/>
            </a:endParaRPr>
          </a:p>
          <a:p>
            <a:pPr defTabSz="272628">
              <a:lnSpc>
                <a:spcPts val="3300"/>
              </a:lnSpc>
              <a:spcBef>
                <a:spcPts val="700"/>
              </a:spcBef>
              <a:defRPr sz="1407">
                <a:solidFill>
                  <a:srgbClr val="6666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}</a:t>
            </a:r>
          </a:p>
        </p:txBody>
      </p:sp>
      <p:sp>
        <p:nvSpPr>
          <p:cNvPr id="759" name="External Storage"/>
          <p:cNvSpPr txBox="1"/>
          <p:nvPr>
            <p:ph type="title"/>
          </p:nvPr>
        </p:nvSpPr>
        <p:spPr>
          <a:xfrm>
            <a:off x="677332" y="692150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External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Android сканирует некоторые директории с целью предоставить пользователю удобный доступ к ним. Получить путь до них можно с помощью:…"/>
          <p:cNvSpPr txBox="1"/>
          <p:nvPr>
            <p:ph type="body" idx="1"/>
          </p:nvPr>
        </p:nvSpPr>
        <p:spPr>
          <a:xfrm>
            <a:off x="671511" y="1586755"/>
            <a:ext cx="9760846" cy="4650533"/>
          </a:xfrm>
          <a:prstGeom prst="rect">
            <a:avLst/>
          </a:prstGeom>
        </p:spPr>
        <p:txBody>
          <a:bodyPr/>
          <a:lstStyle/>
          <a:p>
            <a:pPr defTabSz="138257">
              <a:lnSpc>
                <a:spcPts val="2200"/>
              </a:lnSpc>
              <a:spcBef>
                <a:spcPts val="0"/>
              </a:spcBef>
              <a:defRPr sz="952">
                <a:latin typeface="+mn-lt"/>
                <a:ea typeface="+mn-ea"/>
                <a:cs typeface="+mn-cs"/>
                <a:sym typeface="Arial"/>
              </a:defRPr>
            </a:pPr>
            <a:r>
              <a:t>Android сканирует некоторые директории с целью предоставить пользователю удобный доступ к ним. Получить путь до них можно с помощью:</a:t>
            </a:r>
            <a:endParaRPr sz="336">
              <a:latin typeface="Times Roman"/>
              <a:ea typeface="Times Roman"/>
              <a:cs typeface="Times Roman"/>
              <a:sym typeface="Times Roman"/>
            </a:endParaRPr>
          </a:p>
          <a:p>
            <a:pPr defTabSz="138257">
              <a:lnSpc>
                <a:spcPts val="2200"/>
              </a:lnSpc>
              <a:spcBef>
                <a:spcPts val="0"/>
              </a:spcBef>
              <a:defRPr sz="336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138257">
              <a:lnSpc>
                <a:spcPts val="2200"/>
              </a:lnSpc>
              <a:spcBef>
                <a:spcPts val="0"/>
              </a:spcBef>
              <a:defRPr sz="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 getExternalStoragePublicDirectory (String type)</a:t>
            </a:r>
            <a:endParaRPr sz="336"/>
          </a:p>
          <a:p>
            <a:pPr defTabSz="138257">
              <a:lnSpc>
                <a:spcPts val="2200"/>
              </a:lnSpc>
              <a:spcBef>
                <a:spcPts val="0"/>
              </a:spcBef>
              <a:defRPr sz="336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138257">
              <a:lnSpc>
                <a:spcPts val="2200"/>
              </a:lnSpc>
              <a:spcBef>
                <a:spcPts val="0"/>
              </a:spcBef>
              <a:defRPr sz="952">
                <a:latin typeface="+mn-lt"/>
                <a:ea typeface="+mn-ea"/>
                <a:cs typeface="+mn-cs"/>
                <a:sym typeface="Arial"/>
              </a:defRPr>
            </a:pPr>
            <a:r>
              <a:t>Типы директорий:</a:t>
            </a:r>
          </a:p>
          <a:p>
            <a:pPr defTabSz="138257">
              <a:lnSpc>
                <a:spcPts val="2200"/>
              </a:lnSpc>
              <a:spcBef>
                <a:spcPts val="0"/>
              </a:spcBef>
              <a:defRPr sz="336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138257" indent="-96011" defTabSz="138257">
              <a:lnSpc>
                <a:spcPts val="2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DIRECTORY_MUSIC</a:t>
            </a:r>
            <a:br/>
            <a:endParaRPr sz="560"/>
          </a:p>
          <a:p>
            <a:pPr marL="138257" indent="-96011" defTabSz="138257">
              <a:lnSpc>
                <a:spcPts val="2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DIRECTORY_PICTURES</a:t>
            </a:r>
            <a:br/>
            <a:endParaRPr sz="560"/>
          </a:p>
          <a:p>
            <a:pPr marL="138257" indent="-96011" defTabSz="138257">
              <a:lnSpc>
                <a:spcPts val="2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DIRECTORY_DOWNLOADS</a:t>
            </a:r>
            <a:br/>
            <a:endParaRPr sz="560"/>
          </a:p>
          <a:p>
            <a:pPr marL="138257" indent="-96011" defTabSz="138257">
              <a:lnSpc>
                <a:spcPts val="2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DIRECTORY_RINGTONES</a:t>
            </a:r>
            <a:br/>
            <a:endParaRPr sz="560"/>
          </a:p>
          <a:p>
            <a:pPr marL="138257" indent="-96011" defTabSz="138257">
              <a:lnSpc>
                <a:spcPts val="2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952">
                <a:latin typeface="+mn-lt"/>
                <a:ea typeface="+mn-ea"/>
                <a:cs typeface="+mn-cs"/>
                <a:sym typeface="Arial"/>
              </a:defRPr>
            </a:pPr>
            <a:r>
              <a:t>...</a:t>
            </a:r>
            <a:br/>
          </a:p>
        </p:txBody>
      </p:sp>
      <p:sp>
        <p:nvSpPr>
          <p:cNvPr id="762" name="Общедоступные директории"/>
          <p:cNvSpPr txBox="1"/>
          <p:nvPr>
            <p:ph type="title"/>
          </p:nvPr>
        </p:nvSpPr>
        <p:spPr>
          <a:xfrm>
            <a:off x="677332" y="692150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Общедоступные директории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Android сканирует некоторые директории с целью предоставить пользователю удобный доступ к ним. Получить путь до них можно с помощью:…"/>
          <p:cNvSpPr txBox="1"/>
          <p:nvPr>
            <p:ph type="body" idx="1"/>
          </p:nvPr>
        </p:nvSpPr>
        <p:spPr>
          <a:xfrm>
            <a:off x="671511" y="1586755"/>
            <a:ext cx="9760846" cy="4650533"/>
          </a:xfrm>
          <a:prstGeom prst="rect">
            <a:avLst/>
          </a:prstGeom>
        </p:spPr>
        <p:txBody>
          <a:bodyPr/>
          <a:lstStyle/>
          <a:p>
            <a:pPr defTabSz="246888">
              <a:lnSpc>
                <a:spcPts val="4100"/>
              </a:lnSpc>
              <a:spcBef>
                <a:spcPts val="0"/>
              </a:spcBef>
              <a:defRPr sz="1700">
                <a:latin typeface="+mn-lt"/>
                <a:ea typeface="+mn-ea"/>
                <a:cs typeface="+mn-cs"/>
                <a:sym typeface="Arial"/>
              </a:defRPr>
            </a:pPr>
            <a:r>
              <a:t>С Android 11 permission WRITE_EXTERNAL_STORAGE не является необходимым и достаточным условием для записи на карту.</a:t>
            </a:r>
          </a:p>
          <a:p>
            <a:pPr defTabSz="246888">
              <a:lnSpc>
                <a:spcPts val="4100"/>
              </a:lnSpc>
              <a:spcBef>
                <a:spcPts val="0"/>
              </a:spcBef>
              <a:defRPr sz="1700">
                <a:latin typeface="+mn-lt"/>
                <a:ea typeface="+mn-ea"/>
                <a:cs typeface="+mn-cs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https://developer.android.com/about/versions/11/privacy/storage</a:t>
            </a:r>
          </a:p>
          <a:p>
            <a:pPr defTabSz="246888">
              <a:lnSpc>
                <a:spcPts val="4100"/>
              </a:lnSpc>
              <a:spcBef>
                <a:spcPts val="0"/>
              </a:spcBef>
              <a:defRPr sz="1700">
                <a:latin typeface="+mn-lt"/>
                <a:ea typeface="+mn-ea"/>
                <a:cs typeface="+mn-cs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https://developer.android.com/training/data-storage/use-cases#share-media-all</a:t>
            </a:r>
          </a:p>
          <a:p>
            <a:pPr defTabSz="246888">
              <a:lnSpc>
                <a:spcPts val="4100"/>
              </a:lnSpc>
              <a:spcBef>
                <a:spcPts val="0"/>
              </a:spcBef>
              <a:defRPr sz="1700">
                <a:latin typeface="+mn-lt"/>
                <a:ea typeface="+mn-ea"/>
                <a:cs typeface="+mn-cs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https://developer.android.com/training/data-storage/manage-all-files</a:t>
            </a:r>
          </a:p>
          <a:p>
            <a:pPr defTabSz="246888">
              <a:lnSpc>
                <a:spcPts val="4100"/>
              </a:lnSpc>
              <a:spcBef>
                <a:spcPts val="0"/>
              </a:spcBef>
              <a:defRPr sz="1700">
                <a:latin typeface="+mn-lt"/>
                <a:ea typeface="+mn-ea"/>
                <a:cs typeface="+mn-cs"/>
                <a:sym typeface="Arial"/>
              </a:defRPr>
            </a:pPr>
            <a:r>
              <a:t>Варианты:</a:t>
            </a:r>
          </a:p>
          <a:p>
            <a:pPr defTabSz="246888">
              <a:lnSpc>
                <a:spcPts val="4100"/>
              </a:lnSpc>
              <a:spcBef>
                <a:spcPts val="0"/>
              </a:spcBef>
              <a:defRPr sz="1700">
                <a:latin typeface="+mn-lt"/>
                <a:ea typeface="+mn-ea"/>
                <a:cs typeface="+mn-cs"/>
                <a:sym typeface="Arial"/>
              </a:defRPr>
            </a:pPr>
            <a:r>
              <a:t>1. Общедоступные коллекции - MediaStore.Downloads</a:t>
            </a:r>
          </a:p>
          <a:p>
            <a:pPr defTabSz="246888">
              <a:lnSpc>
                <a:spcPts val="4100"/>
              </a:lnSpc>
              <a:spcBef>
                <a:spcPts val="0"/>
              </a:spcBef>
              <a:defRPr sz="1700">
                <a:latin typeface="+mn-lt"/>
                <a:ea typeface="+mn-ea"/>
                <a:cs typeface="+mn-cs"/>
                <a:sym typeface="Arial"/>
              </a:defRPr>
            </a:pPr>
            <a:r>
              <a:t>2. MediaStore.API</a:t>
            </a:r>
          </a:p>
          <a:p>
            <a:pPr defTabSz="246888">
              <a:lnSpc>
                <a:spcPts val="4100"/>
              </a:lnSpc>
              <a:spcBef>
                <a:spcPts val="0"/>
              </a:spcBef>
              <a:defRPr sz="1700">
                <a:latin typeface="+mn-lt"/>
                <a:ea typeface="+mn-ea"/>
                <a:cs typeface="+mn-cs"/>
                <a:sym typeface="Arial"/>
              </a:defRPr>
            </a:pPr>
            <a:r>
              <a:t>3. В случае файлового менеджера - Manage All Files</a:t>
            </a:r>
          </a:p>
        </p:txBody>
      </p:sp>
      <p:sp>
        <p:nvSpPr>
          <p:cNvPr id="765" name="Общедоступные директории"/>
          <p:cNvSpPr txBox="1"/>
          <p:nvPr>
            <p:ph type="title"/>
          </p:nvPr>
        </p:nvSpPr>
        <p:spPr>
          <a:xfrm>
            <a:off x="677332" y="692150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Scoped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Общедоступные директории"/>
          <p:cNvSpPr txBox="1"/>
          <p:nvPr>
            <p:ph type="title"/>
          </p:nvPr>
        </p:nvSpPr>
        <p:spPr>
          <a:xfrm>
            <a:off x="677332" y="692150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Общедоступные директории</a:t>
            </a:r>
          </a:p>
        </p:txBody>
      </p:sp>
      <p:pic>
        <p:nvPicPr>
          <p:cNvPr id="7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751" y="647700"/>
            <a:ext cx="11312498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“Приватные” директории"/>
          <p:cNvSpPr txBox="1"/>
          <p:nvPr>
            <p:ph type="title"/>
          </p:nvPr>
        </p:nvSpPr>
        <p:spPr>
          <a:xfrm>
            <a:off x="677332" y="692150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“Приватные” директории</a:t>
            </a:r>
          </a:p>
        </p:txBody>
      </p:sp>
      <p:sp>
        <p:nvSpPr>
          <p:cNvPr id="771" name="Как Internal Storage для вашего приложения, но на внешнем носителе:…"/>
          <p:cNvSpPr txBox="1"/>
          <p:nvPr>
            <p:ph type="body" idx="1"/>
          </p:nvPr>
        </p:nvSpPr>
        <p:spPr>
          <a:xfrm>
            <a:off x="671511" y="1586755"/>
            <a:ext cx="9760846" cy="4650533"/>
          </a:xfrm>
          <a:prstGeom prst="rect">
            <a:avLst/>
          </a:prstGeom>
        </p:spPr>
        <p:txBody>
          <a:bodyPr/>
          <a:lstStyle/>
          <a:p>
            <a:pPr defTabSz="397763">
              <a:lnSpc>
                <a:spcPts val="5300"/>
              </a:lnSpc>
              <a:spcBef>
                <a:spcPts val="0"/>
              </a:spcBef>
              <a:defRPr sz="2088">
                <a:latin typeface="+mn-lt"/>
                <a:ea typeface="+mn-ea"/>
                <a:cs typeface="+mn-cs"/>
                <a:sym typeface="Arial"/>
              </a:defRPr>
            </a:pPr>
            <a:r>
              <a:t>Как Internal Storage для вашего приложения, но на внешнем носителе: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397763" indent="-276225" defTabSz="397763">
              <a:lnSpc>
                <a:spcPts val="53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20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 getExternalFilesDir(String type) - </a:t>
            </a:r>
            <a:r>
              <a:rPr>
                <a:latin typeface="+mn-lt"/>
                <a:ea typeface="+mn-ea"/>
                <a:cs typeface="+mn-cs"/>
                <a:sym typeface="Arial"/>
              </a:rPr>
              <a:t>путь до приватной директории приложения</a:t>
            </a:r>
            <a:br>
              <a:rPr>
                <a:latin typeface="+mn-lt"/>
                <a:ea typeface="+mn-ea"/>
                <a:cs typeface="+mn-cs"/>
                <a:sym typeface="Arial"/>
              </a:rPr>
            </a:br>
          </a:p>
          <a:p>
            <a:pPr marL="328707" indent="-207168" defTabSz="397763">
              <a:lnSpc>
                <a:spcPts val="53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208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 getExternalCacheDir()</a:t>
            </a:r>
            <a:r>
              <a:rPr>
                <a:latin typeface="+mn-lt"/>
                <a:ea typeface="+mn-ea"/>
                <a:cs typeface="+mn-cs"/>
                <a:sym typeface="Arial"/>
              </a:rPr>
              <a:t>- путь до директории для хранения кэшей</a:t>
            </a:r>
            <a:br>
              <a:rPr>
                <a:latin typeface="+mn-lt"/>
                <a:ea typeface="+mn-ea"/>
                <a:cs typeface="+mn-cs"/>
                <a:sym typeface="Arial"/>
              </a:rPr>
            </a:br>
          </a:p>
        </p:txBody>
      </p:sp>
      <p:sp>
        <p:nvSpPr>
          <p:cNvPr id="772" name="&lt;uses-permission…"/>
          <p:cNvSpPr txBox="1"/>
          <p:nvPr/>
        </p:nvSpPr>
        <p:spPr>
          <a:xfrm>
            <a:off x="1095523" y="4863139"/>
            <a:ext cx="10248076" cy="203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defTabSz="457200">
              <a:lnSpc>
                <a:spcPts val="6000"/>
              </a:lnSpc>
              <a:spcBef>
                <a:spcPts val="1300"/>
              </a:spcBef>
              <a:defRPr sz="1900">
                <a:solidFill>
                  <a:srgbClr val="000088"/>
                </a:solidFill>
              </a:defRPr>
            </a:pPr>
            <a:r>
              <a:t>&lt;uses-permission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ts val="6000"/>
              </a:lnSpc>
              <a:spcBef>
                <a:spcPts val="1300"/>
              </a:spcBef>
              <a:defRPr sz="1900">
                <a:solidFill>
                  <a:srgbClr val="000088"/>
                </a:solidFill>
              </a:defRPr>
            </a:pPr>
            <a:r>
              <a:t>android:name</a:t>
            </a:r>
            <a:r>
              <a:rPr>
                <a:solidFill>
                  <a:srgbClr val="666600"/>
                </a:solidFill>
              </a:rPr>
              <a:t>=</a:t>
            </a:r>
            <a:r>
              <a:t>“android.permission.WRITE_EXTERNAL_STORAGE"</a:t>
            </a:r>
          </a:p>
          <a:p>
            <a:pPr defTabSz="457200">
              <a:defRPr sz="1900">
                <a:solidFill>
                  <a:srgbClr val="882288"/>
                </a:solidFill>
              </a:defRPr>
            </a:pPr>
            <a:r>
              <a:t>android:maxSdkVersion</a:t>
            </a:r>
            <a:r>
              <a:rPr>
                <a:solidFill>
                  <a:srgbClr val="666600"/>
                </a:solidFill>
              </a:rPr>
              <a:t>=</a:t>
            </a:r>
            <a:r>
              <a:rPr>
                <a:solidFill>
                  <a:srgbClr val="880000"/>
                </a:solidFill>
              </a:rPr>
              <a:t>"28"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Внешнее хранилище, но не внешнее"/>
          <p:cNvSpPr txBox="1"/>
          <p:nvPr>
            <p:ph type="title"/>
          </p:nvPr>
        </p:nvSpPr>
        <p:spPr>
          <a:xfrm>
            <a:off x="677332" y="692150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Внешнее хранилище, но не внешнее</a:t>
            </a:r>
          </a:p>
        </p:txBody>
      </p:sp>
      <p:pic>
        <p:nvPicPr>
          <p:cNvPr id="7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1603280"/>
            <a:ext cx="8381572" cy="4966857"/>
          </a:xfrm>
          <a:prstGeom prst="rect">
            <a:avLst/>
          </a:prstGeom>
          <a:ln w="12700">
            <a:miter lim="400000"/>
          </a:ln>
        </p:spPr>
      </p:pic>
      <p:sp>
        <p:nvSpPr>
          <p:cNvPr id="776" name="ContextCompat:…"/>
          <p:cNvSpPr txBox="1"/>
          <p:nvPr/>
        </p:nvSpPr>
        <p:spPr>
          <a:xfrm>
            <a:off x="4719923" y="3789188"/>
            <a:ext cx="6213543" cy="4571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defTabSz="457200">
              <a:lnSpc>
                <a:spcPts val="7200"/>
              </a:lnSpc>
              <a:defRPr sz="2900"/>
            </a:pPr>
            <a:r>
              <a:t>ContextCompat: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indent="-317500" defTabSz="457200">
              <a:lnSpc>
                <a:spcPts val="7200"/>
              </a:lnSpc>
              <a:buClr>
                <a:srgbClr val="000000"/>
              </a:buClr>
              <a:buSzPct val="100000"/>
              <a:buFont typeface="Courier New"/>
              <a:buChar char="•"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getExternalFilesDirs</a:t>
            </a:r>
            <a:br/>
          </a:p>
          <a:p>
            <a:pPr marL="457200" indent="-317500" defTabSz="457200">
              <a:lnSpc>
                <a:spcPts val="7200"/>
              </a:lnSpc>
              <a:buClr>
                <a:srgbClr val="000000"/>
              </a:buClr>
              <a:buSzPct val="100000"/>
              <a:buFont typeface="Courier New"/>
              <a:buChar char="•"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getExternalCacheDirs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373;g1716afab649_0_0"/>
          <p:cNvSpPr txBox="1"/>
          <p:nvPr>
            <p:ph type="body" sz="half" idx="1"/>
          </p:nvPr>
        </p:nvSpPr>
        <p:spPr>
          <a:xfrm>
            <a:off x="6096000" y="692151"/>
            <a:ext cx="5437200" cy="5508600"/>
          </a:xfrm>
          <a:prstGeom prst="rect">
            <a:avLst/>
          </a:prstGeom>
        </p:spPr>
        <p:txBody>
          <a:bodyPr/>
          <a:lstStyle/>
          <a:p>
            <a:pPr marL="457200" indent="-412750">
              <a:buClr>
                <a:srgbClr val="000000"/>
              </a:buClr>
              <a:buSzPts val="2700"/>
              <a:buFont typeface="Helvetica Neue"/>
              <a:buChar char="●"/>
              <a:defRPr sz="2700"/>
            </a:pPr>
            <a:r>
              <a:t>Зачем?</a:t>
            </a:r>
          </a:p>
          <a:p>
            <a:pPr marL="457200" indent="-412750">
              <a:buClr>
                <a:srgbClr val="000000"/>
              </a:buClr>
              <a:buSzPts val="2700"/>
              <a:buFont typeface="Helvetica Neue"/>
              <a:buChar char="●"/>
              <a:defRPr sz="2700"/>
            </a:pPr>
            <a:r>
              <a:t>Shared Preferences</a:t>
            </a:r>
          </a:p>
          <a:p>
            <a:pPr marL="457200" indent="-412750">
              <a:spcBef>
                <a:spcPts val="0"/>
              </a:spcBef>
              <a:buClr>
                <a:srgbClr val="000000"/>
              </a:buClr>
              <a:buSzPts val="2700"/>
              <a:buFont typeface="Helvetica Neue"/>
              <a:buChar char="●"/>
              <a:defRPr sz="2700"/>
            </a:pPr>
            <a:r>
              <a:t>DataStore</a:t>
            </a:r>
          </a:p>
          <a:p>
            <a:pPr marL="457200" indent="-412750">
              <a:spcBef>
                <a:spcPts val="0"/>
              </a:spcBef>
              <a:buClr>
                <a:srgbClr val="000000"/>
              </a:buClr>
              <a:buSzPts val="2700"/>
              <a:buFont typeface="Helvetica Neue"/>
              <a:buChar char="●"/>
              <a:defRPr sz="2700"/>
            </a:pPr>
            <a:r>
              <a:t>Files</a:t>
            </a:r>
          </a:p>
          <a:p>
            <a:pPr marL="457200" indent="-412750">
              <a:spcBef>
                <a:spcPts val="0"/>
              </a:spcBef>
              <a:buClr>
                <a:srgbClr val="000000"/>
              </a:buClr>
              <a:buSzPts val="2700"/>
              <a:buFont typeface="Helvetica Neue"/>
              <a:buChar char="●"/>
              <a:defRPr sz="2700"/>
            </a:pPr>
            <a:r>
              <a:t>AccountManager</a:t>
            </a:r>
          </a:p>
          <a:p>
            <a:pPr marL="457200" indent="-412750">
              <a:spcBef>
                <a:spcPts val="0"/>
              </a:spcBef>
              <a:buClr>
                <a:srgbClr val="000000"/>
              </a:buClr>
              <a:buSzPts val="2700"/>
              <a:buFont typeface="Helvetica Neue"/>
              <a:buChar char="●"/>
              <a:defRPr sz="2700"/>
            </a:pPr>
            <a:r>
              <a:t>SQLite</a:t>
            </a:r>
          </a:p>
          <a:p>
            <a:pPr marL="457200" indent="-412750">
              <a:spcBef>
                <a:spcPts val="0"/>
              </a:spcBef>
              <a:buClr>
                <a:srgbClr val="000000"/>
              </a:buClr>
              <a:buSzPts val="2700"/>
              <a:buFont typeface="Helvetica Neue"/>
              <a:buChar char="●"/>
              <a:defRPr sz="2700"/>
            </a:pPr>
            <a:r>
              <a:t>ContentProvider</a:t>
            </a:r>
          </a:p>
          <a:p>
            <a:pPr marL="457200" indent="-412750">
              <a:spcBef>
                <a:spcPts val="0"/>
              </a:spcBef>
              <a:buClr>
                <a:srgbClr val="000000"/>
              </a:buClr>
              <a:buSzPts val="2700"/>
              <a:buFont typeface="Helvetica Neue"/>
              <a:buChar char="●"/>
              <a:defRPr sz="2700"/>
            </a:pPr>
            <a:r>
              <a:t>Room</a:t>
            </a:r>
          </a:p>
        </p:txBody>
      </p:sp>
      <p:sp>
        <p:nvSpPr>
          <p:cNvPr id="687" name="Google Shape;374;g1716afab649_0_0"/>
          <p:cNvSpPr txBox="1"/>
          <p:nvPr>
            <p:ph type="title"/>
          </p:nvPr>
        </p:nvSpPr>
        <p:spPr>
          <a:xfrm>
            <a:off x="677333" y="692150"/>
            <a:ext cx="5165400" cy="644100"/>
          </a:xfrm>
          <a:prstGeom prst="rect">
            <a:avLst/>
          </a:prstGeom>
        </p:spPr>
        <p:txBody>
          <a:bodyPr/>
          <a:lstStyle/>
          <a:p>
            <a:pPr/>
            <a:r>
              <a:t>Занятие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Куда устанавливается приложение?"/>
          <p:cNvSpPr txBox="1"/>
          <p:nvPr>
            <p:ph type="title"/>
          </p:nvPr>
        </p:nvSpPr>
        <p:spPr>
          <a:xfrm>
            <a:off x="677332" y="692150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Куда устанавливается приложение?</a:t>
            </a:r>
          </a:p>
        </p:txBody>
      </p:sp>
      <p:sp>
        <p:nvSpPr>
          <p:cNvPr id="779" name="Возможные варианты для installLocation:…"/>
          <p:cNvSpPr txBox="1"/>
          <p:nvPr/>
        </p:nvSpPr>
        <p:spPr>
          <a:xfrm>
            <a:off x="832163" y="3495690"/>
            <a:ext cx="8902073" cy="675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 defTabSz="457200">
              <a:lnSpc>
                <a:spcPts val="7600"/>
              </a:lnSpc>
              <a:defRPr sz="3200"/>
            </a:pPr>
            <a:r>
              <a:t>Возможные варианты для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installLocation</a:t>
            </a:r>
            <a:r>
              <a:t>: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indent="-317500" defTabSz="457200">
              <a:lnSpc>
                <a:spcPts val="7600"/>
              </a:lnSpc>
              <a:buClr>
                <a:srgbClr val="000000"/>
              </a:buClr>
              <a:buSzPct val="100000"/>
              <a:buFont typeface="Courier New"/>
              <a:buChar char="•"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internalOnly</a:t>
            </a:r>
            <a:br/>
          </a:p>
          <a:p>
            <a:pPr marL="457200" indent="-317500" defTabSz="457200">
              <a:lnSpc>
                <a:spcPts val="7600"/>
              </a:lnSpc>
              <a:buClr>
                <a:srgbClr val="000000"/>
              </a:buClr>
              <a:buSzPct val="100000"/>
              <a:buFont typeface="Courier New"/>
              <a:buChar char="•"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auto</a:t>
            </a:r>
            <a:br/>
          </a:p>
          <a:p>
            <a:pPr marL="457200" indent="-317500" defTabSz="457200">
              <a:lnSpc>
                <a:spcPts val="7600"/>
              </a:lnSpc>
              <a:buClr>
                <a:srgbClr val="000000"/>
              </a:buClr>
              <a:buSzPct val="100000"/>
              <a:buFont typeface="Courier New"/>
              <a:buChar char="•"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preferExternal</a:t>
            </a:r>
            <a:br/>
          </a:p>
        </p:txBody>
      </p:sp>
      <p:sp>
        <p:nvSpPr>
          <p:cNvPr id="780" name="&lt;manifest xmlns:android=&quot;http://schemas.android.com/apk/res/android&quot;…"/>
          <p:cNvSpPr txBox="1"/>
          <p:nvPr/>
        </p:nvSpPr>
        <p:spPr>
          <a:xfrm>
            <a:off x="562462" y="1682293"/>
            <a:ext cx="9720876" cy="2005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 defTabSz="457200">
              <a:lnSpc>
                <a:spcPts val="5600"/>
              </a:lnSpc>
              <a:spcBef>
                <a:spcPts val="1300"/>
              </a:spcBef>
              <a:defRPr sz="2400">
                <a:solidFill>
                  <a:srgbClr val="000088"/>
                </a:solidFill>
              </a:defRPr>
            </a:pPr>
            <a:r>
              <a:t>&lt;manifest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82288"/>
                </a:solidFill>
              </a:rPr>
              <a:t>xmlns:android</a:t>
            </a:r>
            <a:r>
              <a:rPr>
                <a:solidFill>
                  <a:srgbClr val="666600"/>
                </a:solidFill>
              </a:rPr>
              <a:t>=</a:t>
            </a:r>
            <a:r>
              <a:rPr>
                <a:solidFill>
                  <a:srgbClr val="880000"/>
                </a:solidFill>
              </a:rPr>
              <a:t>"http://schemas.android.com/apk/res/android"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ts val="5600"/>
              </a:lnSpc>
              <a:spcBef>
                <a:spcPts val="1300"/>
              </a:spcBef>
              <a:defRPr sz="2400"/>
            </a:pPr>
            <a:r>
              <a:t>    </a:t>
            </a:r>
            <a:r>
              <a:rPr>
                <a:solidFill>
                  <a:srgbClr val="882288"/>
                </a:solidFill>
              </a:rPr>
              <a:t>android:installLocation</a:t>
            </a:r>
            <a:r>
              <a:rPr>
                <a:solidFill>
                  <a:srgbClr val="666600"/>
                </a:solidFill>
              </a:rPr>
              <a:t>=</a:t>
            </a:r>
            <a:r>
              <a:rPr>
                <a:solidFill>
                  <a:srgbClr val="880000"/>
                </a:solidFill>
              </a:rPr>
              <a:t>"preferExternal"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defRPr sz="2400"/>
            </a:pPr>
            <a:r>
              <a:t>    ... </a:t>
            </a:r>
            <a:r>
              <a:rPr>
                <a:solidFill>
                  <a:srgbClr val="000088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512;g1716afab649_0_71"/>
          <p:cNvSpPr txBox="1"/>
          <p:nvPr>
            <p:ph type="title"/>
          </p:nvPr>
        </p:nvSpPr>
        <p:spPr>
          <a:xfrm>
            <a:off x="1999415" y="2971950"/>
            <a:ext cx="8193301" cy="914101"/>
          </a:xfrm>
          <a:prstGeom prst="rect">
            <a:avLst/>
          </a:prstGeom>
        </p:spPr>
        <p:txBody>
          <a:bodyPr/>
          <a:lstStyle>
            <a:lvl1pPr defTabSz="850391">
              <a:defRPr sz="6138"/>
            </a:lvl1pPr>
          </a:lstStyle>
          <a:p>
            <a:pPr/>
            <a:r>
              <a:t>Вопросы?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490;g1716afab649_0_39"/>
          <p:cNvSpPr txBox="1"/>
          <p:nvPr>
            <p:ph type="title"/>
          </p:nvPr>
        </p:nvSpPr>
        <p:spPr>
          <a:xfrm>
            <a:off x="603171" y="1119966"/>
            <a:ext cx="4621502" cy="1828201"/>
          </a:xfrm>
          <a:prstGeom prst="rect">
            <a:avLst/>
          </a:prstGeom>
        </p:spPr>
        <p:txBody>
          <a:bodyPr/>
          <a:lstStyle>
            <a:lvl1pPr defTabSz="877823">
              <a:defRPr sz="6335"/>
            </a:lvl1pPr>
          </a:lstStyle>
          <a:p>
            <a:pPr/>
            <a:r>
              <a:t>Account Manager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Внешнее хранилище, но не внешнее"/>
          <p:cNvSpPr txBox="1"/>
          <p:nvPr>
            <p:ph type="title"/>
          </p:nvPr>
        </p:nvSpPr>
        <p:spPr>
          <a:xfrm>
            <a:off x="677332" y="692150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Accounts - where</a:t>
            </a:r>
          </a:p>
        </p:txBody>
      </p:sp>
      <p:pic>
        <p:nvPicPr>
          <p:cNvPr id="787" name="2022-11-13 22.03.32.jpg" descr="2022-11-13 22.03.3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54873" y="-24177"/>
            <a:ext cx="3070028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8" name="2022-11-13 22.03.38.jpg" descr="2022-11-13 22.03.38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1873" y="102823"/>
            <a:ext cx="3070028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9" name="2022-11-13 22.03.32.jpg" descr="2022-11-13 22.03.3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5822" y="179"/>
            <a:ext cx="3070028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Куда устанавливается приложение?"/>
          <p:cNvSpPr txBox="1"/>
          <p:nvPr>
            <p:ph type="title"/>
          </p:nvPr>
        </p:nvSpPr>
        <p:spPr>
          <a:xfrm>
            <a:off x="677332" y="692150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AccountCache</a:t>
            </a:r>
          </a:p>
        </p:txBody>
      </p:sp>
      <p:sp>
        <p:nvSpPr>
          <p:cNvPr id="792" name="&lt;manifest xmlns:android=&quot;http://schemas.android.com/apk/res/android&quot;…"/>
          <p:cNvSpPr txBox="1"/>
          <p:nvPr/>
        </p:nvSpPr>
        <p:spPr>
          <a:xfrm>
            <a:off x="562462" y="1682293"/>
            <a:ext cx="11246063" cy="595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defTabSz="457200">
              <a:lnSpc>
                <a:spcPts val="5600"/>
              </a:lnSpc>
              <a:spcBef>
                <a:spcPts val="1300"/>
              </a:spcBef>
              <a:defRPr sz="2400">
                <a:solidFill>
                  <a:srgbClr val="000088"/>
                </a:solidFill>
              </a:defRPr>
            </a:pPr>
            <a:r>
              <a:t>Permission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Manifest.permission.GET_ACCOUNTS</a:t>
            </a:r>
          </a:p>
          <a:p>
            <a:pPr defTabSz="457200">
              <a:lnSpc>
                <a:spcPts val="5600"/>
              </a:lnSpc>
              <a:spcBef>
                <a:spcPts val="1300"/>
              </a:spcBef>
              <a:defRPr sz="2400">
                <a:solidFill>
                  <a:srgbClr val="000088"/>
                </a:solidFill>
              </a:defRPr>
            </a:pPr>
            <a:r>
              <a:t>Распространённые методы:</a:t>
            </a:r>
          </a:p>
          <a:p>
            <a:pPr defTabSz="457200">
              <a:defRPr sz="1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- public </a:t>
            </a:r>
            <a:r>
              <a:rPr b="1">
                <a:hlinkClick r:id="rId3" invalidUrl="" action="" tgtFrame="" tooltip="" history="1" highlightClick="0" endSnd="0"/>
              </a:rPr>
              <a:t>Account[]</a:t>
            </a:r>
            <a:r>
              <a:t> getAccountsByType (</a:t>
            </a:r>
            <a:r>
              <a:rPr b="1">
                <a:hlinkClick r:id="rId4" invalidUrl="" action="" tgtFrame="" tooltip="" history="1" highlightClick="0" endSnd="0"/>
              </a:rPr>
              <a:t>String</a:t>
            </a:r>
            <a:r>
              <a:t> type)</a:t>
            </a:r>
          </a:p>
          <a:p>
            <a:pPr defTabSz="457200">
              <a:defRPr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200526" indent="-200526" defTabSz="457200">
              <a:buSzPct val="100000"/>
              <a:buChar char="-"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public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AccountManagerFuture</a:t>
            </a: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Bundle</a:t>
            </a:r>
            <a:r>
              <a:t>&gt; getAuthToken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Account</a:t>
            </a:r>
            <a:r>
              <a:t> account, </a:t>
            </a:r>
            <a:r>
              <a:rPr b="1">
                <a:hlinkClick r:id="rId4" invalidUrl="" action="" tgtFrame="" tooltip="" history="1" highlightClick="0" endSnd="0"/>
              </a:rPr>
              <a:t>String</a:t>
            </a:r>
            <a:r>
              <a:t> authTokenType, </a:t>
            </a:r>
            <a:r>
              <a:rPr b="1">
                <a:hlinkClick r:id="rId6" invalidUrl="" action="" tgtFrame="" tooltip="" history="1" highlightClick="0" endSnd="0"/>
              </a:rPr>
              <a:t>Bundle</a:t>
            </a:r>
            <a:r>
              <a:t> options, </a:t>
            </a:r>
            <a:r>
              <a:rPr b="1">
                <a:hlinkClick r:id="rId7" invalidUrl="" action="" tgtFrame="" tooltip="" history="1" highlightClick="0" endSnd="0"/>
              </a:rPr>
              <a:t>Activity</a:t>
            </a:r>
            <a:r>
              <a:t> activity,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AccountManagerCallback</a:t>
            </a: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Bundle</a:t>
            </a:r>
            <a:r>
              <a:t>&gt; callback, </a:t>
            </a:r>
            <a:r>
              <a:rPr b="1">
                <a:hlinkClick r:id="rId9" invalidUrl="" action="" tgtFrame="" tooltip="" history="1" highlightClick="0" endSnd="0"/>
              </a:rPr>
              <a:t>Handler</a:t>
            </a:r>
            <a:r>
              <a:t> handler)</a:t>
            </a:r>
          </a:p>
          <a:p>
            <a:pPr defTabSz="457200">
              <a:defRPr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200526" indent="-200526" defTabSz="457200">
              <a:buSzPct val="100000"/>
              <a:buChar char="-"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public </a:t>
            </a:r>
            <a:r>
              <a:rPr b="1">
                <a:hlinkClick r:id="rId4" invalidUrl="" action="" tgtFrame="" tooltip="" history="1" highlightClick="0" endSnd="0"/>
              </a:rPr>
              <a:t>String</a:t>
            </a:r>
            <a:r>
              <a:t> getPassword (</a:t>
            </a:r>
            <a:r>
              <a:rPr b="1">
                <a:hlinkClick r:id="rId3" invalidUrl="" action="" tgtFrame="" tooltip="" history="1" highlightClick="0" endSnd="0"/>
              </a:rPr>
              <a:t>Account</a:t>
            </a:r>
            <a:r>
              <a:t> account)</a:t>
            </a:r>
          </a:p>
          <a:p>
            <a:pPr marL="200526" indent="-200526" defTabSz="457200">
              <a:buSzPct val="100000"/>
              <a:buChar char="-"/>
              <a:defRPr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230605" indent="-230605" defTabSz="457200">
              <a:buSzPct val="100000"/>
              <a:buChar char="-"/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public </a:t>
            </a:r>
            <a:r>
              <a:rPr b="1">
                <a:hlinkClick r:id="rId4" invalidUrl="" action="" tgtFrame="" tooltip="" history="1" highlightClick="0" endSnd="0"/>
              </a:rPr>
              <a:t>String</a:t>
            </a:r>
            <a:r>
              <a:t> getUserData (</a:t>
            </a:r>
            <a:r>
              <a:rPr b="1">
                <a:hlinkClick r:id="rId3" invalidUrl="" action="" tgtFrame="" tooltip="" history="1" highlightClick="0" endSnd="0"/>
              </a:rPr>
              <a:t>Account</a:t>
            </a:r>
            <a:r>
              <a:t> account, </a:t>
            </a:r>
            <a:r>
              <a:rPr b="1">
                <a:hlinkClick r:id="rId4" invalidUrl="" action="" tgtFrame="" tooltip="" history="1" highlightClick="0" endSnd="0"/>
              </a:rPr>
              <a:t>String</a:t>
            </a:r>
            <a:r>
              <a:t> key)</a:t>
            </a:r>
          </a:p>
          <a:p>
            <a:pPr defTabSz="457200">
              <a:defRPr sz="23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……</a:t>
            </a:r>
          </a:p>
          <a:p>
            <a:pPr defTabSz="457200">
              <a:defRPr sz="2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694;p5"/>
          <p:cNvSpPr txBox="1"/>
          <p:nvPr>
            <p:ph type="title"/>
          </p:nvPr>
        </p:nvSpPr>
        <p:spPr>
          <a:xfrm>
            <a:off x="603170" y="1119966"/>
            <a:ext cx="7508955" cy="2742291"/>
          </a:xfrm>
          <a:prstGeom prst="rect">
            <a:avLst/>
          </a:prstGeom>
        </p:spPr>
        <p:txBody>
          <a:bodyPr/>
          <a:lstStyle/>
          <a:p>
            <a:pPr/>
            <a:r>
              <a:t>SQLite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QLiteDatabase"/>
          <p:cNvSpPr txBox="1"/>
          <p:nvPr>
            <p:ph type="title"/>
          </p:nvPr>
        </p:nvSpPr>
        <p:spPr>
          <a:xfrm>
            <a:off x="677332" y="692150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SQLiteDatabase</a:t>
            </a:r>
          </a:p>
        </p:txBody>
      </p:sp>
      <p:sp>
        <p:nvSpPr>
          <p:cNvPr id="797" name="insert…"/>
          <p:cNvSpPr txBox="1"/>
          <p:nvPr/>
        </p:nvSpPr>
        <p:spPr>
          <a:xfrm>
            <a:off x="602596" y="2381985"/>
            <a:ext cx="3917880" cy="3798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 marL="457200" indent="-317500" defTabSz="457200">
              <a:buClr>
                <a:srgbClr val="000000"/>
              </a:buClr>
              <a:buSzPct val="100000"/>
              <a:buAutoNum type="arabicPeriod" startAt="1"/>
              <a:defRPr sz="1800"/>
            </a:pPr>
            <a:r>
              <a:t>insert</a:t>
            </a:r>
            <a:br/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AutoNum type="arabicPeriod" startAt="1"/>
              <a:defRPr sz="1800"/>
            </a:pPr>
            <a:r>
              <a:t>delete</a:t>
            </a:r>
            <a:br/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AutoNum type="arabicPeriod" startAt="1"/>
              <a:defRPr sz="1800"/>
            </a:pPr>
            <a:r>
              <a:t>update</a:t>
            </a:r>
            <a:br/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AutoNum type="arabicPeriod" startAt="1"/>
              <a:defRPr sz="1800"/>
            </a:pPr>
            <a:r>
              <a:t>query</a:t>
            </a:r>
            <a:br/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AutoNum type="arabicPeriod" startAt="1"/>
              <a:defRPr sz="1800"/>
            </a:pPr>
            <a:r>
              <a:t>execSQL</a:t>
            </a:r>
            <a:br/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AutoNum type="arabicPeriod" startAt="1"/>
              <a:defRPr sz="1800"/>
            </a:pPr>
            <a:r>
              <a:t>rawQuery</a:t>
            </a:r>
            <a:br/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AutoNum type="arabicPeriod" startAt="1"/>
              <a:defRPr sz="1800"/>
            </a:pPr>
            <a:r>
              <a:t>beginTransaction/endTransaction</a:t>
            </a:r>
            <a:br/>
          </a:p>
        </p:txBody>
      </p:sp>
      <p:sp>
        <p:nvSpPr>
          <p:cNvPr id="798" name="Основные методы -"/>
          <p:cNvSpPr txBox="1"/>
          <p:nvPr/>
        </p:nvSpPr>
        <p:spPr>
          <a:xfrm>
            <a:off x="662425" y="1683487"/>
            <a:ext cx="2203269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Основные методы 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QLiteOpenHelper"/>
          <p:cNvSpPr txBox="1"/>
          <p:nvPr>
            <p:ph type="title"/>
          </p:nvPr>
        </p:nvSpPr>
        <p:spPr>
          <a:xfrm>
            <a:off x="385232" y="412569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SQLiteOpenHelper</a:t>
            </a:r>
          </a:p>
        </p:txBody>
      </p:sp>
      <p:pic>
        <p:nvPicPr>
          <p:cNvPr id="8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3623" y="1325778"/>
            <a:ext cx="8464754" cy="5392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QLiteDatabase. Insert"/>
          <p:cNvSpPr txBox="1"/>
          <p:nvPr>
            <p:ph type="title"/>
          </p:nvPr>
        </p:nvSpPr>
        <p:spPr>
          <a:xfrm>
            <a:off x="385232" y="412569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SQLiteDatabase. Insert</a:t>
            </a:r>
          </a:p>
        </p:txBody>
      </p:sp>
      <p:pic>
        <p:nvPicPr>
          <p:cNvPr id="804" name="Снимок экрана 2022-11-14 в 12.28.07.png" descr="Снимок экрана 2022-11-14 в 12.28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072" y="2213398"/>
            <a:ext cx="10855856" cy="2509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QLiteDatabase. Delete"/>
          <p:cNvSpPr txBox="1"/>
          <p:nvPr>
            <p:ph type="title"/>
          </p:nvPr>
        </p:nvSpPr>
        <p:spPr>
          <a:xfrm>
            <a:off x="385232" y="412569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SQLiteDatabase. Delete</a:t>
            </a:r>
          </a:p>
        </p:txBody>
      </p:sp>
      <p:pic>
        <p:nvPicPr>
          <p:cNvPr id="8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9908" y="2212631"/>
            <a:ext cx="10232184" cy="2511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379;g1716afab649_0_17"/>
          <p:cNvSpPr txBox="1"/>
          <p:nvPr>
            <p:ph type="title"/>
          </p:nvPr>
        </p:nvSpPr>
        <p:spPr>
          <a:xfrm>
            <a:off x="603174" y="1119974"/>
            <a:ext cx="5158802" cy="1828201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/>
            <a:r>
              <a:t>Организационные моменты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QLiteDatabase. Update"/>
          <p:cNvSpPr txBox="1"/>
          <p:nvPr>
            <p:ph type="title"/>
          </p:nvPr>
        </p:nvSpPr>
        <p:spPr>
          <a:xfrm>
            <a:off x="385232" y="412569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SQLiteDatabase. Update</a:t>
            </a:r>
          </a:p>
        </p:txBody>
      </p:sp>
      <p:pic>
        <p:nvPicPr>
          <p:cNvPr id="8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020" y="1836055"/>
            <a:ext cx="9494282" cy="4371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QLiteDatabase. Query"/>
          <p:cNvSpPr txBox="1"/>
          <p:nvPr>
            <p:ph type="title"/>
          </p:nvPr>
        </p:nvSpPr>
        <p:spPr>
          <a:xfrm>
            <a:off x="385232" y="412569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SQLiteDatabase. Query</a:t>
            </a:r>
          </a:p>
        </p:txBody>
      </p:sp>
      <p:pic>
        <p:nvPicPr>
          <p:cNvPr id="8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2756" y="1410492"/>
            <a:ext cx="7980810" cy="5222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QLiteDatabase. execSQL"/>
          <p:cNvSpPr txBox="1"/>
          <p:nvPr>
            <p:ph type="title"/>
          </p:nvPr>
        </p:nvSpPr>
        <p:spPr>
          <a:xfrm>
            <a:off x="385232" y="412569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SQLiteDatabase. execSQL</a:t>
            </a:r>
          </a:p>
        </p:txBody>
      </p:sp>
      <p:sp>
        <p:nvSpPr>
          <p:cNvPr id="816" name="Используем, если НЕ нужно возвратить данные. Например CREATE, DROP, PRAGMA и тд"/>
          <p:cNvSpPr txBox="1"/>
          <p:nvPr/>
        </p:nvSpPr>
        <p:spPr>
          <a:xfrm>
            <a:off x="421124" y="1830900"/>
            <a:ext cx="9912381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Используем, если НЕ нужно возвратить данные. Например CREATE, DROP, PRAGMA и тд </a:t>
            </a:r>
          </a:p>
        </p:txBody>
      </p:sp>
      <p:pic>
        <p:nvPicPr>
          <p:cNvPr id="8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072" y="3121488"/>
            <a:ext cx="10855855" cy="2312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QLiteDatabase. rawQuery"/>
          <p:cNvSpPr txBox="1"/>
          <p:nvPr>
            <p:ph type="title"/>
          </p:nvPr>
        </p:nvSpPr>
        <p:spPr>
          <a:xfrm>
            <a:off x="385232" y="412569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SQLiteDatabase. rawQuery</a:t>
            </a:r>
          </a:p>
        </p:txBody>
      </p:sp>
      <p:sp>
        <p:nvSpPr>
          <p:cNvPr id="820" name="rawQuery может вернуть данные. Используется для сложных запросов"/>
          <p:cNvSpPr txBox="1"/>
          <p:nvPr/>
        </p:nvSpPr>
        <p:spPr>
          <a:xfrm>
            <a:off x="421125" y="1830900"/>
            <a:ext cx="7779747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rawQuery может вернуть данные. Используется для сложных запросов</a:t>
            </a:r>
          </a:p>
        </p:txBody>
      </p:sp>
      <p:pic>
        <p:nvPicPr>
          <p:cNvPr id="8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358" y="2810055"/>
            <a:ext cx="11365284" cy="2683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QLiteDatabase. Transactions"/>
          <p:cNvSpPr txBox="1"/>
          <p:nvPr>
            <p:ph type="title"/>
          </p:nvPr>
        </p:nvSpPr>
        <p:spPr>
          <a:xfrm>
            <a:off x="385232" y="412569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SQLiteDatabase. Transactions</a:t>
            </a:r>
          </a:p>
        </p:txBody>
      </p:sp>
      <p:sp>
        <p:nvSpPr>
          <p:cNvPr id="824" name="Must-have фича. Позволяет кардинально ускорять батч-запросы и производить откаты в случае неуспешных операций"/>
          <p:cNvSpPr txBox="1"/>
          <p:nvPr/>
        </p:nvSpPr>
        <p:spPr>
          <a:xfrm>
            <a:off x="268725" y="1678500"/>
            <a:ext cx="7728712" cy="63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Must-have фича. Позволяет кардинально ускорять батч-запросы и производить откаты в случае неуспешных операций </a:t>
            </a:r>
          </a:p>
        </p:txBody>
      </p:sp>
      <p:pic>
        <p:nvPicPr>
          <p:cNvPr id="8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900" y="2650727"/>
            <a:ext cx="6167886" cy="3508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694;p5"/>
          <p:cNvSpPr txBox="1"/>
          <p:nvPr>
            <p:ph type="title"/>
          </p:nvPr>
        </p:nvSpPr>
        <p:spPr>
          <a:xfrm>
            <a:off x="603170" y="1119966"/>
            <a:ext cx="7508955" cy="2742291"/>
          </a:xfrm>
          <a:prstGeom prst="rect">
            <a:avLst/>
          </a:prstGeom>
        </p:spPr>
        <p:txBody>
          <a:bodyPr/>
          <a:lstStyle/>
          <a:p>
            <a:pPr/>
            <a:r>
              <a:t>Content </a:t>
            </a:r>
          </a:p>
          <a:p>
            <a:pPr/>
            <a:r>
              <a:t>Provider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QLiteDatabase. rawQuery"/>
          <p:cNvSpPr txBox="1"/>
          <p:nvPr>
            <p:ph type="title"/>
          </p:nvPr>
        </p:nvSpPr>
        <p:spPr>
          <a:xfrm>
            <a:off x="385232" y="412569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Content Provider</a:t>
            </a:r>
          </a:p>
        </p:txBody>
      </p:sp>
      <p:sp>
        <p:nvSpPr>
          <p:cNvPr id="830" name="rawQuery может вернуть данные. Используется для сложных запросов"/>
          <p:cNvSpPr txBox="1"/>
          <p:nvPr/>
        </p:nvSpPr>
        <p:spPr>
          <a:xfrm>
            <a:off x="421125" y="1830900"/>
            <a:ext cx="10549067" cy="118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Нужен, чтобы обменяться данными с другими приложениями </a:t>
            </a:r>
          </a:p>
          <a:p>
            <a:pPr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Самый яркий пример - контактная книга</a:t>
            </a:r>
          </a:p>
          <a:p>
            <a:pPr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Важно</a:t>
            </a:r>
            <a:r>
              <a:t> - можно реализовать CP на любом источнике данных - базе данных, текстовых файлах, </a:t>
            </a:r>
          </a:p>
          <a:p>
            <a:pPr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зеркало удалённого источника</a:t>
            </a:r>
          </a:p>
        </p:txBody>
      </p:sp>
      <p:pic>
        <p:nvPicPr>
          <p:cNvPr id="831" name="ContactsDataFlow.png" descr="ContactsDataFlo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975" y="3056741"/>
            <a:ext cx="6953760" cy="3894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QLiteDatabase"/>
          <p:cNvSpPr txBox="1"/>
          <p:nvPr>
            <p:ph type="title"/>
          </p:nvPr>
        </p:nvSpPr>
        <p:spPr>
          <a:xfrm>
            <a:off x="677332" y="692150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ContentProvider</a:t>
            </a:r>
          </a:p>
        </p:txBody>
      </p:sp>
      <p:sp>
        <p:nvSpPr>
          <p:cNvPr id="834" name="insert…"/>
          <p:cNvSpPr txBox="1"/>
          <p:nvPr/>
        </p:nvSpPr>
        <p:spPr>
          <a:xfrm>
            <a:off x="602596" y="2381985"/>
            <a:ext cx="4552223" cy="3798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 marL="457200" indent="-317500" defTabSz="457200">
              <a:buClr>
                <a:srgbClr val="000000"/>
              </a:buClr>
              <a:buSzPct val="100000"/>
              <a:buAutoNum type="arabicPeriod" startAt="1"/>
              <a:defRPr sz="1800"/>
            </a:pPr>
            <a:r>
              <a:t>insert</a:t>
            </a:r>
            <a:br/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AutoNum type="arabicPeriod" startAt="1"/>
              <a:defRPr sz="1800"/>
            </a:pPr>
            <a:r>
              <a:t>delete</a:t>
            </a:r>
            <a:br/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AutoNum type="arabicPeriod" startAt="1"/>
              <a:defRPr sz="1800"/>
            </a:pPr>
            <a:r>
              <a:t>update</a:t>
            </a:r>
            <a:br/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AutoNum type="arabicPeriod" startAt="1"/>
              <a:defRPr sz="1800"/>
            </a:pPr>
            <a:r>
              <a:t>query</a:t>
            </a:r>
            <a:br/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AutoNum type="arabicPeriod" startAt="1"/>
              <a:defRPr sz="1800"/>
            </a:pPr>
            <a:r>
              <a:t>bulkInsert</a:t>
            </a:r>
          </a:p>
          <a:p>
            <a:pPr defTabSz="457200">
              <a:defRPr sz="1800"/>
            </a:pPr>
          </a:p>
          <a:p>
            <a:pPr marL="457200" indent="-317500" defTabSz="457200">
              <a:buClr>
                <a:srgbClr val="000000"/>
              </a:buClr>
              <a:buSzPct val="100000"/>
              <a:buAutoNum type="arabicPeriod" startAt="6"/>
              <a:defRPr sz="1800"/>
            </a:pPr>
            <a:r>
              <a:t>setReadPermission/setWritePermission</a:t>
            </a:r>
            <a:br/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AutoNum type="arabicPeriod" startAt="6"/>
              <a:defRPr sz="1800"/>
            </a:pPr>
            <a:r>
              <a:rPr>
                <a:solidFill>
                  <a:srgbClr val="7F7F7F"/>
                </a:solidFill>
              </a:rPr>
              <a:t>getCalling&lt;…&gt; Package/Context/etc</a:t>
            </a:r>
            <a:br/>
          </a:p>
        </p:txBody>
      </p:sp>
      <p:sp>
        <p:nvSpPr>
          <p:cNvPr id="835" name="Основные методы -"/>
          <p:cNvSpPr txBox="1"/>
          <p:nvPr/>
        </p:nvSpPr>
        <p:spPr>
          <a:xfrm>
            <a:off x="662425" y="1683487"/>
            <a:ext cx="2203269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Основные методы 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QLiteDatabase. rawQuery"/>
          <p:cNvSpPr txBox="1"/>
          <p:nvPr>
            <p:ph type="title"/>
          </p:nvPr>
        </p:nvSpPr>
        <p:spPr>
          <a:xfrm>
            <a:off x="385232" y="412569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Content Provider</a:t>
            </a:r>
          </a:p>
        </p:txBody>
      </p:sp>
      <p:pic>
        <p:nvPicPr>
          <p:cNvPr id="838" name="Снимок экрана 2022-11-15 в 00.14.24.png" descr="Снимок экрана 2022-11-15 в 00.1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543" y="1923128"/>
            <a:ext cx="11656471" cy="3830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QLiteDatabase. rawQuery"/>
          <p:cNvSpPr txBox="1"/>
          <p:nvPr>
            <p:ph type="title"/>
          </p:nvPr>
        </p:nvSpPr>
        <p:spPr>
          <a:xfrm>
            <a:off x="385232" y="412569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Content Provider</a:t>
            </a:r>
          </a:p>
        </p:txBody>
      </p:sp>
      <p:pic>
        <p:nvPicPr>
          <p:cNvPr id="841" name="Снимок экрана 2022-11-15 в 00.14.53.png" descr="Снимок экрана 2022-11-15 в 00.14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819" y="1699027"/>
            <a:ext cx="11684362" cy="4266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384;g1716afab649_0_5"/>
          <p:cNvSpPr txBox="1"/>
          <p:nvPr>
            <p:ph type="body" sz="quarter" idx="1"/>
          </p:nvPr>
        </p:nvSpPr>
        <p:spPr>
          <a:xfrm>
            <a:off x="658812" y="5842000"/>
            <a:ext cx="5437200" cy="355501"/>
          </a:xfrm>
          <a:prstGeom prst="rect">
            <a:avLst/>
          </a:prstGeom>
        </p:spPr>
        <p:txBody>
          <a:bodyPr/>
          <a:lstStyle/>
          <a:p>
            <a:pPr marL="0"/>
          </a:p>
        </p:txBody>
      </p:sp>
      <p:sp>
        <p:nvSpPr>
          <p:cNvPr id="692" name="Google Shape;385;g1716afab649_0_5"/>
          <p:cNvSpPr txBox="1"/>
          <p:nvPr>
            <p:ph type="title"/>
          </p:nvPr>
        </p:nvSpPr>
        <p:spPr>
          <a:xfrm>
            <a:off x="620712" y="3724881"/>
            <a:ext cx="5475300" cy="1828201"/>
          </a:xfrm>
          <a:prstGeom prst="rect">
            <a:avLst/>
          </a:prstGeom>
        </p:spPr>
        <p:txBody>
          <a:bodyPr/>
          <a:lstStyle>
            <a:lvl1pPr defTabSz="667512">
              <a:defRPr sz="4307"/>
            </a:lvl1pPr>
          </a:lstStyle>
          <a:p>
            <a:pPr/>
            <a:r>
              <a:t>Напоминание отметиться на портале</a:t>
            </a:r>
          </a:p>
        </p:txBody>
      </p:sp>
      <p:sp>
        <p:nvSpPr>
          <p:cNvPr id="693" name="Google Shape;386;g1716afab649_0_5"/>
          <p:cNvSpPr txBox="1"/>
          <p:nvPr/>
        </p:nvSpPr>
        <p:spPr>
          <a:xfrm>
            <a:off x="620700" y="890749"/>
            <a:ext cx="1188601" cy="1351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7000"/>
            </a:lvl1pPr>
          </a:lstStyle>
          <a:p>
            <a:pPr/>
            <a:r>
              <a:t>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694;p5"/>
          <p:cNvSpPr txBox="1"/>
          <p:nvPr>
            <p:ph type="title"/>
          </p:nvPr>
        </p:nvSpPr>
        <p:spPr>
          <a:xfrm>
            <a:off x="603170" y="1119966"/>
            <a:ext cx="7508955" cy="2742291"/>
          </a:xfrm>
          <a:prstGeom prst="rect">
            <a:avLst/>
          </a:prstGeom>
        </p:spPr>
        <p:txBody>
          <a:bodyPr/>
          <a:lstStyle/>
          <a:p>
            <a:pPr/>
            <a:r>
              <a:t>Room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Room"/>
          <p:cNvSpPr txBox="1"/>
          <p:nvPr>
            <p:ph type="title"/>
          </p:nvPr>
        </p:nvSpPr>
        <p:spPr>
          <a:xfrm>
            <a:off x="385232" y="412569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Room</a:t>
            </a:r>
          </a:p>
        </p:txBody>
      </p:sp>
      <p:sp>
        <p:nvSpPr>
          <p:cNvPr id="846" name="Room — это высокоуровневый интерфейс для низкоуровневых привязок SQLite, встроенных в Android, о которых вы можете узнать больше в документации. Он выполняет большую часть своей работы во время компиляции, создавая API-интерфейс поверх встроенного SQLite"/>
          <p:cNvSpPr txBox="1"/>
          <p:nvPr/>
        </p:nvSpPr>
        <p:spPr>
          <a:xfrm>
            <a:off x="395725" y="1519823"/>
            <a:ext cx="6321046" cy="630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defTabSz="457200">
              <a:lnSpc>
                <a:spcPts val="5300"/>
              </a:lnSpc>
              <a:defRPr b="1" sz="2400"/>
            </a:pPr>
            <a:r>
              <a:t>Room</a:t>
            </a:r>
            <a:r>
              <a:rPr b="0"/>
              <a:t> — это высокоуровневый интерфейс для низкоуровневых привязок SQLite, встроенных в Android, о которых вы можете узнать больше в документации. Он выполняет большую часть своей работы во время компиляции, создавая API-интерфейс поверх встроенного SQLite API, поэтому вам не нужно работать с Cursor или ContentResolver.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8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0" y="1519823"/>
            <a:ext cx="4422765" cy="2929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Room. DAO"/>
          <p:cNvSpPr txBox="1"/>
          <p:nvPr>
            <p:ph type="title"/>
          </p:nvPr>
        </p:nvSpPr>
        <p:spPr>
          <a:xfrm>
            <a:off x="385232" y="412569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Room. DAO</a:t>
            </a:r>
          </a:p>
        </p:txBody>
      </p:sp>
      <p:pic>
        <p:nvPicPr>
          <p:cNvPr id="8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5506" y="1415940"/>
            <a:ext cx="6335309" cy="4959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Room. Create DB"/>
          <p:cNvSpPr txBox="1"/>
          <p:nvPr>
            <p:ph type="title"/>
          </p:nvPr>
        </p:nvSpPr>
        <p:spPr>
          <a:xfrm>
            <a:off x="385232" y="412569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Room. Create DB</a:t>
            </a:r>
          </a:p>
        </p:txBody>
      </p:sp>
      <p:pic>
        <p:nvPicPr>
          <p:cNvPr id="8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363" y="1424722"/>
            <a:ext cx="10333597" cy="4825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References"/>
          <p:cNvSpPr txBox="1"/>
          <p:nvPr>
            <p:ph type="title"/>
          </p:nvPr>
        </p:nvSpPr>
        <p:spPr>
          <a:xfrm>
            <a:off x="385232" y="412569"/>
            <a:ext cx="10855857" cy="644243"/>
          </a:xfrm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856" name="https://developer.android.com/guide/topics/data/data-storage.html…"/>
          <p:cNvSpPr txBox="1"/>
          <p:nvPr/>
        </p:nvSpPr>
        <p:spPr>
          <a:xfrm>
            <a:off x="116398" y="1716599"/>
            <a:ext cx="10855857" cy="10900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indent="609600" defTabSz="457200">
              <a:lnSpc>
                <a:spcPts val="7200"/>
              </a:lnSpc>
              <a:defRPr sz="3200"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https://developer.android.com/guide/topics/data/data-storage.html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indent="609600" defTabSz="457200">
              <a:lnSpc>
                <a:spcPts val="7200"/>
              </a:lnSpc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indent="609600" defTabSz="457200">
              <a:lnSpc>
                <a:spcPts val="7200"/>
              </a:lnSpc>
              <a:defRPr sz="3200"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https://developer.android.com/guide/topics/data/install-location.html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indent="609600" defTabSz="457200">
              <a:lnSpc>
                <a:spcPts val="7200"/>
              </a:lnSpc>
              <a:defRPr sz="3200"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https://habr.com/ru/post/336196/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indent="609600" defTabSz="457200">
              <a:lnSpc>
                <a:spcPts val="7200"/>
              </a:lnSpc>
              <a:defRPr sz="3200"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https://developer.android.com/about/versions/11/privacy/storage</a:t>
            </a:r>
          </a:p>
          <a:p>
            <a:pPr indent="609600" defTabSz="457200">
              <a:lnSpc>
                <a:spcPts val="7200"/>
              </a:lnSpc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indent="609600" defTabSz="457200">
              <a:lnSpc>
                <a:spcPts val="7200"/>
              </a:lnSpc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indent="609600" defTabSz="457200">
              <a:lnSpc>
                <a:spcPts val="7200"/>
              </a:lnSpc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699;p6"/>
          <p:cNvSpPr txBox="1"/>
          <p:nvPr>
            <p:ph type="title"/>
          </p:nvPr>
        </p:nvSpPr>
        <p:spPr>
          <a:xfrm>
            <a:off x="620711" y="583317"/>
            <a:ext cx="5475291" cy="2742290"/>
          </a:xfrm>
          <a:prstGeom prst="rect">
            <a:avLst/>
          </a:prstGeom>
        </p:spPr>
        <p:txBody>
          <a:bodyPr anchor="t"/>
          <a:lstStyle/>
          <a:p>
            <a:pPr/>
            <a:r>
              <a:t>Оставьте отзыв!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704;p7"/>
          <p:cNvSpPr txBox="1"/>
          <p:nvPr>
            <p:ph type="title"/>
          </p:nvPr>
        </p:nvSpPr>
        <p:spPr>
          <a:xfrm>
            <a:off x="620711" y="3724881"/>
            <a:ext cx="5475291" cy="1828195"/>
          </a:xfrm>
          <a:prstGeom prst="rect">
            <a:avLst/>
          </a:prstGeom>
        </p:spPr>
        <p:txBody>
          <a:bodyPr/>
          <a:lstStyle/>
          <a:p>
            <a:pPr>
              <a:defRPr sz="6200"/>
            </a:pPr>
            <a:r>
              <a:t>Спасибо </a:t>
            </a:r>
            <a:br/>
            <a:r>
              <a:t>за внимание!</a:t>
            </a:r>
          </a:p>
        </p:txBody>
      </p:sp>
      <p:sp>
        <p:nvSpPr>
          <p:cNvPr id="861" name="Google Shape;705;p7"/>
          <p:cNvSpPr txBox="1"/>
          <p:nvPr>
            <p:ph type="body" sz="quarter" idx="1"/>
          </p:nvPr>
        </p:nvSpPr>
        <p:spPr>
          <a:xfrm>
            <a:off x="658811" y="5842000"/>
            <a:ext cx="5437191" cy="355600"/>
          </a:xfrm>
          <a:prstGeom prst="rect">
            <a:avLst/>
          </a:prstGeom>
        </p:spPr>
        <p:txBody>
          <a:bodyPr/>
          <a:lstStyle>
            <a:lvl1pPr marL="0">
              <a:spcBef>
                <a:spcPts val="0"/>
              </a:spcBef>
            </a:lvl1pPr>
          </a:lstStyle>
          <a:p>
            <a:pPr/>
            <a:r>
              <a:t>Хайминов Алексей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397;g1716afab649_0_31"/>
          <p:cNvSpPr txBox="1"/>
          <p:nvPr>
            <p:ph type="title"/>
          </p:nvPr>
        </p:nvSpPr>
        <p:spPr>
          <a:xfrm>
            <a:off x="603171" y="1119966"/>
            <a:ext cx="4621502" cy="1828201"/>
          </a:xfrm>
          <a:prstGeom prst="rect">
            <a:avLst/>
          </a:prstGeom>
        </p:spPr>
        <p:txBody>
          <a:bodyPr/>
          <a:lstStyle/>
          <a:p>
            <a:pPr/>
            <a:r>
              <a:t>Зачем?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416;g1716afab649_0_100"/>
          <p:cNvSpPr txBox="1"/>
          <p:nvPr>
            <p:ph type="title"/>
          </p:nvPr>
        </p:nvSpPr>
        <p:spPr>
          <a:xfrm>
            <a:off x="677332" y="692150"/>
            <a:ext cx="10855802" cy="644100"/>
          </a:xfrm>
          <a:prstGeom prst="rect">
            <a:avLst/>
          </a:prstGeom>
        </p:spPr>
        <p:txBody>
          <a:bodyPr/>
          <a:lstStyle/>
          <a:p>
            <a:pPr/>
            <a:r>
              <a:t>Какие данные храним</a:t>
            </a:r>
          </a:p>
        </p:txBody>
      </p:sp>
      <p:sp>
        <p:nvSpPr>
          <p:cNvPr id="698" name="Описание первого преимущества в три и более строки"/>
          <p:cNvSpPr txBox="1"/>
          <p:nvPr/>
        </p:nvSpPr>
        <p:spPr>
          <a:xfrm>
            <a:off x="6095998" y="1811750"/>
            <a:ext cx="2414121" cy="1571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0000"/>
              </a:lnSpc>
              <a:spcBef>
                <a:spcPts val="1000"/>
              </a:spcBef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Кеширование контента вашего API</a:t>
            </a:r>
          </a:p>
        </p:txBody>
      </p:sp>
      <p:sp>
        <p:nvSpPr>
          <p:cNvPr id="699" name="Описание первого преимущества в три и более строки"/>
          <p:cNvSpPr txBox="1"/>
          <p:nvPr/>
        </p:nvSpPr>
        <p:spPr>
          <a:xfrm>
            <a:off x="9112729" y="1811750"/>
            <a:ext cx="2414121" cy="1571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0000"/>
              </a:lnSpc>
              <a:spcBef>
                <a:spcPts val="1000"/>
              </a:spcBef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Настройки приложения (например тема, шрифт)</a:t>
            </a:r>
          </a:p>
        </p:txBody>
      </p:sp>
      <p:sp>
        <p:nvSpPr>
          <p:cNvPr id="700" name="Описание первого преимущества в три и более строки"/>
          <p:cNvSpPr txBox="1"/>
          <p:nvPr/>
        </p:nvSpPr>
        <p:spPr>
          <a:xfrm>
            <a:off x="6095998" y="4648717"/>
            <a:ext cx="2414121" cy="1571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0000"/>
              </a:lnSpc>
              <a:spcBef>
                <a:spcPts val="1000"/>
              </a:spcBef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Авторизация/токены/device_id/etc</a:t>
            </a:r>
          </a:p>
        </p:txBody>
      </p:sp>
      <p:sp>
        <p:nvSpPr>
          <p:cNvPr id="701" name="Описание первого преимущества в три и более строки"/>
          <p:cNvSpPr txBox="1"/>
          <p:nvPr/>
        </p:nvSpPr>
        <p:spPr>
          <a:xfrm>
            <a:off x="9112729" y="4648717"/>
            <a:ext cx="2533078" cy="1571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0000"/>
              </a:lnSpc>
              <a:spcBef>
                <a:spcPts val="1000"/>
              </a:spcBef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Контент, который создает сам юзер (фоторедактор etc)</a:t>
            </a:r>
          </a:p>
        </p:txBody>
      </p:sp>
      <p:grpSp>
        <p:nvGrpSpPr>
          <p:cNvPr id="704" name="Овал 4"/>
          <p:cNvGrpSpPr/>
          <p:nvPr/>
        </p:nvGrpSpPr>
        <p:grpSpPr>
          <a:xfrm>
            <a:off x="6095997" y="718500"/>
            <a:ext cx="749195" cy="749195"/>
            <a:chOff x="0" y="0"/>
            <a:chExt cx="749193" cy="749193"/>
          </a:xfrm>
        </p:grpSpPr>
        <p:sp>
          <p:nvSpPr>
            <p:cNvPr id="702" name="Circle"/>
            <p:cNvSpPr/>
            <p:nvPr/>
          </p:nvSpPr>
          <p:spPr>
            <a:xfrm>
              <a:off x="-1" y="-1"/>
              <a:ext cx="749195" cy="74919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03" name="1"/>
            <p:cNvSpPr txBox="1"/>
            <p:nvPr/>
          </p:nvSpPr>
          <p:spPr>
            <a:xfrm>
              <a:off x="155435" y="87574"/>
              <a:ext cx="438321" cy="574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07" name="Овал 12"/>
          <p:cNvGrpSpPr/>
          <p:nvPr/>
        </p:nvGrpSpPr>
        <p:grpSpPr>
          <a:xfrm>
            <a:off x="9112730" y="713848"/>
            <a:ext cx="749195" cy="749195"/>
            <a:chOff x="0" y="0"/>
            <a:chExt cx="749193" cy="749193"/>
          </a:xfrm>
        </p:grpSpPr>
        <p:sp>
          <p:nvSpPr>
            <p:cNvPr id="705" name="Circle"/>
            <p:cNvSpPr/>
            <p:nvPr/>
          </p:nvSpPr>
          <p:spPr>
            <a:xfrm>
              <a:off x="-1" y="-1"/>
              <a:ext cx="749195" cy="74919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06" name="2"/>
            <p:cNvSpPr txBox="1"/>
            <p:nvPr/>
          </p:nvSpPr>
          <p:spPr>
            <a:xfrm>
              <a:off x="155435" y="87574"/>
              <a:ext cx="438320" cy="574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710" name="Овал 13"/>
          <p:cNvGrpSpPr/>
          <p:nvPr/>
        </p:nvGrpSpPr>
        <p:grpSpPr>
          <a:xfrm>
            <a:off x="6095997" y="3709674"/>
            <a:ext cx="749195" cy="749195"/>
            <a:chOff x="0" y="0"/>
            <a:chExt cx="749193" cy="749193"/>
          </a:xfrm>
        </p:grpSpPr>
        <p:sp>
          <p:nvSpPr>
            <p:cNvPr id="708" name="Circle"/>
            <p:cNvSpPr/>
            <p:nvPr/>
          </p:nvSpPr>
          <p:spPr>
            <a:xfrm>
              <a:off x="-1" y="-1"/>
              <a:ext cx="749195" cy="74919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09" name="3"/>
            <p:cNvSpPr txBox="1"/>
            <p:nvPr/>
          </p:nvSpPr>
          <p:spPr>
            <a:xfrm>
              <a:off x="155435" y="87574"/>
              <a:ext cx="438321" cy="574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713" name="Овал 14"/>
          <p:cNvGrpSpPr/>
          <p:nvPr/>
        </p:nvGrpSpPr>
        <p:grpSpPr>
          <a:xfrm>
            <a:off x="9112730" y="3705020"/>
            <a:ext cx="749195" cy="749195"/>
            <a:chOff x="0" y="0"/>
            <a:chExt cx="749193" cy="749193"/>
          </a:xfrm>
        </p:grpSpPr>
        <p:sp>
          <p:nvSpPr>
            <p:cNvPr id="711" name="Circle"/>
            <p:cNvSpPr/>
            <p:nvPr/>
          </p:nvSpPr>
          <p:spPr>
            <a:xfrm>
              <a:off x="-1" y="-1"/>
              <a:ext cx="749195" cy="74919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12" name="4"/>
            <p:cNvSpPr txBox="1"/>
            <p:nvPr/>
          </p:nvSpPr>
          <p:spPr>
            <a:xfrm>
              <a:off x="155435" y="87574"/>
              <a:ext cx="438320" cy="574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Рисунок 4" descr="Рисунок 4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128" r="0" b="130"/>
          <a:stretch>
            <a:fillRect/>
          </a:stretch>
        </p:blipFill>
        <p:spPr>
          <a:xfrm>
            <a:off x="7348479" y="501594"/>
            <a:ext cx="3919352" cy="8256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43" y="0"/>
                </a:moveTo>
                <a:cubicBezTo>
                  <a:pt x="781" y="0"/>
                  <a:pt x="0" y="371"/>
                  <a:pt x="0" y="827"/>
                </a:cubicBezTo>
                <a:lnTo>
                  <a:pt x="0" y="20774"/>
                </a:lnTo>
                <a:cubicBezTo>
                  <a:pt x="0" y="21230"/>
                  <a:pt x="781" y="21600"/>
                  <a:pt x="1743" y="21600"/>
                </a:cubicBezTo>
                <a:lnTo>
                  <a:pt x="19857" y="21600"/>
                </a:lnTo>
                <a:cubicBezTo>
                  <a:pt x="20819" y="21600"/>
                  <a:pt x="21600" y="21230"/>
                  <a:pt x="21600" y="20774"/>
                </a:cubicBezTo>
                <a:lnTo>
                  <a:pt x="21600" y="827"/>
                </a:lnTo>
                <a:cubicBezTo>
                  <a:pt x="21600" y="371"/>
                  <a:pt x="20819" y="0"/>
                  <a:pt x="19857" y="0"/>
                </a:cubicBezTo>
                <a:lnTo>
                  <a:pt x="1743" y="0"/>
                </a:lnTo>
                <a:close/>
              </a:path>
            </a:pathLst>
          </a:custGeom>
        </p:spPr>
      </p:pic>
      <p:sp>
        <p:nvSpPr>
          <p:cNvPr id="716" name="Пользователь может очистить данные и кеш в приложении…"/>
          <p:cNvSpPr txBox="1"/>
          <p:nvPr/>
        </p:nvSpPr>
        <p:spPr>
          <a:xfrm>
            <a:off x="682838" y="2307137"/>
            <a:ext cx="5753319" cy="270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lvl="1" marL="317500" indent="-292100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Пользователь может очистить данные и кеш в приложении </a:t>
            </a:r>
          </a:p>
          <a:p>
            <a:pPr lvl="1" marL="317500" indent="-292100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Бесконечный рост данных</a:t>
            </a:r>
          </a:p>
          <a:p>
            <a:pPr lvl="1" marL="317500" indent="-292100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Безопасность хранения и ограничение доступа</a:t>
            </a:r>
          </a:p>
          <a:p>
            <a:pPr lvl="1" marL="317500" indent="-292100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t>Доступность данных</a:t>
            </a:r>
          </a:p>
        </p:txBody>
      </p:sp>
      <p:sp>
        <p:nvSpPr>
          <p:cNvPr id="717" name="Заголовок 7"/>
          <p:cNvSpPr txBox="1"/>
          <p:nvPr/>
        </p:nvSpPr>
        <p:spPr>
          <a:xfrm>
            <a:off x="677332" y="692150"/>
            <a:ext cx="5422539" cy="872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68094">
              <a:lnSpc>
                <a:spcPct val="90000"/>
              </a:lnSpc>
              <a:defRPr sz="3000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Проблемы с хранением данных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421;g1716afab649_0_110"/>
          <p:cNvSpPr txBox="1"/>
          <p:nvPr>
            <p:ph type="body" idx="1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/>
          <a:lstStyle/>
          <a:p>
            <a:pPr marL="0">
              <a:lnSpc>
                <a:spcPct val="150000"/>
              </a:lnSpc>
              <a:spcBef>
                <a:spcPts val="0"/>
              </a:spcBef>
              <a:defRPr sz="2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0.16 0.16 0.17 0.15 0.15 </a:t>
            </a:r>
            <a:r>
              <a:rPr b="1"/>
              <a:t>2.5</a:t>
            </a:r>
            <a:r>
              <a:t> 0.17 0.16 0.16 0.16 0.15 0.17 0.17 0.17 0.19 0.19 0.17 0.2 0 0 </a:t>
            </a:r>
            <a:r>
              <a:rPr b="1"/>
              <a:t>4.79</a:t>
            </a:r>
            <a:r>
              <a:t> 0.24 0.23 0.28 0.23 0.28 0.03 0 11.23 0.16 0.15 0.18 0.16 0.16 0.17 0.16 </a:t>
            </a:r>
            <a:r>
              <a:rPr b="1"/>
              <a:t>5.84</a:t>
            </a:r>
            <a:endParaRPr b="1"/>
          </a:p>
          <a:p>
            <a:pPr marL="0">
              <a:lnSpc>
                <a:spcPct val="150000"/>
              </a:lnSpc>
              <a:spcBef>
                <a:spcPts val="0"/>
              </a:spcBef>
              <a:defRPr b="1" sz="2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</a:p>
          <a:p>
            <a:pPr marL="0">
              <a:lnSpc>
                <a:spcPct val="150000"/>
              </a:lnSpc>
              <a:spcBef>
                <a:spcPts val="0"/>
              </a:spcBef>
              <a:defRPr b="1" sz="2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Пишем в файл строку</a:t>
            </a:r>
          </a:p>
        </p:txBody>
      </p:sp>
      <p:sp>
        <p:nvSpPr>
          <p:cNvPr id="720" name="Google Shape;422;g1716afab649_0_110"/>
          <p:cNvSpPr txBox="1"/>
          <p:nvPr>
            <p:ph type="title"/>
          </p:nvPr>
        </p:nvSpPr>
        <p:spPr>
          <a:xfrm>
            <a:off x="677332" y="692150"/>
            <a:ext cx="10855802" cy="644100"/>
          </a:xfrm>
          <a:prstGeom prst="rect">
            <a:avLst/>
          </a:prstGeom>
        </p:spPr>
        <p:txBody>
          <a:bodyPr/>
          <a:lstStyle/>
          <a:p>
            <a:pPr/>
            <a:r>
              <a:t>Время доступа к данным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VK New Color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VK New 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VK New Color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VK New 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