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12" d="112"/>
          <a:sy n="108" d="115"/>
        </p:scale>
        <p:origin x="47" y="114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type="tx" userDrawn="1">
  <p:cSld name="TITLE_AND_BODY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 bwMode="auto">
          <a:xfrm>
            <a:off x="3066459" y="-1"/>
            <a:ext cx="9141308" cy="6857985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51" name="Google Shape;51;p9"/>
          <p:cNvSpPr txBox="1"/>
          <p:nvPr>
            <p:ph type="body" idx="1"/>
          </p:nvPr>
        </p:nvSpPr>
        <p:spPr bwMode="auto"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 bwMode="auto"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3" name="Google Shape;53;p9"/>
          <p:cNvGrpSpPr/>
          <p:nvPr/>
        </p:nvGrpSpPr>
        <p:grpSpPr bwMode="auto"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 bwMode="auto"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 bwMode="auto">
              <a:xfrm>
                <a:off x="-1" y="-1"/>
                <a:ext cx="697012" cy="69701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  <a:defRPr/>
                </a:pPr>
                <a:endParaRPr sz="18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 bwMode="auto">
              <a:xfrm>
                <a:off x="117621" y="212008"/>
                <a:ext cx="464966" cy="29013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  <a:defRPr/>
                </a:pPr>
                <a:endParaRPr sz="18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 bwMode="auto">
            <a:xfrm>
              <a:off x="117472" y="211699"/>
              <a:ext cx="463248" cy="290798"/>
            </a:xfrm>
            <a:custGeom>
              <a:avLst/>
              <a:gdLst/>
              <a:ahLst/>
              <a:cxnLst/>
              <a:rect l="l" t="t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+ текст" preserve="0" showMasterPhAnim="0" userDrawn="1">
  <p:cSld name="Заголовок +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body" idx="1"/>
          </p:nvPr>
        </p:nvSpPr>
        <p:spPr bwMode="auto"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 bwMode="auto"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" name="Google Shape;105;p19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+ объект" preserve="0" showMasterPhAnim="0" userDrawn="1">
  <p:cSld name="Заголовок +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body" idx="1"/>
          </p:nvPr>
        </p:nvSpPr>
        <p:spPr bwMode="auto">
          <a:xfrm>
            <a:off x="658812" y="1773238"/>
            <a:ext cx="10874375" cy="44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 bwMode="auto"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0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в 2 строки + объект" preserve="0" showMasterPhAnim="0" userDrawn="1">
  <p:cSld name="Заголовок в 2 строки +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body" idx="1"/>
          </p:nvPr>
        </p:nvSpPr>
        <p:spPr bwMode="auto"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1"/>
          <p:cNvSpPr txBox="1"/>
          <p:nvPr>
            <p:ph type="body" idx="2"/>
          </p:nvPr>
        </p:nvSpPr>
        <p:spPr bwMode="auto"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 bwMode="auto"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1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+ 2 объекта" preserve="0" showMasterPhAnim="0" userDrawn="1">
  <p:cSld name="Заголовок + 2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body" idx="1"/>
          </p:nvPr>
        </p:nvSpPr>
        <p:spPr bwMode="auto"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 bwMode="auto"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2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+ список" preserve="0" showMasterPhAnim="0" userDrawn="1">
  <p:cSld name="Заголовок + спис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body" idx="1"/>
          </p:nvPr>
        </p:nvSpPr>
        <p:spPr bwMode="auto">
          <a:xfrm>
            <a:off x="6096000" y="692151"/>
            <a:ext cx="5437187" cy="550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 bwMode="auto"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2" name="Google Shape;122;p23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_Заголовок + текст в две колонки" preserve="0" showMasterPhAnim="0" userDrawn="1">
  <p:cSld name="2_Заголовок + текст в две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body" idx="1"/>
          </p:nvPr>
        </p:nvSpPr>
        <p:spPr bwMode="auto"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4"/>
          <p:cNvSpPr txBox="1"/>
          <p:nvPr>
            <p:ph type="body" idx="2"/>
          </p:nvPr>
        </p:nvSpPr>
        <p:spPr bwMode="auto"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 bwMode="auto"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4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 фактоид" preserve="0" showMasterPhAnim="0" userDrawn="1">
  <p:cSld name="1 фактои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Рисунок 100"/>
          <p:cNvPicPr/>
          <p:nvPr/>
        </p:nvPicPr>
        <p:blipFill>
          <a:blip r:embed="rId2">
            <a:alphaModFix/>
          </a:blip>
          <a:srcRect l="34451" t="19158" r="15831" b="18805"/>
          <a:stretch/>
        </p:blipFill>
        <p:spPr bwMode="auto"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body" idx="1"/>
          </p:nvPr>
        </p:nvSpPr>
        <p:spPr bwMode="auto"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914400" lvl="1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marL="1371600" lvl="2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marL="1828800" lvl="3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marL="2286000" lvl="4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1" name="Google Shape;131;p25"/>
          <p:cNvSpPr txBox="1"/>
          <p:nvPr>
            <p:ph type="body" idx="2"/>
          </p:nvPr>
        </p:nvSpPr>
        <p:spPr bwMode="auto"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sz="15850" b="1">
                <a:latin typeface="Play"/>
                <a:ea typeface="Play"/>
                <a:cs typeface="Play"/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5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 фактоида" preserve="0" showMasterPhAnim="0" userDrawn="1">
  <p:cSld name="2 фактоид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4" name="Google Shape;134;p26" descr="Рисунок 12"/>
          <p:cNvPicPr/>
          <p:nvPr/>
        </p:nvPicPr>
        <p:blipFill>
          <a:blip r:embed="rId2">
            <a:alphaModFix/>
          </a:blip>
          <a:srcRect l="34451" t="19158" r="15831" b="18805"/>
          <a:stretch/>
        </p:blipFill>
        <p:spPr bwMode="auto"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body" idx="1"/>
          </p:nvPr>
        </p:nvSpPr>
        <p:spPr bwMode="auto"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sz="11500" b="1">
                <a:latin typeface="Play"/>
                <a:ea typeface="Play"/>
                <a:cs typeface="Play"/>
              </a:defRPr>
            </a:lvl1pPr>
            <a:lvl2pPr marL="914400" lvl="1" indent="-9588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sz="11500" b="1">
                <a:latin typeface="Play"/>
                <a:ea typeface="Play"/>
                <a:cs typeface="Play"/>
              </a:defRPr>
            </a:lvl2pPr>
            <a:lvl3pPr marL="1371600" lvl="2" indent="-9588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sz="11500" b="1">
                <a:latin typeface="Play"/>
                <a:ea typeface="Play"/>
                <a:cs typeface="Play"/>
              </a:defRPr>
            </a:lvl3pPr>
            <a:lvl4pPr marL="1828800" lvl="3" indent="-9588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sz="11500" b="1">
                <a:latin typeface="Play"/>
                <a:ea typeface="Play"/>
                <a:cs typeface="Play"/>
              </a:defRPr>
            </a:lvl4pPr>
            <a:lvl5pPr marL="2286000" lvl="4" indent="-9588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sz="11500" b="1">
                <a:latin typeface="Play"/>
                <a:ea typeface="Play"/>
                <a:cs typeface="Play"/>
              </a:defRPr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/>
          <p:cNvSpPr txBox="1"/>
          <p:nvPr>
            <p:ph type="body" idx="2"/>
          </p:nvPr>
        </p:nvSpPr>
        <p:spPr bwMode="auto"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/>
          <p:cNvSpPr txBox="1"/>
          <p:nvPr>
            <p:ph type="body" idx="3"/>
          </p:nvPr>
        </p:nvSpPr>
        <p:spPr bwMode="auto"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sz="11500" b="1">
                <a:latin typeface="Play"/>
                <a:ea typeface="Play"/>
                <a:cs typeface="Play"/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/>
          <p:cNvSpPr txBox="1"/>
          <p:nvPr>
            <p:ph type="body" idx="4"/>
          </p:nvPr>
        </p:nvSpPr>
        <p:spPr bwMode="auto"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 фактоида + текст" preserve="0" showMasterPhAnim="0" userDrawn="1">
  <p:cSld name="2 фактоида +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body" idx="1"/>
          </p:nvPr>
        </p:nvSpPr>
        <p:spPr bwMode="auto"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 bwMode="auto"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7"/>
          <p:cNvSpPr txBox="1"/>
          <p:nvPr>
            <p:ph type="body" idx="2"/>
          </p:nvPr>
        </p:nvSpPr>
        <p:spPr bwMode="auto"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sz="7150" b="1">
                <a:latin typeface="Play"/>
                <a:ea typeface="Play"/>
                <a:cs typeface="Play"/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4" name="Google Shape;144;p27"/>
          <p:cNvSpPr txBox="1"/>
          <p:nvPr>
            <p:ph type="body" idx="3"/>
          </p:nvPr>
        </p:nvSpPr>
        <p:spPr bwMode="auto"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5" name="Google Shape;145;p27"/>
          <p:cNvSpPr txBox="1"/>
          <p:nvPr>
            <p:ph type="body" idx="4"/>
          </p:nvPr>
        </p:nvSpPr>
        <p:spPr bwMode="auto"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sz="7150" b="1">
                <a:latin typeface="Play"/>
                <a:ea typeface="Play"/>
                <a:cs typeface="Play"/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27"/>
          <p:cNvSpPr txBox="1"/>
          <p:nvPr>
            <p:ph type="body" idx="5"/>
          </p:nvPr>
        </p:nvSpPr>
        <p:spPr bwMode="auto"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одержание" preserve="0" showMasterPhAnim="0" userDrawn="1">
  <p:cSld name="Содержа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 bwMode="auto"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0"/>
          <p:cNvSpPr txBox="1"/>
          <p:nvPr>
            <p:ph type="body" idx="1"/>
          </p:nvPr>
        </p:nvSpPr>
        <p:spPr bwMode="auto"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marL="914400" lvl="1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marL="1371600" lvl="2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marL="1828800" lvl="3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marL="2286000" lvl="4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0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 фактоида" preserve="0" showMasterPhAnim="0" userDrawn="1">
  <p:cSld name="4 фактоид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body" idx="1"/>
          </p:nvPr>
        </p:nvSpPr>
        <p:spPr bwMode="auto"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sz="8800" b="1">
                <a:latin typeface="Play"/>
                <a:ea typeface="Play"/>
                <a:cs typeface="Play"/>
              </a:defRPr>
            </a:lvl1pPr>
            <a:lvl2pPr marL="914400" lvl="1" indent="-787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sz="8800" b="1">
                <a:latin typeface="Play"/>
                <a:ea typeface="Play"/>
                <a:cs typeface="Play"/>
              </a:defRPr>
            </a:lvl2pPr>
            <a:lvl3pPr marL="1371600" lvl="2" indent="-787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sz="8800" b="1">
                <a:latin typeface="Play"/>
                <a:ea typeface="Play"/>
                <a:cs typeface="Play"/>
              </a:defRPr>
            </a:lvl3pPr>
            <a:lvl4pPr marL="1828800" lvl="3" indent="-787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sz="8800" b="1">
                <a:latin typeface="Play"/>
                <a:ea typeface="Play"/>
                <a:cs typeface="Play"/>
              </a:defRPr>
            </a:lvl4pPr>
            <a:lvl5pPr marL="2286000" lvl="4" indent="-787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sz="8800" b="1">
                <a:latin typeface="Play"/>
                <a:ea typeface="Play"/>
                <a:cs typeface="Play"/>
              </a:defRPr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0" name="Google Shape;150;p28"/>
          <p:cNvSpPr txBox="1"/>
          <p:nvPr>
            <p:ph type="body" idx="2"/>
          </p:nvPr>
        </p:nvSpPr>
        <p:spPr bwMode="auto"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1" name="Google Shape;151;p28"/>
          <p:cNvSpPr txBox="1"/>
          <p:nvPr>
            <p:ph type="body" idx="3"/>
          </p:nvPr>
        </p:nvSpPr>
        <p:spPr bwMode="auto"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sz="7150" b="1">
                <a:latin typeface="Play"/>
                <a:ea typeface="Play"/>
                <a:cs typeface="Play"/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" name="Google Shape;152;p28"/>
          <p:cNvSpPr txBox="1"/>
          <p:nvPr>
            <p:ph type="body" idx="4"/>
          </p:nvPr>
        </p:nvSpPr>
        <p:spPr bwMode="auto"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3" name="Google Shape;153;p28"/>
          <p:cNvSpPr txBox="1"/>
          <p:nvPr>
            <p:ph type="body" idx="5"/>
          </p:nvPr>
        </p:nvSpPr>
        <p:spPr bwMode="auto"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sz="7150" b="1">
                <a:latin typeface="Play"/>
                <a:ea typeface="Play"/>
                <a:cs typeface="Play"/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" name="Google Shape;154;p28"/>
          <p:cNvSpPr txBox="1"/>
          <p:nvPr>
            <p:ph type="body" idx="6"/>
          </p:nvPr>
        </p:nvSpPr>
        <p:spPr bwMode="auto"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5" name="Google Shape;155;p28"/>
          <p:cNvSpPr txBox="1"/>
          <p:nvPr>
            <p:ph type="body" idx="7"/>
          </p:nvPr>
        </p:nvSpPr>
        <p:spPr bwMode="auto"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sz="7150" b="1">
                <a:latin typeface="Play"/>
                <a:ea typeface="Play"/>
                <a:cs typeface="Play"/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" name="Google Shape;156;p28"/>
          <p:cNvSpPr txBox="1"/>
          <p:nvPr>
            <p:ph type="body" idx="8"/>
          </p:nvPr>
        </p:nvSpPr>
        <p:spPr bwMode="auto"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28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 фактоида + текст" preserve="0" showMasterPhAnim="0" userDrawn="1">
  <p:cSld name="4 фактоида +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body" idx="1"/>
          </p:nvPr>
        </p:nvSpPr>
        <p:spPr bwMode="auto"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marL="1371600" lvl="2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marL="1828800" lvl="3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marL="2286000" lvl="4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0" name="Google Shape;160;p29"/>
          <p:cNvSpPr txBox="1"/>
          <p:nvPr>
            <p:ph type="body" idx="2"/>
          </p:nvPr>
        </p:nvSpPr>
        <p:spPr bwMode="auto"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" name="Google Shape;161;p29"/>
          <p:cNvSpPr txBox="1"/>
          <p:nvPr>
            <p:ph type="body" idx="3"/>
          </p:nvPr>
        </p:nvSpPr>
        <p:spPr bwMode="auto"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" name="Google Shape;162;p29"/>
          <p:cNvSpPr txBox="1"/>
          <p:nvPr>
            <p:ph type="body" idx="4"/>
          </p:nvPr>
        </p:nvSpPr>
        <p:spPr bwMode="auto">
          <a:xfrm>
            <a:off x="5345017" y="3684007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3" name="Google Shape;163;p29"/>
          <p:cNvSpPr txBox="1"/>
          <p:nvPr>
            <p:ph type="body" idx="5"/>
          </p:nvPr>
        </p:nvSpPr>
        <p:spPr bwMode="auto"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29"/>
          <p:cNvSpPr txBox="1"/>
          <p:nvPr>
            <p:ph type="body" idx="6"/>
          </p:nvPr>
        </p:nvSpPr>
        <p:spPr bwMode="auto"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29"/>
          <p:cNvSpPr txBox="1"/>
          <p:nvPr>
            <p:ph type="body" idx="7"/>
          </p:nvPr>
        </p:nvSpPr>
        <p:spPr bwMode="auto"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6" name="Google Shape;166;p29"/>
          <p:cNvSpPr txBox="1"/>
          <p:nvPr>
            <p:ph type="body" idx="8"/>
          </p:nvPr>
        </p:nvSpPr>
        <p:spPr bwMode="auto">
          <a:xfrm>
            <a:off x="8424463" y="3684007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p29"/>
          <p:cNvSpPr txBox="1"/>
          <p:nvPr>
            <p:ph type="body" idx="9"/>
          </p:nvPr>
        </p:nvSpPr>
        <p:spPr bwMode="auto"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 bwMode="auto"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29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6 фактоидов" preserve="0" showMasterPhAnim="0" userDrawn="1">
  <p:cSld name="6 фактоид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body" idx="1"/>
          </p:nvPr>
        </p:nvSpPr>
        <p:spPr bwMode="auto"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marL="1371600" lvl="2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marL="1828800" lvl="3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marL="2286000" lvl="4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" name="Google Shape;172;p30"/>
          <p:cNvSpPr txBox="1"/>
          <p:nvPr>
            <p:ph type="body" idx="2"/>
          </p:nvPr>
        </p:nvSpPr>
        <p:spPr bwMode="auto"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p30"/>
          <p:cNvSpPr txBox="1"/>
          <p:nvPr>
            <p:ph type="body" idx="3"/>
          </p:nvPr>
        </p:nvSpPr>
        <p:spPr bwMode="auto"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4" name="Google Shape;174;p30"/>
          <p:cNvSpPr txBox="1"/>
          <p:nvPr>
            <p:ph type="body" idx="4"/>
          </p:nvPr>
        </p:nvSpPr>
        <p:spPr bwMode="auto"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" name="Google Shape;175;p30"/>
          <p:cNvSpPr txBox="1"/>
          <p:nvPr>
            <p:ph type="body" idx="5"/>
          </p:nvPr>
        </p:nvSpPr>
        <p:spPr bwMode="auto"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30"/>
          <p:cNvSpPr txBox="1"/>
          <p:nvPr>
            <p:ph type="body" idx="6"/>
          </p:nvPr>
        </p:nvSpPr>
        <p:spPr bwMode="auto"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7" name="Google Shape;177;p30"/>
          <p:cNvSpPr txBox="1"/>
          <p:nvPr>
            <p:ph type="body" idx="7"/>
          </p:nvPr>
        </p:nvSpPr>
        <p:spPr bwMode="auto"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8" name="Google Shape;178;p30"/>
          <p:cNvSpPr txBox="1"/>
          <p:nvPr>
            <p:ph type="body" idx="8"/>
          </p:nvPr>
        </p:nvSpPr>
        <p:spPr bwMode="auto">
          <a:xfrm>
            <a:off x="8375766" y="3128872"/>
            <a:ext cx="2484001" cy="59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30"/>
          <p:cNvSpPr txBox="1"/>
          <p:nvPr>
            <p:ph type="body" idx="9"/>
          </p:nvPr>
        </p:nvSpPr>
        <p:spPr bwMode="auto"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0" name="Google Shape;180;p30"/>
          <p:cNvSpPr txBox="1"/>
          <p:nvPr>
            <p:ph type="body" idx="13"/>
          </p:nvPr>
        </p:nvSpPr>
        <p:spPr bwMode="auto">
          <a:xfrm>
            <a:off x="5345019" y="480703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" name="Google Shape;181;p30"/>
          <p:cNvSpPr txBox="1"/>
          <p:nvPr>
            <p:ph type="body" idx="14"/>
          </p:nvPr>
        </p:nvSpPr>
        <p:spPr bwMode="auto"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2" name="Google Shape;182;p30"/>
          <p:cNvSpPr txBox="1"/>
          <p:nvPr>
            <p:ph type="body" idx="15"/>
          </p:nvPr>
        </p:nvSpPr>
        <p:spPr bwMode="auto">
          <a:xfrm>
            <a:off x="8375766" y="480703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" name="Google Shape;183;p30"/>
          <p:cNvSpPr txBox="1"/>
          <p:nvPr>
            <p:ph type="body" idx="16"/>
          </p:nvPr>
        </p:nvSpPr>
        <p:spPr bwMode="auto"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 bwMode="auto"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30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9 фактоидов" preserve="0" showMasterPhAnim="0" userDrawn="1">
  <p:cSld name="9 фактоид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body" idx="1"/>
          </p:nvPr>
        </p:nvSpPr>
        <p:spPr bwMode="auto"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marL="1371600" lvl="2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marL="1828800" lvl="3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marL="2286000" lvl="4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" name="Google Shape;188;p31"/>
          <p:cNvSpPr txBox="1"/>
          <p:nvPr>
            <p:ph type="body" idx="2"/>
          </p:nvPr>
        </p:nvSpPr>
        <p:spPr bwMode="auto"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31"/>
          <p:cNvSpPr txBox="1"/>
          <p:nvPr>
            <p:ph type="body" idx="3"/>
          </p:nvPr>
        </p:nvSpPr>
        <p:spPr bwMode="auto">
          <a:xfrm>
            <a:off x="7395991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31"/>
          <p:cNvSpPr txBox="1"/>
          <p:nvPr>
            <p:ph type="body" idx="4"/>
          </p:nvPr>
        </p:nvSpPr>
        <p:spPr bwMode="auto">
          <a:xfrm>
            <a:off x="7395991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31"/>
          <p:cNvSpPr txBox="1"/>
          <p:nvPr>
            <p:ph type="body" idx="5"/>
          </p:nvPr>
        </p:nvSpPr>
        <p:spPr bwMode="auto"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31"/>
          <p:cNvSpPr txBox="1"/>
          <p:nvPr>
            <p:ph type="body" idx="6"/>
          </p:nvPr>
        </p:nvSpPr>
        <p:spPr bwMode="auto"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3" name="Google Shape;193;p31"/>
          <p:cNvSpPr txBox="1"/>
          <p:nvPr>
            <p:ph type="body" idx="7"/>
          </p:nvPr>
        </p:nvSpPr>
        <p:spPr bwMode="auto"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" name="Google Shape;194;p31"/>
          <p:cNvSpPr txBox="1"/>
          <p:nvPr>
            <p:ph type="body" idx="8"/>
          </p:nvPr>
        </p:nvSpPr>
        <p:spPr bwMode="auto"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31"/>
          <p:cNvSpPr txBox="1"/>
          <p:nvPr>
            <p:ph type="body" idx="9"/>
          </p:nvPr>
        </p:nvSpPr>
        <p:spPr bwMode="auto"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31"/>
          <p:cNvSpPr txBox="1"/>
          <p:nvPr>
            <p:ph type="body" idx="13"/>
          </p:nvPr>
        </p:nvSpPr>
        <p:spPr bwMode="auto"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7" name="Google Shape;197;p31"/>
          <p:cNvSpPr txBox="1"/>
          <p:nvPr>
            <p:ph type="body" idx="14"/>
          </p:nvPr>
        </p:nvSpPr>
        <p:spPr bwMode="auto"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8" name="Google Shape;198;p31"/>
          <p:cNvSpPr txBox="1"/>
          <p:nvPr>
            <p:ph type="body" idx="15"/>
          </p:nvPr>
        </p:nvSpPr>
        <p:spPr bwMode="auto"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" name="Google Shape;199;p31"/>
          <p:cNvSpPr txBox="1"/>
          <p:nvPr>
            <p:ph type="body" idx="16"/>
          </p:nvPr>
        </p:nvSpPr>
        <p:spPr bwMode="auto"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0" name="Google Shape;200;p31"/>
          <p:cNvSpPr txBox="1"/>
          <p:nvPr>
            <p:ph type="body" idx="17"/>
          </p:nvPr>
        </p:nvSpPr>
        <p:spPr bwMode="auto"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" name="Google Shape;201;p31"/>
          <p:cNvSpPr txBox="1"/>
          <p:nvPr>
            <p:ph type="body" idx="18"/>
          </p:nvPr>
        </p:nvSpPr>
        <p:spPr bwMode="auto">
          <a:xfrm>
            <a:off x="7395991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" name="Google Shape;202;p31"/>
          <p:cNvSpPr txBox="1"/>
          <p:nvPr>
            <p:ph type="body" idx="19"/>
          </p:nvPr>
        </p:nvSpPr>
        <p:spPr bwMode="auto">
          <a:xfrm>
            <a:off x="7395991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3" name="Google Shape;203;p31"/>
          <p:cNvSpPr txBox="1"/>
          <p:nvPr>
            <p:ph type="body" idx="20"/>
          </p:nvPr>
        </p:nvSpPr>
        <p:spPr bwMode="auto"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4" name="Google Shape;204;p31"/>
          <p:cNvSpPr txBox="1"/>
          <p:nvPr>
            <p:ph type="body" idx="21"/>
          </p:nvPr>
        </p:nvSpPr>
        <p:spPr bwMode="auto"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" name="Google Shape;205;p31"/>
          <p:cNvSpPr txBox="1"/>
          <p:nvPr>
            <p:ph type="body" idx="22"/>
          </p:nvPr>
        </p:nvSpPr>
        <p:spPr bwMode="auto"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 bwMode="auto"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p31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8 фактоидов" preserve="0" showMasterPhAnim="0" userDrawn="1">
  <p:cSld name="8 фактоид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body" idx="1"/>
          </p:nvPr>
        </p:nvSpPr>
        <p:spPr bwMode="auto"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marL="1371600" lvl="2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marL="1828800" lvl="3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marL="2286000" lvl="4" indent="-571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" name="Google Shape;210;p32"/>
          <p:cNvSpPr txBox="1"/>
          <p:nvPr>
            <p:ph type="body" idx="2"/>
          </p:nvPr>
        </p:nvSpPr>
        <p:spPr bwMode="auto"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1" name="Google Shape;211;p32"/>
          <p:cNvSpPr txBox="1"/>
          <p:nvPr>
            <p:ph type="body" idx="3"/>
          </p:nvPr>
        </p:nvSpPr>
        <p:spPr bwMode="auto"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2" name="Google Shape;212;p32"/>
          <p:cNvSpPr txBox="1"/>
          <p:nvPr>
            <p:ph type="body" idx="4"/>
          </p:nvPr>
        </p:nvSpPr>
        <p:spPr bwMode="auto"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3" name="Google Shape;213;p32"/>
          <p:cNvSpPr txBox="1"/>
          <p:nvPr>
            <p:ph type="body" idx="5"/>
          </p:nvPr>
        </p:nvSpPr>
        <p:spPr bwMode="auto"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4" name="Google Shape;214;p32"/>
          <p:cNvSpPr txBox="1"/>
          <p:nvPr>
            <p:ph type="body" idx="6"/>
          </p:nvPr>
        </p:nvSpPr>
        <p:spPr bwMode="auto"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5" name="Google Shape;215;p32"/>
          <p:cNvSpPr txBox="1"/>
          <p:nvPr>
            <p:ph type="body" idx="7"/>
          </p:nvPr>
        </p:nvSpPr>
        <p:spPr bwMode="auto"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6" name="Google Shape;216;p32"/>
          <p:cNvSpPr txBox="1"/>
          <p:nvPr>
            <p:ph type="body" idx="8"/>
          </p:nvPr>
        </p:nvSpPr>
        <p:spPr bwMode="auto"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7" name="Google Shape;217;p32"/>
          <p:cNvSpPr txBox="1"/>
          <p:nvPr>
            <p:ph type="body" idx="9"/>
          </p:nvPr>
        </p:nvSpPr>
        <p:spPr bwMode="auto"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8" name="Google Shape;218;p32"/>
          <p:cNvSpPr txBox="1"/>
          <p:nvPr>
            <p:ph type="body" idx="13"/>
          </p:nvPr>
        </p:nvSpPr>
        <p:spPr bwMode="auto"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9" name="Google Shape;219;p32"/>
          <p:cNvSpPr txBox="1"/>
          <p:nvPr>
            <p:ph type="body" idx="14"/>
          </p:nvPr>
        </p:nvSpPr>
        <p:spPr bwMode="auto"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0" name="Google Shape;220;p32"/>
          <p:cNvSpPr txBox="1"/>
          <p:nvPr>
            <p:ph type="body" idx="15"/>
          </p:nvPr>
        </p:nvSpPr>
        <p:spPr bwMode="auto"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1" name="Google Shape;221;p32"/>
          <p:cNvSpPr txBox="1"/>
          <p:nvPr>
            <p:ph type="body" idx="16"/>
          </p:nvPr>
        </p:nvSpPr>
        <p:spPr bwMode="auto"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2" name="Google Shape;222;p32"/>
          <p:cNvSpPr txBox="1"/>
          <p:nvPr>
            <p:ph type="body" idx="17"/>
          </p:nvPr>
        </p:nvSpPr>
        <p:spPr bwMode="auto"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3" name="Google Shape;223;p32"/>
          <p:cNvSpPr txBox="1"/>
          <p:nvPr>
            <p:ph type="body" idx="18"/>
          </p:nvPr>
        </p:nvSpPr>
        <p:spPr bwMode="auto"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5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4" name="Google Shape;224;p32"/>
          <p:cNvSpPr txBox="1"/>
          <p:nvPr>
            <p:ph type="body" idx="19"/>
          </p:nvPr>
        </p:nvSpPr>
        <p:spPr bwMode="auto"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5" name="Google Shape;225;p32"/>
          <p:cNvSpPr txBox="1"/>
          <p:nvPr>
            <p:ph type="title"/>
          </p:nvPr>
        </p:nvSpPr>
        <p:spPr bwMode="auto"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6" name="Google Shape;226;p32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Мокап телефона (android) " preserve="0" showMasterPhAnim="0" userDrawn="1">
  <p:cSld name="Мокап телефона (android)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8" name="Google Shape;228;p33" descr="Рисунок 2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>
            <p:ph type="pic" idx="2"/>
          </p:nvPr>
        </p:nvSpPr>
        <p:spPr bwMode="auto">
          <a:xfrm>
            <a:off x="7767579" y="1009594"/>
            <a:ext cx="2389453" cy="50340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33"/>
          <p:cNvSpPr txBox="1"/>
          <p:nvPr>
            <p:ph type="body" idx="1"/>
          </p:nvPr>
        </p:nvSpPr>
        <p:spPr bwMode="auto"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1" name="Google Shape;231;p33"/>
          <p:cNvSpPr txBox="1"/>
          <p:nvPr>
            <p:ph type="title"/>
          </p:nvPr>
        </p:nvSpPr>
        <p:spPr bwMode="auto"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2" name="Google Shape;232;p33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мокапа телефона (1 android)" preserve="0" showMasterPhAnim="0" userDrawn="1">
  <p:cSld name="Два мокапа телефона (1 android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body" idx="1"/>
          </p:nvPr>
        </p:nvSpPr>
        <p:spPr bwMode="auto"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 bwMode="auto"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236" name="Google Shape;236;p34" descr="Рисунок 10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918754" y="692150"/>
            <a:ext cx="2655711" cy="550862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7" name="Google Shape;237;p34"/>
          <p:cNvSpPr/>
          <p:nvPr>
            <p:ph type="pic" idx="2"/>
          </p:nvPr>
        </p:nvSpPr>
        <p:spPr bwMode="auto">
          <a:xfrm>
            <a:off x="9057892" y="1009594"/>
            <a:ext cx="2389453" cy="50340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38" name="Google Shape;238;p34" descr="Рисунок 15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>
            <p:ph type="pic" idx="3"/>
          </p:nvPr>
        </p:nvSpPr>
        <p:spPr bwMode="auto">
          <a:xfrm>
            <a:off x="6343267" y="1009594"/>
            <a:ext cx="2389453" cy="50340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34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мокапа телефона (2 android) " preserve="0" showMasterPhAnim="0" userDrawn="1">
  <p:cSld name="Два мокапа телефона (2 android)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body" idx="1"/>
          </p:nvPr>
        </p:nvSpPr>
        <p:spPr bwMode="auto"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3" name="Google Shape;243;p35"/>
          <p:cNvSpPr txBox="1"/>
          <p:nvPr>
            <p:ph type="title"/>
          </p:nvPr>
        </p:nvSpPr>
        <p:spPr bwMode="auto"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244" name="Google Shape;244;p35" descr="Рисунок 12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>
            <p:ph type="pic" idx="2"/>
          </p:nvPr>
        </p:nvSpPr>
        <p:spPr bwMode="auto">
          <a:xfrm>
            <a:off x="3469713" y="1009594"/>
            <a:ext cx="2389453" cy="50340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46" name="Google Shape;246;p35" descr="Рисунок 14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/>
          <p:nvPr>
            <p:ph type="pic" idx="3"/>
          </p:nvPr>
        </p:nvSpPr>
        <p:spPr bwMode="auto">
          <a:xfrm>
            <a:off x="755088" y="1009594"/>
            <a:ext cx="2389453" cy="50340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35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Увеличенный мокап телефона (android) " preserve="0" showMasterPhAnim="0" userDrawn="1">
  <p:cSld name="Увеличенный мокап телефона (android)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0" name="Google Shape;250;p36" descr="Рисунок 1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>
            <p:ph type="pic" idx="2"/>
          </p:nvPr>
        </p:nvSpPr>
        <p:spPr bwMode="auto">
          <a:xfrm>
            <a:off x="7274308" y="1170527"/>
            <a:ext cx="3457423" cy="73454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6"/>
          <p:cNvSpPr txBox="1"/>
          <p:nvPr>
            <p:ph type="body" idx="1"/>
          </p:nvPr>
        </p:nvSpPr>
        <p:spPr bwMode="auto"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3" name="Google Shape;253;p36"/>
          <p:cNvSpPr txBox="1"/>
          <p:nvPr>
            <p:ph type="title"/>
          </p:nvPr>
        </p:nvSpPr>
        <p:spPr bwMode="auto"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4" name="Google Shape;254;p36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Мокап телефона " preserve="0" showMasterPhAnim="0" userDrawn="1">
  <p:cSld name="Мокап телефона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 bwMode="auto">
          <a:xfrm>
            <a:off x="79153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57" name="Google Shape;257;p37"/>
          <p:cNvSpPr/>
          <p:nvPr>
            <p:ph type="pic" idx="2"/>
          </p:nvPr>
        </p:nvSpPr>
        <p:spPr bwMode="auto">
          <a:xfrm>
            <a:off x="7960331" y="795425"/>
            <a:ext cx="2428738" cy="52953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37"/>
          <p:cNvSpPr txBox="1"/>
          <p:nvPr>
            <p:ph type="body" idx="1"/>
          </p:nvPr>
        </p:nvSpPr>
        <p:spPr bwMode="auto"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9" name="Google Shape;259;p37"/>
          <p:cNvSpPr txBox="1"/>
          <p:nvPr>
            <p:ph type="title"/>
          </p:nvPr>
        </p:nvSpPr>
        <p:spPr bwMode="auto"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260" name="Google Shape;260;p37" descr="Рисунок 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Титульный слайд раздела" preserve="0" showMasterPhAnim="0" userDrawn="1">
  <p:cSld name="1_Титульный слайд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 bwMode="auto"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1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мокапа телефона (1)" preserve="0" showMasterPhAnim="0" userDrawn="1">
  <p:cSld name="Два мокапа телефона (1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body" idx="1"/>
          </p:nvPr>
        </p:nvSpPr>
        <p:spPr bwMode="auto"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4" name="Google Shape;264;p38"/>
          <p:cNvSpPr txBox="1"/>
          <p:nvPr>
            <p:ph type="title"/>
          </p:nvPr>
        </p:nvSpPr>
        <p:spPr bwMode="auto"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65" name="Google Shape;265;p38"/>
          <p:cNvGrpSpPr/>
          <p:nvPr/>
        </p:nvGrpSpPr>
        <p:grpSpPr bwMode="auto"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66" name="Google Shape;266;p38"/>
            <p:cNvSpPr/>
            <p:nvPr/>
          </p:nvSpPr>
          <p:spPr bwMode="auto">
            <a:xfrm>
              <a:off x="327079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  <p:pic>
          <p:nvPicPr>
            <p:cNvPr id="267" name="Google Shape;267;p38" descr="Рисунок 14"/>
            <p:cNvPicPr/>
            <p:nvPr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38"/>
          <p:cNvSpPr/>
          <p:nvPr>
            <p:ph type="pic" idx="2"/>
          </p:nvPr>
        </p:nvSpPr>
        <p:spPr bwMode="auto">
          <a:xfrm>
            <a:off x="8989031" y="795425"/>
            <a:ext cx="2428738" cy="52953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69" name="Google Shape;269;p38"/>
          <p:cNvGrpSpPr/>
          <p:nvPr/>
        </p:nvGrpSpPr>
        <p:grpSpPr bwMode="auto"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0" name="Google Shape;270;p38"/>
            <p:cNvSpPr/>
            <p:nvPr/>
          </p:nvSpPr>
          <p:spPr bwMode="auto">
            <a:xfrm>
              <a:off x="327078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  <p:pic>
          <p:nvPicPr>
            <p:cNvPr id="271" name="Google Shape;271;p38" descr="Рисунок 19"/>
            <p:cNvPicPr/>
            <p:nvPr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8"/>
          <p:cNvSpPr/>
          <p:nvPr>
            <p:ph type="pic" idx="3"/>
          </p:nvPr>
        </p:nvSpPr>
        <p:spPr bwMode="auto">
          <a:xfrm>
            <a:off x="6122287" y="795425"/>
            <a:ext cx="2428738" cy="52953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8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мокапа телефона (2)" preserve="0" showMasterPhAnim="0" userDrawn="1">
  <p:cSld name="Два мокапа телефона (2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 bwMode="auto">
          <a:xfrm>
            <a:off x="36227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76" name="Google Shape;276;p39"/>
          <p:cNvSpPr txBox="1"/>
          <p:nvPr>
            <p:ph type="body" idx="1"/>
          </p:nvPr>
        </p:nvSpPr>
        <p:spPr bwMode="auto"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 bwMode="auto"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8" name="Google Shape;278;p39"/>
          <p:cNvSpPr/>
          <p:nvPr>
            <p:ph type="pic" idx="2"/>
          </p:nvPr>
        </p:nvSpPr>
        <p:spPr bwMode="auto">
          <a:xfrm>
            <a:off x="3667731" y="795425"/>
            <a:ext cx="2428738" cy="52953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9"/>
          <p:cNvSpPr/>
          <p:nvPr/>
        </p:nvSpPr>
        <p:spPr bwMode="auto">
          <a:xfrm>
            <a:off x="755974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80" name="Google Shape;280;p39"/>
          <p:cNvSpPr/>
          <p:nvPr>
            <p:ph type="pic" idx="3"/>
          </p:nvPr>
        </p:nvSpPr>
        <p:spPr bwMode="auto">
          <a:xfrm>
            <a:off x="800987" y="795425"/>
            <a:ext cx="2428738" cy="52953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81" name="Google Shape;281;p39" descr="Рисунок 1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 descr="Рисунок 12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Увеличенный мокап телефона " preserve="0" showMasterPhAnim="0" userDrawn="1">
  <p:cSld name="Увеличенный мокап телефона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 bwMode="auto">
          <a:xfrm>
            <a:off x="7508393" y="991395"/>
            <a:ext cx="3355919" cy="7215894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86" name="Google Shape;286;p40"/>
          <p:cNvSpPr/>
          <p:nvPr>
            <p:ph type="pic" idx="2"/>
          </p:nvPr>
        </p:nvSpPr>
        <p:spPr bwMode="auto">
          <a:xfrm>
            <a:off x="7530642" y="991396"/>
            <a:ext cx="3311421" cy="71640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40"/>
          <p:cNvSpPr txBox="1"/>
          <p:nvPr>
            <p:ph type="body" idx="1"/>
          </p:nvPr>
        </p:nvSpPr>
        <p:spPr bwMode="auto"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40"/>
          <p:cNvSpPr txBox="1"/>
          <p:nvPr>
            <p:ph type="title"/>
          </p:nvPr>
        </p:nvSpPr>
        <p:spPr bwMode="auto"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289" name="Google Shape;289;p40" descr="Рисунок 10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криншот (16:9)" preserve="0" showMasterPhAnim="0" userDrawn="1">
  <p:cSld name="Скриншот (16:9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>
            <p:ph type="pic" idx="2"/>
          </p:nvPr>
        </p:nvSpPr>
        <p:spPr bwMode="auto"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id="293" name="Google Shape;293;p41" descr="Рисунок 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>
            <p:ph type="body" idx="1"/>
          </p:nvPr>
        </p:nvSpPr>
        <p:spPr bwMode="auto"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5" name="Google Shape;295;p41"/>
          <p:cNvSpPr txBox="1"/>
          <p:nvPr>
            <p:ph type="title"/>
          </p:nvPr>
        </p:nvSpPr>
        <p:spPr bwMode="auto"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6" name="Google Shape;296;p41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+ скриншот (1)" preserve="0" showMasterPhAnim="0" userDrawn="1">
  <p:cSld name="Заголовок + скриншот (1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body" idx="1"/>
          </p:nvPr>
        </p:nvSpPr>
        <p:spPr bwMode="auto">
          <a:xfrm>
            <a:off x="6096000" y="692150"/>
            <a:ext cx="5437187" cy="55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9" name="Google Shape;299;p42"/>
          <p:cNvSpPr txBox="1"/>
          <p:nvPr>
            <p:ph type="title"/>
          </p:nvPr>
        </p:nvSpPr>
        <p:spPr bwMode="auto"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0" name="Google Shape;300;p42"/>
          <p:cNvSpPr txBox="1"/>
          <p:nvPr>
            <p:ph type="body" idx="2"/>
          </p:nvPr>
        </p:nvSpPr>
        <p:spPr bwMode="auto"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1" name="Google Shape;301;p42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 фото" preserve="0" showMasterPhAnim="0" userDrawn="1">
  <p:cSld name="1 фото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>
            <p:ph type="pic" idx="2"/>
          </p:nvPr>
        </p:nvSpPr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3"/>
          <p:cNvSpPr txBox="1"/>
          <p:nvPr>
            <p:ph type="title"/>
          </p:nvPr>
        </p:nvSpPr>
        <p:spPr bwMode="auto"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5" name="Google Shape;305;p43"/>
          <p:cNvSpPr txBox="1"/>
          <p:nvPr>
            <p:ph type="body" idx="1"/>
          </p:nvPr>
        </p:nvSpPr>
        <p:spPr bwMode="auto"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6" name="Google Shape;306;p43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1 фото" preserve="0" showMasterPhAnim="0" userDrawn="1">
  <p:cSld name="1_1 фото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type="pic" idx="2"/>
          </p:nvPr>
        </p:nvSpPr>
        <p:spPr bwMode="auto"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 bwMode="auto"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0" name="Google Shape;310;p44"/>
          <p:cNvSpPr txBox="1"/>
          <p:nvPr>
            <p:ph type="body" idx="1"/>
          </p:nvPr>
        </p:nvSpPr>
        <p:spPr bwMode="auto"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1" name="Google Shape;311;p44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 фото + подпись" preserve="0" showMasterPhAnim="0" userDrawn="1">
  <p:cSld name="1 фото +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type="pic" idx="2"/>
          </p:nvPr>
        </p:nvSpPr>
        <p:spPr bwMode="auto">
          <a:xfrm>
            <a:off x="6096000" y="692151"/>
            <a:ext cx="5437187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type="body" idx="1"/>
          </p:nvPr>
        </p:nvSpPr>
        <p:spPr bwMode="auto"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5" name="Google Shape;315;p45"/>
          <p:cNvSpPr txBox="1"/>
          <p:nvPr>
            <p:ph type="body" idx="3"/>
          </p:nvPr>
        </p:nvSpPr>
        <p:spPr bwMode="auto"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6" name="Google Shape;316;p45"/>
          <p:cNvSpPr txBox="1"/>
          <p:nvPr>
            <p:ph type="title"/>
          </p:nvPr>
        </p:nvSpPr>
        <p:spPr bwMode="auto"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7" name="Google Shape;317;p45"/>
          <p:cNvSpPr txBox="1"/>
          <p:nvPr>
            <p:ph type="body" idx="4"/>
          </p:nvPr>
        </p:nvSpPr>
        <p:spPr bwMode="auto"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8" name="Google Shape;318;p45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Фото в кружке" preserve="0" showMasterPhAnim="0" userDrawn="1">
  <p:cSld name="Фото в кружк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type="pic" idx="2"/>
          </p:nvPr>
        </p:nvSpPr>
        <p:spPr bwMode="auto"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 bwMode="auto"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2" name="Google Shape;322;p46"/>
          <p:cNvSpPr txBox="1"/>
          <p:nvPr>
            <p:ph type="body" idx="1"/>
          </p:nvPr>
        </p:nvSpPr>
        <p:spPr bwMode="auto"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3" name="Google Shape;323;p46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6 сообществ" preserve="0" showMasterPhAnim="0" userDrawn="1">
  <p:cSld name="16 сообщест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type="pic" idx="2"/>
          </p:nvPr>
        </p:nvSpPr>
        <p:spPr bwMode="auto"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type="pic" idx="3"/>
          </p:nvPr>
        </p:nvSpPr>
        <p:spPr bwMode="auto">
          <a:xfrm>
            <a:off x="6950625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type="pic" idx="4"/>
          </p:nvPr>
        </p:nvSpPr>
        <p:spPr bwMode="auto"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type="pic" idx="5"/>
          </p:nvPr>
        </p:nvSpPr>
        <p:spPr bwMode="auto"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type="pic" idx="6"/>
          </p:nvPr>
        </p:nvSpPr>
        <p:spPr bwMode="auto"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type="pic" idx="7"/>
          </p:nvPr>
        </p:nvSpPr>
        <p:spPr bwMode="auto">
          <a:xfrm>
            <a:off x="6950625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type="pic" idx="8"/>
          </p:nvPr>
        </p:nvSpPr>
        <p:spPr bwMode="auto"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type="pic" idx="9"/>
          </p:nvPr>
        </p:nvSpPr>
        <p:spPr bwMode="auto"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type="pic" idx="13"/>
          </p:nvPr>
        </p:nvSpPr>
        <p:spPr bwMode="auto"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type="pic" idx="14"/>
          </p:nvPr>
        </p:nvSpPr>
        <p:spPr bwMode="auto">
          <a:xfrm>
            <a:off x="6950625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type="pic" idx="15"/>
          </p:nvPr>
        </p:nvSpPr>
        <p:spPr bwMode="auto"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type="pic" idx="16"/>
          </p:nvPr>
        </p:nvSpPr>
        <p:spPr bwMode="auto"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type="pic" idx="17"/>
          </p:nvPr>
        </p:nvSpPr>
        <p:spPr bwMode="auto"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type="pic" idx="18"/>
          </p:nvPr>
        </p:nvSpPr>
        <p:spPr bwMode="auto">
          <a:xfrm>
            <a:off x="6950625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type="pic" idx="19"/>
          </p:nvPr>
        </p:nvSpPr>
        <p:spPr bwMode="auto"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type="pic" idx="20"/>
          </p:nvPr>
        </p:nvSpPr>
        <p:spPr bwMode="auto"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type="body" idx="1"/>
          </p:nvPr>
        </p:nvSpPr>
        <p:spPr bwMode="auto"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2" name="Google Shape;342;p47"/>
          <p:cNvSpPr txBox="1"/>
          <p:nvPr>
            <p:ph type="title"/>
          </p:nvPr>
        </p:nvSpPr>
        <p:spPr bwMode="auto"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3" name="Google Shape;343;p47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" preserve="0" showMasterPhAnim="0" userDrawn="1">
  <p:cSld name="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 bwMode="auto"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12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Цитата " preserve="0" showMasterPhAnim="0" userDrawn="1">
  <p:cSld name="Цитата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 bwMode="auto"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  <a:defRPr/>
            </a:pPr>
            <a:r>
              <a:rPr lang="en-US" sz="28800" b="1" i="0" u="none" strike="noStrike" cap="none">
                <a:solidFill>
                  <a:schemeClr val="accent1"/>
                </a:solidFill>
                <a:latin typeface="Play"/>
                <a:ea typeface="Play"/>
                <a:cs typeface="Play"/>
              </a:rPr>
              <a:t>«</a:t>
            </a:r>
            <a:endParaRPr/>
          </a:p>
        </p:txBody>
      </p:sp>
      <p:sp>
        <p:nvSpPr>
          <p:cNvPr id="346" name="Google Shape;346;p48"/>
          <p:cNvSpPr txBox="1"/>
          <p:nvPr>
            <p:ph type="body" idx="1"/>
          </p:nvPr>
        </p:nvSpPr>
        <p:spPr bwMode="auto"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marL="914400" lvl="1" indent="-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marL="1371600" lvl="2" indent="-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7" name="Google Shape;347;p48"/>
          <p:cNvSpPr/>
          <p:nvPr>
            <p:ph type="pic" idx="2"/>
          </p:nvPr>
        </p:nvSpPr>
        <p:spPr bwMode="auto"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type="body" idx="3"/>
          </p:nvPr>
        </p:nvSpPr>
        <p:spPr bwMode="auto"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9" name="Google Shape;349;p48"/>
          <p:cNvSpPr txBox="1"/>
          <p:nvPr>
            <p:ph type="body" idx="4"/>
          </p:nvPr>
        </p:nvSpPr>
        <p:spPr bwMode="auto"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0" name="Google Shape;350;p48"/>
          <p:cNvSpPr txBox="1"/>
          <p:nvPr>
            <p:ph type="body" idx="5"/>
          </p:nvPr>
        </p:nvSpPr>
        <p:spPr bwMode="auto"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1" name="Google Shape;351;p48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Цитата без фото" preserve="0" showMasterPhAnim="0" userDrawn="1">
  <p:cSld name="Цитата без фото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body" idx="1"/>
          </p:nvPr>
        </p:nvSpPr>
        <p:spPr bwMode="auto">
          <a:xfrm>
            <a:off x="3359150" y="692151"/>
            <a:ext cx="8174039" cy="16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marL="2286000" lvl="4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4" name="Google Shape;354;p49"/>
          <p:cNvSpPr txBox="1"/>
          <p:nvPr>
            <p:ph type="body" idx="2"/>
          </p:nvPr>
        </p:nvSpPr>
        <p:spPr bwMode="auto"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5" name="Google Shape;355;p49"/>
          <p:cNvSpPr txBox="1"/>
          <p:nvPr>
            <p:ph type="body" idx="3"/>
          </p:nvPr>
        </p:nvSpPr>
        <p:spPr bwMode="auto"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6" name="Google Shape;356;p49"/>
          <p:cNvSpPr txBox="1"/>
          <p:nvPr/>
        </p:nvSpPr>
        <p:spPr bwMode="auto"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  <a:defRPr/>
            </a:pPr>
            <a:r>
              <a:rPr lang="en-US" sz="28800" b="1" i="0" u="none" strike="noStrike" cap="none">
                <a:solidFill>
                  <a:schemeClr val="accent1"/>
                </a:solidFill>
                <a:latin typeface="Play"/>
                <a:ea typeface="Play"/>
                <a:cs typeface="Play"/>
              </a:rPr>
              <a:t>«</a:t>
            </a:r>
            <a:endParaRPr/>
          </a:p>
        </p:txBody>
      </p:sp>
      <p:sp>
        <p:nvSpPr>
          <p:cNvPr id="357" name="Google Shape;357;p49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Финальный с QR" preserve="0" showMasterPhAnim="0" userDrawn="1">
  <p:cSld name="Финальный с QR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9" name="Google Shape;359;p50" descr="Рисунок 4"/>
          <p:cNvPicPr/>
          <p:nvPr/>
        </p:nvPicPr>
        <p:blipFill>
          <a:blip r:embed="rId2">
            <a:alphaModFix/>
          </a:blip>
          <a:srcRect l="0" t="4670" r="3105" b="9239"/>
          <a:stretch/>
        </p:blipFill>
        <p:spPr bwMode="auto"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 bwMode="auto">
          <a:xfrm>
            <a:off x="620712" y="4372581"/>
            <a:ext cx="5475288" cy="182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50"/>
          <p:cNvSpPr/>
          <p:nvPr>
            <p:ph type="pic" idx="2"/>
          </p:nvPr>
        </p:nvSpPr>
        <p:spPr bwMode="auto"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 раздела" preserve="0" showMasterPhAnim="0" userDrawn="1">
  <p:cSld name="Титульный слайд раздела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3" descr="Рисунок 9"/>
          <p:cNvPicPr/>
          <p:nvPr/>
        </p:nvPicPr>
        <p:blipFill>
          <a:blip r:embed="rId2">
            <a:alphaModFix/>
          </a:blip>
          <a:srcRect l="0" t="4670" r="3105" b="9239"/>
          <a:stretch/>
        </p:blipFill>
        <p:spPr bwMode="auto"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type="title"/>
          </p:nvPr>
        </p:nvSpPr>
        <p:spPr bwMode="auto"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3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Финальный слайд" preserve="0" showMasterPhAnim="0" userDrawn="1">
  <p:cSld name="Финальный слайд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" name="Google Shape;74;p14" descr="Рисунок 4"/>
          <p:cNvPicPr/>
          <p:nvPr/>
        </p:nvPicPr>
        <p:blipFill>
          <a:blip r:embed="rId2">
            <a:alphaModFix/>
          </a:blip>
          <a:srcRect l="0" t="4670" r="3105" b="9239"/>
          <a:stretch/>
        </p:blipFill>
        <p:spPr bwMode="auto"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 bwMode="auto">
          <a:xfrm>
            <a:off x="620712" y="583317"/>
            <a:ext cx="5475288" cy="182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76" name="Google Shape;76;p14"/>
          <p:cNvGrpSpPr/>
          <p:nvPr/>
        </p:nvGrpSpPr>
        <p:grpSpPr bwMode="auto"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77" name="Google Shape;77;p14"/>
            <p:cNvGrpSpPr/>
            <p:nvPr/>
          </p:nvGrpSpPr>
          <p:grpSpPr bwMode="auto"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78" name="Google Shape;78;p14"/>
              <p:cNvSpPr/>
              <p:nvPr/>
            </p:nvSpPr>
            <p:spPr bwMode="auto">
              <a:xfrm>
                <a:off x="-1" y="-1"/>
                <a:ext cx="697012" cy="69701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  <a:defRPr/>
                </a:pPr>
                <a:endParaRPr sz="18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 bwMode="auto">
              <a:xfrm>
                <a:off x="117621" y="212008"/>
                <a:ext cx="464966" cy="29013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  <a:defRPr/>
                </a:pPr>
                <a:endParaRPr sz="18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</a:endParaRPr>
              </a:p>
            </p:txBody>
          </p:sp>
        </p:grpSp>
        <p:sp>
          <p:nvSpPr>
            <p:cNvPr id="80" name="Google Shape;80;p14"/>
            <p:cNvSpPr/>
            <p:nvPr/>
          </p:nvSpPr>
          <p:spPr bwMode="auto">
            <a:xfrm>
              <a:off x="117472" y="211699"/>
              <a:ext cx="463248" cy="290798"/>
            </a:xfrm>
            <a:custGeom>
              <a:avLst/>
              <a:gdLst/>
              <a:ahLst/>
              <a:cxnLst/>
              <a:rect l="l" t="t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</p:grpSp>
      <p:sp>
        <p:nvSpPr>
          <p:cNvPr id="81" name="Google Shape;81;p14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Финальный с QR + подпись" preserve="0" showMasterPhAnim="0" userDrawn="1">
  <p:cSld name="Финальный с QR + подпись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" name="Google Shape;83;p15" descr="Рисунок 4"/>
          <p:cNvPicPr/>
          <p:nvPr/>
        </p:nvPicPr>
        <p:blipFill>
          <a:blip r:embed="rId2">
            <a:alphaModFix/>
          </a:blip>
          <a:srcRect l="0" t="4670" r="3105" b="9239"/>
          <a:stretch/>
        </p:blipFill>
        <p:spPr bwMode="auto"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 bwMode="auto">
          <a:xfrm>
            <a:off x="620712" y="3724881"/>
            <a:ext cx="5475288" cy="182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15"/>
          <p:cNvSpPr/>
          <p:nvPr>
            <p:ph type="pic" idx="2"/>
          </p:nvPr>
        </p:nvSpPr>
        <p:spPr bwMode="auto"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/>
          <p:nvPr>
            <p:ph type="body" idx="1"/>
          </p:nvPr>
        </p:nvSpPr>
        <p:spPr bwMode="auto"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914400" lvl="1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marL="1371600" lvl="2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15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Титульный слайд" preserve="0" showMasterPhAnim="0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body" idx="1"/>
          </p:nvPr>
        </p:nvSpPr>
        <p:spPr bwMode="auto"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marL="2743200" lvl="5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 bwMode="auto"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91" name="Google Shape;91;p16"/>
          <p:cNvGrpSpPr/>
          <p:nvPr/>
        </p:nvGrpSpPr>
        <p:grpSpPr bwMode="auto"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92" name="Google Shape;92;p16"/>
            <p:cNvGrpSpPr/>
            <p:nvPr/>
          </p:nvGrpSpPr>
          <p:grpSpPr bwMode="auto"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93" name="Google Shape;93;p16"/>
              <p:cNvSpPr/>
              <p:nvPr/>
            </p:nvSpPr>
            <p:spPr bwMode="auto">
              <a:xfrm>
                <a:off x="-1" y="-1"/>
                <a:ext cx="697012" cy="69701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  <a:defRPr/>
                </a:pPr>
                <a:endParaRPr sz="18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 bwMode="auto">
              <a:xfrm>
                <a:off x="117621" y="212008"/>
                <a:ext cx="464966" cy="29013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  <a:defRPr/>
                </a:pPr>
                <a:endParaRPr sz="18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</a:endParaRPr>
              </a:p>
            </p:txBody>
          </p:sp>
        </p:grpSp>
        <p:sp>
          <p:nvSpPr>
            <p:cNvPr id="95" name="Google Shape;95;p16"/>
            <p:cNvSpPr/>
            <p:nvPr/>
          </p:nvSpPr>
          <p:spPr bwMode="auto">
            <a:xfrm>
              <a:off x="117472" y="211699"/>
              <a:ext cx="463248" cy="290798"/>
            </a:xfrm>
            <a:custGeom>
              <a:avLst/>
              <a:gdLst/>
              <a:ahLst/>
              <a:cxnLst/>
              <a:rect l="l" t="t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</p:grpSp>
      <p:sp>
        <p:nvSpPr>
          <p:cNvPr id="96" name="Google Shape;96;p16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Акцент" preserve="0" showMasterPhAnim="0" userDrawn="1">
  <p:cSld name="Акцен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 bwMode="auto"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17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 bwMode="auto"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>
              <a:cxnSpLocks/>
            </p:cNvCxnSpPr>
            <p:nvPr/>
          </p:nvCxnSpPr>
          <p:spPr bwMode="auto">
            <a:xfrm flipH="1">
              <a:off x="0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8;p8"/>
            <p:cNvCxnSpPr>
              <a:cxnSpLocks/>
            </p:cNvCxnSpPr>
            <p:nvPr/>
          </p:nvCxnSpPr>
          <p:spPr bwMode="auto">
            <a:xfrm>
              <a:off x="677119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9;p8"/>
            <p:cNvCxnSpPr>
              <a:cxnSpLocks/>
            </p:cNvCxnSpPr>
            <p:nvPr/>
          </p:nvCxnSpPr>
          <p:spPr bwMode="auto">
            <a:xfrm>
              <a:off x="1354238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0;p8"/>
            <p:cNvCxnSpPr>
              <a:cxnSpLocks/>
            </p:cNvCxnSpPr>
            <p:nvPr/>
          </p:nvCxnSpPr>
          <p:spPr bwMode="auto">
            <a:xfrm>
              <a:off x="2031357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1;p8"/>
            <p:cNvCxnSpPr>
              <a:cxnSpLocks/>
            </p:cNvCxnSpPr>
            <p:nvPr/>
          </p:nvCxnSpPr>
          <p:spPr bwMode="auto">
            <a:xfrm>
              <a:off x="2708476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>
              <a:cxnSpLocks/>
            </p:cNvCxnSpPr>
            <p:nvPr/>
          </p:nvCxnSpPr>
          <p:spPr bwMode="auto">
            <a:xfrm>
              <a:off x="3385595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3;p8"/>
            <p:cNvCxnSpPr>
              <a:cxnSpLocks/>
            </p:cNvCxnSpPr>
            <p:nvPr/>
          </p:nvCxnSpPr>
          <p:spPr bwMode="auto">
            <a:xfrm>
              <a:off x="4062714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8"/>
            <p:cNvCxnSpPr>
              <a:cxnSpLocks/>
            </p:cNvCxnSpPr>
            <p:nvPr/>
          </p:nvCxnSpPr>
          <p:spPr bwMode="auto">
            <a:xfrm>
              <a:off x="4739833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5;p8"/>
            <p:cNvCxnSpPr>
              <a:cxnSpLocks/>
            </p:cNvCxnSpPr>
            <p:nvPr/>
          </p:nvCxnSpPr>
          <p:spPr bwMode="auto">
            <a:xfrm>
              <a:off x="5416952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8"/>
            <p:cNvCxnSpPr>
              <a:cxnSpLocks/>
            </p:cNvCxnSpPr>
            <p:nvPr/>
          </p:nvCxnSpPr>
          <p:spPr bwMode="auto">
            <a:xfrm>
              <a:off x="6094071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8"/>
            <p:cNvCxnSpPr>
              <a:cxnSpLocks/>
            </p:cNvCxnSpPr>
            <p:nvPr/>
          </p:nvCxnSpPr>
          <p:spPr bwMode="auto">
            <a:xfrm>
              <a:off x="6771190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8;p8"/>
            <p:cNvCxnSpPr>
              <a:cxnSpLocks/>
            </p:cNvCxnSpPr>
            <p:nvPr/>
          </p:nvCxnSpPr>
          <p:spPr bwMode="auto">
            <a:xfrm>
              <a:off x="7448308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8"/>
            <p:cNvCxnSpPr>
              <a:cxnSpLocks/>
            </p:cNvCxnSpPr>
            <p:nvPr/>
          </p:nvCxnSpPr>
          <p:spPr bwMode="auto">
            <a:xfrm>
              <a:off x="8125427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8"/>
            <p:cNvCxnSpPr>
              <a:cxnSpLocks/>
            </p:cNvCxnSpPr>
            <p:nvPr/>
          </p:nvCxnSpPr>
          <p:spPr bwMode="auto">
            <a:xfrm>
              <a:off x="8802547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8"/>
            <p:cNvCxnSpPr>
              <a:cxnSpLocks/>
            </p:cNvCxnSpPr>
            <p:nvPr/>
          </p:nvCxnSpPr>
          <p:spPr bwMode="auto">
            <a:xfrm>
              <a:off x="9479666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8"/>
            <p:cNvCxnSpPr>
              <a:cxnSpLocks/>
            </p:cNvCxnSpPr>
            <p:nvPr/>
          </p:nvCxnSpPr>
          <p:spPr bwMode="auto">
            <a:xfrm>
              <a:off x="10156785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8"/>
            <p:cNvCxnSpPr>
              <a:cxnSpLocks/>
            </p:cNvCxnSpPr>
            <p:nvPr/>
          </p:nvCxnSpPr>
          <p:spPr bwMode="auto">
            <a:xfrm>
              <a:off x="10833904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8"/>
            <p:cNvCxnSpPr>
              <a:cxnSpLocks/>
            </p:cNvCxnSpPr>
            <p:nvPr/>
          </p:nvCxnSpPr>
          <p:spPr bwMode="auto">
            <a:xfrm>
              <a:off x="11511023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8"/>
            <p:cNvCxnSpPr>
              <a:cxnSpLocks/>
            </p:cNvCxnSpPr>
            <p:nvPr/>
          </p:nvCxnSpPr>
          <p:spPr bwMode="auto">
            <a:xfrm>
              <a:off x="12188148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" name="Google Shape;26;p8"/>
          <p:cNvGrpSpPr/>
          <p:nvPr/>
        </p:nvGrpSpPr>
        <p:grpSpPr bwMode="auto">
          <a:xfrm>
            <a:off x="-4" y="6987087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>
              <a:cxnSpLocks/>
            </p:cNvCxnSpPr>
            <p:nvPr/>
          </p:nvCxnSpPr>
          <p:spPr bwMode="auto">
            <a:xfrm flipH="1">
              <a:off x="0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8"/>
            <p:cNvCxnSpPr>
              <a:cxnSpLocks/>
            </p:cNvCxnSpPr>
            <p:nvPr/>
          </p:nvCxnSpPr>
          <p:spPr bwMode="auto">
            <a:xfrm>
              <a:off x="677119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8"/>
            <p:cNvCxnSpPr>
              <a:cxnSpLocks/>
            </p:cNvCxnSpPr>
            <p:nvPr/>
          </p:nvCxnSpPr>
          <p:spPr bwMode="auto">
            <a:xfrm>
              <a:off x="1354238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30;p8"/>
            <p:cNvCxnSpPr>
              <a:cxnSpLocks/>
            </p:cNvCxnSpPr>
            <p:nvPr/>
          </p:nvCxnSpPr>
          <p:spPr bwMode="auto">
            <a:xfrm>
              <a:off x="2031357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8"/>
            <p:cNvCxnSpPr>
              <a:cxnSpLocks/>
            </p:cNvCxnSpPr>
            <p:nvPr/>
          </p:nvCxnSpPr>
          <p:spPr bwMode="auto">
            <a:xfrm>
              <a:off x="2708476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32;p8"/>
            <p:cNvCxnSpPr>
              <a:cxnSpLocks/>
            </p:cNvCxnSpPr>
            <p:nvPr/>
          </p:nvCxnSpPr>
          <p:spPr bwMode="auto">
            <a:xfrm>
              <a:off x="3385595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3;p8"/>
            <p:cNvCxnSpPr>
              <a:cxnSpLocks/>
            </p:cNvCxnSpPr>
            <p:nvPr/>
          </p:nvCxnSpPr>
          <p:spPr bwMode="auto">
            <a:xfrm>
              <a:off x="4062714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8"/>
            <p:cNvCxnSpPr>
              <a:cxnSpLocks/>
            </p:cNvCxnSpPr>
            <p:nvPr/>
          </p:nvCxnSpPr>
          <p:spPr bwMode="auto">
            <a:xfrm>
              <a:off x="4739833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8"/>
            <p:cNvCxnSpPr>
              <a:cxnSpLocks/>
            </p:cNvCxnSpPr>
            <p:nvPr/>
          </p:nvCxnSpPr>
          <p:spPr bwMode="auto">
            <a:xfrm>
              <a:off x="5416952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8"/>
            <p:cNvCxnSpPr>
              <a:cxnSpLocks/>
            </p:cNvCxnSpPr>
            <p:nvPr/>
          </p:nvCxnSpPr>
          <p:spPr bwMode="auto">
            <a:xfrm>
              <a:off x="6094071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37;p8"/>
            <p:cNvCxnSpPr>
              <a:cxnSpLocks/>
            </p:cNvCxnSpPr>
            <p:nvPr/>
          </p:nvCxnSpPr>
          <p:spPr bwMode="auto">
            <a:xfrm>
              <a:off x="6771190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8"/>
            <p:cNvCxnSpPr>
              <a:cxnSpLocks/>
            </p:cNvCxnSpPr>
            <p:nvPr/>
          </p:nvCxnSpPr>
          <p:spPr bwMode="auto">
            <a:xfrm>
              <a:off x="7448308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8"/>
            <p:cNvCxnSpPr>
              <a:cxnSpLocks/>
            </p:cNvCxnSpPr>
            <p:nvPr/>
          </p:nvCxnSpPr>
          <p:spPr bwMode="auto">
            <a:xfrm>
              <a:off x="8125427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8"/>
            <p:cNvCxnSpPr>
              <a:cxnSpLocks/>
            </p:cNvCxnSpPr>
            <p:nvPr/>
          </p:nvCxnSpPr>
          <p:spPr bwMode="auto">
            <a:xfrm>
              <a:off x="8802547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Google Shape;41;p8"/>
            <p:cNvCxnSpPr>
              <a:cxnSpLocks/>
            </p:cNvCxnSpPr>
            <p:nvPr/>
          </p:nvCxnSpPr>
          <p:spPr bwMode="auto">
            <a:xfrm>
              <a:off x="9479666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8"/>
            <p:cNvCxnSpPr>
              <a:cxnSpLocks/>
            </p:cNvCxnSpPr>
            <p:nvPr/>
          </p:nvCxnSpPr>
          <p:spPr bwMode="auto">
            <a:xfrm>
              <a:off x="10156785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8"/>
            <p:cNvCxnSpPr>
              <a:cxnSpLocks/>
            </p:cNvCxnSpPr>
            <p:nvPr/>
          </p:nvCxnSpPr>
          <p:spPr bwMode="auto">
            <a:xfrm>
              <a:off x="10833904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8"/>
            <p:cNvCxnSpPr>
              <a:cxnSpLocks/>
            </p:cNvCxnSpPr>
            <p:nvPr/>
          </p:nvCxnSpPr>
          <p:spPr bwMode="auto">
            <a:xfrm>
              <a:off x="11511023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8"/>
            <p:cNvCxnSpPr>
              <a:cxnSpLocks/>
            </p:cNvCxnSpPr>
            <p:nvPr/>
          </p:nvCxnSpPr>
          <p:spPr bwMode="auto">
            <a:xfrm>
              <a:off x="12188148" y="0"/>
              <a:ext cx="1" cy="6431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 bwMode="auto"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8"/>
          <p:cNvSpPr txBox="1"/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1pPr>
            <a:lvl2pPr marL="914400" marR="0" lvl="1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2pPr>
            <a:lvl3pPr marL="1371600" marR="0" lvl="2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3pPr>
            <a:lvl4pPr marL="1828800" marR="0" lvl="3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4pPr>
            <a:lvl5pPr marL="2286000" marR="0" lvl="4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5pPr>
            <a:lvl6pPr marL="2743200" marR="0" lvl="5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6pPr>
            <a:lvl7pPr marL="3200400" marR="0" lvl="6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7pPr>
            <a:lvl8pPr marL="3657600" marR="0" lvl="7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8pPr>
            <a:lvl9pPr marL="4114800" marR="0" lvl="8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8"/>
          <p:cNvSpPr txBox="1"/>
          <p:nvPr>
            <p:ph type="sldNum" idx="12"/>
          </p:nvPr>
        </p:nvSpPr>
        <p:spPr bwMode="auto"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 sz="1400"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agger.dev/dev-guide/android.html" TargetMode="External"/><Relationship Id="rId3" Type="http://schemas.openxmlformats.org/officeDocument/2006/relationships/hyperlink" Target="https://developer.android.com/training/dependency-injection/hilt-android" TargetMode="External"/><Relationship Id="rId4" Type="http://schemas.openxmlformats.org/officeDocument/2006/relationships/hyperlink" Target="https://habr.com/ru/articles/129494/" TargetMode="Externa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type="body" idx="1"/>
          </p:nvPr>
        </p:nvSpPr>
        <p:spPr bwMode="auto"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  <a:defRPr/>
            </a:pPr>
            <a:r>
              <a:rPr lang="en-US" sz="1900"/>
              <a:t>Петропавлов Глеб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 bwMode="auto"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0" tIns="0" rIns="0" bIns="0" numCol="1" spcCol="0" rtlCol="0" fromWordArt="0" anchor="b" anchorCtr="0" forceAA="0" upright="0" compatLnSpc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/>
            </a:pPr>
            <a:r>
              <a:rPr lang="en-US"/>
              <a:t>Готовим DI</a:t>
            </a:r>
            <a:endParaRPr/>
          </a:p>
        </p:txBody>
      </p:sp>
      <p:sp>
        <p:nvSpPr>
          <p:cNvPr id="369" name="Google Shape;369;p1"/>
          <p:cNvSpPr txBox="1"/>
          <p:nvPr>
            <p:ph type="sldNum" idx="12"/>
          </p:nvPr>
        </p:nvSpPr>
        <p:spPr bwMode="auto">
          <a:xfrm>
            <a:off x="5892800" y="6172200"/>
            <a:ext cx="2844900" cy="2769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125256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ElectricEngine &amp; GasEngine</a:t>
            </a:r>
            <a:endParaRPr/>
          </a:p>
        </p:txBody>
      </p:sp>
      <p:sp>
        <p:nvSpPr>
          <p:cNvPr id="233509456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5A66324-554C-F53A-F93D-6239D2C921A7}" type="slidenum">
              <a:rPr lang="en-US"/>
              <a:t/>
            </a:fld>
            <a:endParaRPr/>
          </a:p>
        </p:txBody>
      </p:sp>
      <p:pic>
        <p:nvPicPr>
          <p:cNvPr id="1245309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28700" y="1847849"/>
            <a:ext cx="3990974" cy="3933824"/>
          </a:xfrm>
          <a:prstGeom prst="rect">
            <a:avLst/>
          </a:prstGeom>
        </p:spPr>
      </p:pic>
      <p:pic>
        <p:nvPicPr>
          <p:cNvPr id="13673131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72175" y="2190749"/>
            <a:ext cx="5143500" cy="3248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97209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Автоматизация DI</a:t>
            </a:r>
            <a:endParaRPr/>
          </a:p>
        </p:txBody>
      </p:sp>
      <p:sp>
        <p:nvSpPr>
          <p:cNvPr id="1905113750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B8EC7F6-568F-304E-A5E9-EE7F33F31DAE}" type="slidenum">
              <a:rPr lang="en-US"/>
              <a:t/>
            </a:fld>
            <a:endParaRPr/>
          </a:p>
        </p:txBody>
      </p:sp>
      <p:pic>
        <p:nvPicPr>
          <p:cNvPr id="18251989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90799" y="2133599"/>
            <a:ext cx="6238874" cy="2924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243617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1FA1047-CC3E-0E68-49D4-E2786FE5FBF3}" type="slidenum">
              <a:rPr lang="en-US"/>
              <a:t/>
            </a:fld>
            <a:endParaRPr/>
          </a:p>
        </p:txBody>
      </p:sp>
      <p:pic>
        <p:nvPicPr>
          <p:cNvPr id="18068567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4899" y="361948"/>
            <a:ext cx="4324349" cy="4095749"/>
          </a:xfrm>
          <a:prstGeom prst="rect">
            <a:avLst/>
          </a:prstGeom>
        </p:spPr>
      </p:pic>
      <p:pic>
        <p:nvPicPr>
          <p:cNvPr id="19217375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00750" y="390523"/>
            <a:ext cx="3788940" cy="4038599"/>
          </a:xfrm>
          <a:prstGeom prst="rect">
            <a:avLst/>
          </a:prstGeom>
        </p:spPr>
      </p:pic>
      <p:pic>
        <p:nvPicPr>
          <p:cNvPr id="5493547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990974" y="4641850"/>
            <a:ext cx="3089494" cy="1714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8581109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1A9D415-97DA-BDBA-6A58-74C91249EA3F}" type="slidenum">
              <a:rPr lang="en-US"/>
              <a:t/>
            </a:fld>
            <a:endParaRPr/>
          </a:p>
        </p:txBody>
      </p:sp>
      <p:pic>
        <p:nvPicPr>
          <p:cNvPr id="15447070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362824" y="709612"/>
            <a:ext cx="4267199" cy="4933949"/>
          </a:xfrm>
          <a:prstGeom prst="rect">
            <a:avLst/>
          </a:prstGeom>
        </p:spPr>
      </p:pic>
      <p:pic>
        <p:nvPicPr>
          <p:cNvPr id="693910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3899" y="2247899"/>
            <a:ext cx="5819774" cy="1419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996198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Hilt</a:t>
            </a:r>
            <a:endParaRPr/>
          </a:p>
        </p:txBody>
      </p:sp>
      <p:sp>
        <p:nvSpPr>
          <p:cNvPr id="1253213293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41215CB-C39B-9585-66AB-62C120820B42}" type="slidenum">
              <a:rPr lang="en-US"/>
              <a:t/>
            </a:fld>
            <a:endParaRPr/>
          </a:p>
        </p:txBody>
      </p:sp>
      <p:pic>
        <p:nvPicPr>
          <p:cNvPr id="9946056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52549" y="1336392"/>
            <a:ext cx="6858974" cy="1096725"/>
          </a:xfrm>
          <a:prstGeom prst="rect">
            <a:avLst/>
          </a:prstGeom>
        </p:spPr>
      </p:pic>
      <p:pic>
        <p:nvPicPr>
          <p:cNvPr id="1150492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52549" y="2660650"/>
            <a:ext cx="6858974" cy="3619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469895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 lang="en-US" sz="3600" b="0" i="0" u="none" strike="noStrike" cap="none" spc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rPr>
              <a:t>Inject dependencies into Android classes</a:t>
            </a:r>
            <a:endParaRPr/>
          </a:p>
        </p:txBody>
      </p:sp>
      <p:sp>
        <p:nvSpPr>
          <p:cNvPr id="5631497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F4B00E7-373C-849E-EDB6-457EFA850965}" type="slidenum">
              <a:rPr lang="en-US"/>
              <a:t/>
            </a:fld>
            <a:endParaRPr/>
          </a:p>
        </p:txBody>
      </p:sp>
      <p:pic>
        <p:nvPicPr>
          <p:cNvPr id="3428159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2" y="1638299"/>
            <a:ext cx="5505449" cy="885825"/>
          </a:xfrm>
          <a:prstGeom prst="rect">
            <a:avLst/>
          </a:prstGeom>
        </p:spPr>
      </p:pic>
      <p:pic>
        <p:nvPicPr>
          <p:cNvPr id="15135553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7332" y="3133724"/>
            <a:ext cx="5505449" cy="895349"/>
          </a:xfrm>
          <a:prstGeom prst="rect">
            <a:avLst/>
          </a:prstGeom>
        </p:spPr>
      </p:pic>
      <p:pic>
        <p:nvPicPr>
          <p:cNvPr id="193547429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43700" y="1971675"/>
            <a:ext cx="4876799" cy="337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303196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Componentы в Hilt</a:t>
            </a:r>
            <a:endParaRPr/>
          </a:p>
        </p:txBody>
      </p:sp>
      <p:sp>
        <p:nvSpPr>
          <p:cNvPr id="631369756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2203EFD-1A94-422D-8946-5E54C38D0065}" type="slidenum">
              <a:rPr lang="en-US"/>
              <a:t/>
            </a:fld>
            <a:endParaRPr/>
          </a:p>
        </p:txBody>
      </p:sp>
      <p:pic>
        <p:nvPicPr>
          <p:cNvPr id="127617078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77332" y="1649222"/>
            <a:ext cx="5772066" cy="4465827"/>
          </a:xfrm>
          <a:prstGeom prst="rect">
            <a:avLst/>
          </a:prstGeom>
        </p:spPr>
      </p:pic>
      <p:pic>
        <p:nvPicPr>
          <p:cNvPr id="11144675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27700" y="1336392"/>
            <a:ext cx="5111874" cy="4765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46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2088882" name="Google Shape;71;p13"/>
          <p:cNvSpPr txBox="1"/>
          <p:nvPr>
            <p:ph type="title"/>
          </p:nvPr>
        </p:nvSpPr>
        <p:spPr bwMode="auto">
          <a:xfrm flipH="0" flipV="0">
            <a:off x="603171" y="1119965"/>
            <a:ext cx="5541427" cy="2680508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0" tIns="0" rIns="0" bIns="0" numCol="1" spcCol="0" rtlCol="0" fromWordArt="0" anchor="t" anchorCtr="0" forceAA="0" upright="0" compatLnSpc="0">
            <a:normAutofit fontScale="95000" lnSpcReduction="1000"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Singleton</a:t>
            </a:r>
            <a:br>
              <a:rPr/>
            </a:br>
            <a:r>
              <a:rPr/>
              <a:t>&amp;</a:t>
            </a:r>
            <a:br>
              <a:rPr/>
            </a:br>
            <a:r>
              <a:rPr/>
              <a:t>Local Singleton</a:t>
            </a:r>
            <a:endParaRPr/>
          </a:p>
        </p:txBody>
      </p:sp>
      <p:sp>
        <p:nvSpPr>
          <p:cNvPr id="1518556825" name="Google Shape;72;p13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1058C51-0311-0314-CF91-3BFADB51D409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101757" name="Google Shape;107;p20"/>
          <p:cNvSpPr txBox="1"/>
          <p:nvPr>
            <p:ph type="body" idx="1"/>
          </p:nvPr>
        </p:nvSpPr>
        <p:spPr bwMode="auto">
          <a:xfrm flipH="0" flipV="0">
            <a:off x="658811" y="1773237"/>
            <a:ext cx="10874374" cy="170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algn="just">
              <a:defRPr/>
            </a:pPr>
            <a:r>
              <a:rPr sz="2400"/>
              <a:t>	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Singleton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-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порождающий шаблон проектирования, гарантирующий, что в однопоточном приложении будет единственный экземпляр некоторого класса, и предоставляющий глобальную точку доступа к этому экземпляру.</a:t>
            </a:r>
            <a:endParaRPr sz="2400"/>
          </a:p>
        </p:txBody>
      </p:sp>
      <p:sp>
        <p:nvSpPr>
          <p:cNvPr id="1156295992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Паттерн Singleton</a:t>
            </a:r>
            <a:endParaRPr/>
          </a:p>
        </p:txBody>
      </p:sp>
      <p:sp>
        <p:nvSpPr>
          <p:cNvPr id="768741696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6F53E6A-AE2E-BFE9-ADB8-F890D28853AF}" type="slidenum">
              <a:rPr lang="en-US"/>
              <a:t/>
            </a:fld>
            <a:endParaRPr/>
          </a:p>
        </p:txBody>
      </p:sp>
      <p:pic>
        <p:nvPicPr>
          <p:cNvPr id="144156319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09749" y="3990974"/>
            <a:ext cx="3175781" cy="1600200"/>
          </a:xfrm>
          <a:prstGeom prst="rect">
            <a:avLst/>
          </a:prstGeom>
        </p:spPr>
      </p:pic>
      <p:pic>
        <p:nvPicPr>
          <p:cNvPr id="109710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53224" y="3990974"/>
            <a:ext cx="3943718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3698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Double Check Locking Singleton</a:t>
            </a:r>
            <a:endParaRPr/>
          </a:p>
        </p:txBody>
      </p:sp>
      <p:sp>
        <p:nvSpPr>
          <p:cNvPr id="989293534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7B0367B-2672-403E-51EE-33E9B02ECD4B}" type="slidenum">
              <a:rPr lang="en-US"/>
              <a:t/>
            </a:fld>
            <a:endParaRPr/>
          </a:p>
        </p:txBody>
      </p:sp>
      <p:pic>
        <p:nvPicPr>
          <p:cNvPr id="526743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3899" y="1809749"/>
            <a:ext cx="5267324" cy="382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381041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46F2D30-4FF5-E6F0-A9C4-38F3FF55A0F9}" type="slidenum">
              <a:rPr lang="en-US"/>
              <a:t/>
            </a:fld>
            <a:endParaRPr/>
          </a:p>
        </p:txBody>
      </p:sp>
      <p:sp>
        <p:nvSpPr>
          <p:cNvPr id="408778805" name=""/>
          <p:cNvSpPr txBox="1"/>
          <p:nvPr/>
        </p:nvSpPr>
        <p:spPr bwMode="auto">
          <a:xfrm flipH="0" flipV="0">
            <a:off x="6384024" y="1019173"/>
            <a:ext cx="4810178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Автомобиль сам управляет созданием двигателя</a:t>
            </a:r>
            <a:endParaRPr sz="2200"/>
          </a:p>
        </p:txBody>
      </p:sp>
      <p:sp>
        <p:nvSpPr>
          <p:cNvPr id="2032921619" name=""/>
          <p:cNvSpPr txBox="1"/>
          <p:nvPr/>
        </p:nvSpPr>
        <p:spPr bwMode="auto">
          <a:xfrm flipH="0" flipV="0">
            <a:off x="6384024" y="2543173"/>
            <a:ext cx="4728748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Мы можем создавать машины только с одним видом двигателя</a:t>
            </a:r>
            <a:endParaRPr sz="2200"/>
          </a:p>
        </p:txBody>
      </p:sp>
      <p:sp>
        <p:nvSpPr>
          <p:cNvPr id="971658339" name=""/>
          <p:cNvSpPr txBox="1"/>
          <p:nvPr/>
        </p:nvSpPr>
        <p:spPr bwMode="auto">
          <a:xfrm flipH="0" flipV="0">
            <a:off x="6384024" y="4257675"/>
            <a:ext cx="4725868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Из-за сильной связанности сложно тестировать</a:t>
            </a:r>
            <a:endParaRPr sz="2200"/>
          </a:p>
        </p:txBody>
      </p:sp>
      <p:pic>
        <p:nvPicPr>
          <p:cNvPr id="7905896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99435" y="675967"/>
            <a:ext cx="5569133" cy="5264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7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9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65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832674" name="Google Shape;107;p20"/>
          <p:cNvSpPr txBox="1"/>
          <p:nvPr>
            <p:ph type="body" idx="1"/>
          </p:nvPr>
        </p:nvSpPr>
        <p:spPr bwMode="auto">
          <a:xfrm flipH="0" flipV="0">
            <a:off x="658811" y="1773237"/>
            <a:ext cx="10874374" cy="283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Dagger Android - </a:t>
            </a:r>
            <a:r>
              <a:rPr lang="en-US" sz="1600" b="0" i="0" u="sng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hlinkClick r:id="rId2" tooltip="https://dagger.dev/dev-guide/android.html"/>
              </a:rPr>
              <a:t>https://dagger.dev/dev-guide/android.html</a:t>
            </a:r>
            <a:endParaRPr/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Dependency injection with Hilt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- </a:t>
            </a:r>
            <a:r>
              <a:rPr lang="en-US" sz="1600" b="0" i="0" u="sng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hlinkClick r:id="rId3" tooltip="https://developer.android.com/training/dependency-injection/hilt-android"/>
              </a:rPr>
              <a:t>https://developer.android.com/training/dependency-injection/hilt-android</a:t>
            </a:r>
            <a:endParaRPr lang="en-US" sz="1600" b="0" i="0" u="none" strike="noStrike" cap="none" spc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Правильный Singleton в Java</a:t>
            </a:r>
            <a:r>
              <a:rPr/>
              <a:t> - </a:t>
            </a:r>
            <a:r>
              <a:rPr lang="en-US" sz="1600" b="0" i="0" u="sng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hlinkClick r:id="rId4" tooltip="https://habr.com/ru/articles/129494/"/>
              </a:rPr>
              <a:t>https://habr.com/ru/articles/129494/</a:t>
            </a:r>
            <a:endParaRPr/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Далее для совершенствования потребуется: </a:t>
            </a:r>
            <a:r>
              <a:rPr/>
              <a:t>Много практики, гугления, изучения</a:t>
            </a:r>
            <a:endParaRPr lang="en-US" sz="1600" b="0" i="0" u="none" strike="noStrike" cap="none" spc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85309684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Доп материал</a:t>
            </a:r>
            <a:endParaRPr/>
          </a:p>
        </p:txBody>
      </p:sp>
      <p:sp>
        <p:nvSpPr>
          <p:cNvPr id="1734114072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4548895-6DEB-E41F-50EA-EAFA71293522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1" name="Google Shape;671;p7"/>
          <p:cNvSpPr txBox="1"/>
          <p:nvPr>
            <p:ph type="title"/>
          </p:nvPr>
        </p:nvSpPr>
        <p:spPr bwMode="auto">
          <a:xfrm>
            <a:off x="620712" y="1505556"/>
            <a:ext cx="5475288" cy="182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  <a:defRPr/>
            </a:pPr>
            <a:r>
              <a:rPr lang="en-US" sz="6250"/>
              <a:t>Вопросы</a:t>
            </a:r>
            <a:endParaRPr/>
          </a:p>
        </p:txBody>
      </p:sp>
      <p:sp>
        <p:nvSpPr>
          <p:cNvPr id="673" name="Google Shape;673;p7"/>
          <p:cNvSpPr txBox="1"/>
          <p:nvPr>
            <p:ph type="sldNum" idx="12"/>
          </p:nvPr>
        </p:nvSpPr>
        <p:spPr bwMode="auto">
          <a:xfrm>
            <a:off x="5892800" y="6172200"/>
            <a:ext cx="2844900" cy="2769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161248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Поправить код в соответсвие с DI</a:t>
            </a:r>
            <a:endParaRPr/>
          </a:p>
        </p:txBody>
      </p:sp>
      <p:sp>
        <p:nvSpPr>
          <p:cNvPr id="1253288044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9B759B6-FA3D-7988-7131-A166E0AA3C56}" type="slidenum">
              <a:rPr lang="en-US"/>
              <a:t/>
            </a:fld>
            <a:endParaRPr/>
          </a:p>
        </p:txBody>
      </p:sp>
      <p:pic>
        <p:nvPicPr>
          <p:cNvPr id="4048218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2" y="1517650"/>
            <a:ext cx="5581649" cy="4838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276440" name="Google Shape;84;p15"/>
          <p:cNvSpPr txBox="1"/>
          <p:nvPr>
            <p:ph type="title"/>
          </p:nvPr>
        </p:nvSpPr>
        <p:spPr bwMode="auto">
          <a:xfrm>
            <a:off x="620712" y="3724880"/>
            <a:ext cx="5475287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Спасибо за внимание</a:t>
            </a:r>
            <a:endParaRPr/>
          </a:p>
        </p:txBody>
      </p:sp>
      <p:sp>
        <p:nvSpPr>
          <p:cNvPr id="727827226" name="Google Shape;85;p15"/>
          <p:cNvSpPr/>
          <p:nvPr>
            <p:ph type="pic" idx="2"/>
          </p:nvPr>
        </p:nvSpPr>
        <p:spPr bwMode="auto">
          <a:xfrm>
            <a:off x="658811" y="692149"/>
            <a:ext cx="1289050" cy="1289049"/>
          </a:xfrm>
          <a:prstGeom prst="rect">
            <a:avLst/>
          </a:prstGeom>
          <a:noFill/>
          <a:ln>
            <a:noFill/>
          </a:ln>
        </p:spPr>
      </p:sp>
      <p:sp>
        <p:nvSpPr>
          <p:cNvPr id="88639483" name="Google Shape;87;p15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10BBCD5-FDC9-D9DB-67B5-9ACB50A9FF32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" name="Google Shape;408;g20e6f67d61e_0_12"/>
          <p:cNvSpPr txBox="1"/>
          <p:nvPr>
            <p:ph type="sldNum" idx="12"/>
          </p:nvPr>
        </p:nvSpPr>
        <p:spPr bwMode="auto">
          <a:xfrm>
            <a:off x="5892800" y="6172200"/>
            <a:ext cx="2844900" cy="2769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409264" name="Google Shape;71;p13"/>
          <p:cNvSpPr txBox="1"/>
          <p:nvPr>
            <p:ph type="title"/>
          </p:nvPr>
        </p:nvSpPr>
        <p:spPr bwMode="auto">
          <a:xfrm>
            <a:off x="603171" y="1119965"/>
            <a:ext cx="4621372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SOLI</a:t>
            </a:r>
            <a:r>
              <a:rPr>
                <a:solidFill>
                  <a:srgbClr val="FFFF00"/>
                </a:solidFill>
              </a:rPr>
              <a:t>D</a:t>
            </a:r>
            <a:endParaRPr/>
          </a:p>
        </p:txBody>
      </p:sp>
      <p:sp>
        <p:nvSpPr>
          <p:cNvPr id="179373006" name="Google Shape;72;p13"/>
          <p:cNvSpPr txBox="1"/>
          <p:nvPr>
            <p:ph type="sldNum" idx="12"/>
          </p:nvPr>
        </p:nvSpPr>
        <p:spPr bwMode="auto">
          <a:xfrm>
            <a:off x="5892799" y="6172200"/>
            <a:ext cx="284479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5D58A65-65CE-DF20-8E1B-B4FB67FA6C2E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4" name="Google Shape;414;g20e6f67d61e_0_128"/>
          <p:cNvSpPr txBox="1"/>
          <p:nvPr>
            <p:ph type="body" idx="1"/>
          </p:nvPr>
        </p:nvSpPr>
        <p:spPr bwMode="auto">
          <a:xfrm>
            <a:off x="658812" y="1773238"/>
            <a:ext cx="10874400" cy="4448100"/>
          </a:xfrm>
          <a:prstGeom prst="rect">
            <a:avLst/>
          </a:prstGeom>
        </p:spPr>
        <p:txBody>
          <a:bodyPr spcFirstLastPara="1"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 algn="just"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SOLID — это аббревиатура, помогающая определить пять основных принципов объектно-ориентированного проектирования:</a:t>
            </a:r>
            <a:endParaRPr lang="en-US" sz="1600" b="0" i="0" u="none" strike="noStrike" cap="none" spc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marL="490450" indent="-261850"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en-US" sz="1600" b="1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Single Responsibility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 – Принцип единой ответственности</a:t>
            </a:r>
            <a:endParaRPr lang="en-US" sz="1600" b="0" i="0" u="none" strike="noStrike" cap="none" spc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marL="490450" indent="-261850"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en-US" sz="1600" b="1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Open-Closed Principle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 – Принцип открытости-закрытости</a:t>
            </a:r>
            <a:endParaRPr lang="en-US" sz="1600" b="0" i="0" u="none" strike="noStrike" cap="none" spc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marL="490450" indent="-261850"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en-US" sz="1600" b="1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Liskov Substitution Principle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 – Принцип подстановки Лисков</a:t>
            </a:r>
            <a:endParaRPr lang="en-US" sz="1600" b="0" i="0" u="none" strike="noStrike" cap="none" spc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marL="490450" indent="-261850"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en-US" sz="1600" b="1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Interface Segregation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 – Принцип разделения интерфейса</a:t>
            </a:r>
            <a:endParaRPr lang="en-US" sz="1600" b="0" i="0" u="none" strike="noStrike" cap="none" spc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 marL="490450" indent="-261850"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en-US" sz="1600" b="1" i="0" u="none" strike="noStrike" cap="none" spc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</a:rPr>
              <a:t>Dependency Inversion Principle</a:t>
            </a:r>
            <a:r>
              <a:rPr lang="en-US" sz="1600" b="0" i="0" u="none" strike="noStrike" cap="none" spc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</a:rPr>
              <a:t> – Принцип инверсии</a:t>
            </a:r>
            <a:r>
              <a:rPr lang="en-US" sz="1600" b="0" i="0" u="none" strike="noStrike" cap="none" spc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</a:rPr>
              <a:t> зависимостей</a:t>
            </a:r>
            <a:endParaRPr lang="en-US" sz="1600" b="0" i="0" u="none" strike="noStrike" cap="none" spc="0">
              <a:solidFill>
                <a:schemeClr val="accent1">
                  <a:lumMod val="75000"/>
                </a:schemeClr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415" name="Google Shape;415;g20e6f67d61e_0_128"/>
          <p:cNvSpPr txBox="1"/>
          <p:nvPr>
            <p:ph type="title"/>
          </p:nvPr>
        </p:nvSpPr>
        <p:spPr bwMode="auto">
          <a:xfrm>
            <a:off x="677333" y="692150"/>
            <a:ext cx="10855800" cy="64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Android это все еще ООП</a:t>
            </a:r>
            <a:endParaRPr/>
          </a:p>
        </p:txBody>
      </p:sp>
      <p:sp>
        <p:nvSpPr>
          <p:cNvPr id="416" name="Google Shape;416;g20e6f67d61e_0_128"/>
          <p:cNvSpPr txBox="1"/>
          <p:nvPr>
            <p:ph type="sldNum" idx="12"/>
          </p:nvPr>
        </p:nvSpPr>
        <p:spPr bwMode="auto">
          <a:xfrm>
            <a:off x="5892800" y="6172200"/>
            <a:ext cx="2844900" cy="2769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  <p:pic>
        <p:nvPicPr>
          <p:cNvPr id="1871216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767636" y="2366962"/>
            <a:ext cx="3871808" cy="2576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304924" name="Google Shape;107;p20"/>
          <p:cNvSpPr txBox="1"/>
          <p:nvPr>
            <p:ph type="body" idx="1"/>
          </p:nvPr>
        </p:nvSpPr>
        <p:spPr bwMode="auto">
          <a:xfrm flipH="0" flipV="0">
            <a:off x="677332" y="1611312"/>
            <a:ext cx="10874374" cy="100806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marL="490450" indent="-261850"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A. Модули верхних уровней не должны зависеть от модулей нижних уровней. Оба типа модулей должны зависеть от абстракций.</a:t>
            </a:r>
            <a:endParaRPr lang="en-US" sz="1600" b="0" i="0" u="none" strike="noStrike" cap="none" spc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marL="490450" indent="-261850"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B. Абстракции не должны зависеть от деталей. Детали должны зависеть от абстракций.</a:t>
            </a:r>
            <a:endParaRPr/>
          </a:p>
        </p:txBody>
      </p:sp>
      <p:sp>
        <p:nvSpPr>
          <p:cNvPr id="2104860179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 lang="en-US" sz="3600" b="0" i="0" u="none" strike="noStrike" cap="none" spc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rPr>
              <a:t>Принцип инверсии зависимостей</a:t>
            </a:r>
            <a:r>
              <a:rPr/>
              <a:t> </a:t>
            </a:r>
            <a:endParaRPr/>
          </a:p>
        </p:txBody>
      </p:sp>
      <p:sp>
        <p:nvSpPr>
          <p:cNvPr id="159906044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2FBB40A-C455-B7D6-4F0D-DA4A096678B2}" type="slidenum">
              <a:rPr lang="en-US"/>
              <a:t/>
            </a:fld>
            <a:endParaRPr/>
          </a:p>
        </p:txBody>
      </p:sp>
      <p:pic>
        <p:nvPicPr>
          <p:cNvPr id="20679744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38249" y="2619374"/>
            <a:ext cx="6125549" cy="3786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166452" name="Google Shape;71;p13"/>
          <p:cNvSpPr txBox="1"/>
          <p:nvPr>
            <p:ph type="title"/>
          </p:nvPr>
        </p:nvSpPr>
        <p:spPr bwMode="auto">
          <a:xfrm flipH="0" flipV="0">
            <a:off x="603171" y="1119965"/>
            <a:ext cx="5998627" cy="5236384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IoC </a:t>
            </a:r>
            <a:br>
              <a:rPr/>
            </a:br>
            <a:br>
              <a:rPr/>
            </a:br>
            <a:r>
              <a:rPr/>
              <a:t>DI</a:t>
            </a:r>
            <a:br>
              <a:rPr/>
            </a:br>
            <a:br>
              <a:rPr/>
            </a:br>
            <a:r>
              <a:rPr/>
              <a:t>ServiceLocator</a:t>
            </a:r>
            <a:endParaRPr/>
          </a:p>
        </p:txBody>
      </p:sp>
      <p:sp>
        <p:nvSpPr>
          <p:cNvPr id="68689447" name="Google Shape;72;p13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50CC9CB-75D1-E156-0D8A-973EBAD4D86B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772763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E60638B-37AA-0BA8-DB4E-AA9831A964E1}" type="slidenum">
              <a:rPr lang="en-US"/>
              <a:t/>
            </a:fld>
            <a:endParaRPr/>
          </a:p>
        </p:txBody>
      </p:sp>
      <p:pic>
        <p:nvPicPr>
          <p:cNvPr id="190865934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5083" y="774597"/>
            <a:ext cx="9067799" cy="5124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898092" name="Google Shape;108;p20"/>
          <p:cNvSpPr txBox="1"/>
          <p:nvPr>
            <p:ph type="title"/>
          </p:nvPr>
        </p:nvSpPr>
        <p:spPr bwMode="auto">
          <a:xfrm flipH="0" flipV="0">
            <a:off x="564671" y="692149"/>
            <a:ext cx="11317021" cy="64424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 lvl="0" algn="l" defTabSz="914400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defRPr lang="en-US" sz="16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pPr>
            <a:r>
              <a:rPr lang="en-US" sz="3600" b="0" i="0" u="none" strike="noStrike" cap="none" spc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</a:rPr>
              <a:t>ServiceLocator</a:t>
            </a:r>
            <a:r>
              <a:rPr/>
              <a:t> </a:t>
            </a:r>
            <a:r>
              <a:rPr sz="1800"/>
              <a:t>-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Это некий</a:t>
            </a:r>
            <a:r>
              <a:rPr sz="1800"/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Helvetica Neue"/>
                <a:ea typeface="Helvetica Neue"/>
                <a:cs typeface="Helvetica Neue"/>
              </a:rPr>
              <a:t>реестр, который по запросу может предоставить нужный объект</a:t>
            </a:r>
            <a:endParaRPr sz="1800" b="0" i="0" u="none" strike="noStrike" cap="none" spc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326937379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DDCB144-D9A4-28FF-42CB-CE1839AD404F}" type="slidenum">
              <a:rPr lang="en-US"/>
              <a:t/>
            </a:fld>
            <a:endParaRPr/>
          </a:p>
        </p:txBody>
      </p:sp>
      <p:sp>
        <p:nvSpPr>
          <p:cNvPr id="407749967" name=""/>
          <p:cNvSpPr/>
          <p:nvPr/>
        </p:nvSpPr>
        <p:spPr bwMode="auto">
          <a:xfrm flipH="0" flipV="0">
            <a:off x="677332" y="1577257"/>
            <a:ext cx="5140456" cy="1189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object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ServiceLocator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{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 </a:t>
            </a: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fun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&lt;</a:t>
            </a: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reified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T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&gt;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register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(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factory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: () 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-&gt;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T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) { ... }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 </a:t>
            </a: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fun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&lt;</a:t>
            </a: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reified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T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&gt;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resolve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():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T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{ ... }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}</a:t>
            </a:r>
            <a:endParaRPr sz="1800"/>
          </a:p>
        </p:txBody>
      </p:sp>
      <p:sp>
        <p:nvSpPr>
          <p:cNvPr id="1379657835" name=""/>
          <p:cNvSpPr/>
          <p:nvPr/>
        </p:nvSpPr>
        <p:spPr bwMode="auto">
          <a:xfrm flipH="0" flipV="0">
            <a:off x="677332" y="3174999"/>
            <a:ext cx="5870068" cy="31093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interface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Engine</a:t>
            </a:r>
            <a:b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class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DefaultEngine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: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Engine</a:t>
            </a:r>
            <a:b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</a:br>
            <a:b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class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Car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{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 </a:t>
            </a: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private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val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engine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: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Engine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=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ServiceLocator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.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resolve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()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}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fun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main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() {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ServiceLocator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.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register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&lt;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Engine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&gt;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{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DefaultEngine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() }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 </a:t>
            </a:r>
            <a:r>
              <a:rPr sz="1800" b="1" i="0" u="none">
                <a:solidFill>
                  <a:srgbClr val="8959A8"/>
                </a:solidFill>
                <a:latin typeface="Liberation Sans"/>
                <a:ea typeface="Liberation Sans"/>
                <a:cs typeface="Liberation Sans"/>
              </a:rPr>
              <a:t>val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car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D4D4C"/>
                </a:solidFill>
                <a:latin typeface="Liberation Sans"/>
                <a:ea typeface="Liberation Sans"/>
                <a:cs typeface="Liberation Sans"/>
              </a:rPr>
              <a:t>=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4271AE"/>
                </a:solidFill>
                <a:latin typeface="Liberation Sans"/>
                <a:ea typeface="Liberation Sans"/>
                <a:cs typeface="Liberation Sans"/>
              </a:rPr>
              <a:t>Car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()</a:t>
            </a:r>
            <a:b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}</a:t>
            </a:r>
            <a:endParaRPr sz="1800"/>
          </a:p>
        </p:txBody>
      </p:sp>
      <p:sp>
        <p:nvSpPr>
          <p:cNvPr id="1879864521" name=""/>
          <p:cNvSpPr/>
          <p:nvPr/>
        </p:nvSpPr>
        <p:spPr bwMode="auto">
          <a:xfrm>
            <a:off x="6806247" y="2766337"/>
            <a:ext cx="4646691" cy="7623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200">
                <a:solidFill>
                  <a:schemeClr val="accent6">
                    <a:lumMod val="50000"/>
                  </a:schemeClr>
                </a:solidFill>
              </a:rPr>
              <a:t> К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ласс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Car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получает зависимость извне, не зная о реализации</a:t>
            </a:r>
            <a:endParaRPr sz="2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5763892" name=""/>
          <p:cNvSpPr/>
          <p:nvPr/>
        </p:nvSpPr>
        <p:spPr bwMode="auto">
          <a:xfrm flipH="0" flipV="0">
            <a:off x="6806247" y="4348479"/>
            <a:ext cx="4648851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200" b="0" i="0" u="none">
                <a:solidFill>
                  <a:srgbClr val="FF0000"/>
                </a:solidFill>
                <a:latin typeface="Liberation Sans"/>
                <a:ea typeface="Liberation Sans"/>
                <a:cs typeface="Liberation Sans"/>
              </a:rPr>
              <a:t>Мы ничего не знаем о зависимостях класса</a:t>
            </a:r>
            <a:r>
              <a:rPr sz="2200" b="0" i="0" u="none">
                <a:solidFill>
                  <a:srgbClr val="FF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FF0000"/>
                </a:solidFill>
                <a:latin typeface="Liberation Sans"/>
                <a:ea typeface="Liberation Sans"/>
                <a:cs typeface="Liberation Sans"/>
              </a:rPr>
              <a:t>Car</a:t>
            </a:r>
            <a:r>
              <a:rPr sz="2200" b="0" i="0" u="none">
                <a:solidFill>
                  <a:srgbClr val="FF0000"/>
                </a:solidFill>
                <a:latin typeface="Liberation Sans"/>
                <a:ea typeface="Liberation Sans"/>
                <a:cs typeface="Liberation Sans"/>
              </a:rPr>
              <a:t>, и есть ли они вообще</a:t>
            </a:r>
            <a:endParaRPr sz="2200" b="0" i="0" u="none">
              <a:solidFill>
                <a:srgbClr val="FF0000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65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668905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Немного улучшений</a:t>
            </a:r>
            <a:endParaRPr/>
          </a:p>
        </p:txBody>
      </p:sp>
      <p:sp>
        <p:nvSpPr>
          <p:cNvPr id="1410780382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4BDBF22-846D-8889-0B2E-90E793C19411}" type="slidenum">
              <a:rPr lang="en-US"/>
              <a:t/>
            </a:fld>
            <a:endParaRPr/>
          </a:p>
        </p:txBody>
      </p:sp>
      <p:pic>
        <p:nvPicPr>
          <p:cNvPr id="16664501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63306" y="1597741"/>
            <a:ext cx="5645390" cy="4414273"/>
          </a:xfrm>
          <a:prstGeom prst="rect">
            <a:avLst/>
          </a:prstGeom>
        </p:spPr>
      </p:pic>
      <p:sp>
        <p:nvSpPr>
          <p:cNvPr id="484417944" name=""/>
          <p:cNvSpPr/>
          <p:nvPr/>
        </p:nvSpPr>
        <p:spPr bwMode="auto">
          <a:xfrm>
            <a:off x="7384506" y="2169979"/>
            <a:ext cx="2708346" cy="7623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Знаем, что у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Car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chemeClr val="accent6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есть зависимости</a:t>
            </a:r>
            <a:endParaRPr sz="2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4076749" name=""/>
          <p:cNvSpPr/>
          <p:nvPr/>
        </p:nvSpPr>
        <p:spPr bwMode="auto">
          <a:xfrm>
            <a:off x="7659180" y="3551902"/>
            <a:ext cx="2159718" cy="7623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200" b="0" i="0" u="none">
                <a:solidFill>
                  <a:srgbClr val="FF0000"/>
                </a:solidFill>
                <a:latin typeface="Liberation Sans"/>
                <a:ea typeface="Liberation Sans"/>
                <a:cs typeface="Liberation Sans"/>
              </a:rPr>
              <a:t>Но всё ещё не знаем какие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183051" name="Google Shape;108;p20"/>
          <p:cNvSpPr txBox="1"/>
          <p:nvPr>
            <p:ph type="title"/>
          </p:nvPr>
        </p:nvSpPr>
        <p:spPr bwMode="auto">
          <a:xfrm>
            <a:off x="677332" y="692149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/>
              <a:t>Еще немного улучшений</a:t>
            </a:r>
            <a:endParaRPr/>
          </a:p>
        </p:txBody>
      </p:sp>
      <p:sp>
        <p:nvSpPr>
          <p:cNvPr id="1004085383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119775C-D090-7438-6E56-D036C7189D6D}" type="slidenum">
              <a:rPr lang="en-US"/>
              <a:t/>
            </a:fld>
            <a:endParaRPr/>
          </a:p>
        </p:txBody>
      </p:sp>
      <p:pic>
        <p:nvPicPr>
          <p:cNvPr id="9225517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89193" y="2130322"/>
            <a:ext cx="6569646" cy="2775564"/>
          </a:xfrm>
          <a:prstGeom prst="rect">
            <a:avLst/>
          </a:prstGeom>
        </p:spPr>
      </p:pic>
      <p:sp>
        <p:nvSpPr>
          <p:cNvPr id="412404582" name=""/>
          <p:cNvSpPr txBox="1"/>
          <p:nvPr/>
        </p:nvSpPr>
        <p:spPr bwMode="auto">
          <a:xfrm flipH="0" flipV="0">
            <a:off x="7979515" y="2027903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92688473" name=""/>
          <p:cNvSpPr txBox="1"/>
          <p:nvPr/>
        </p:nvSpPr>
        <p:spPr bwMode="auto">
          <a:xfrm flipH="0" flipV="0">
            <a:off x="7315200" y="4381319"/>
            <a:ext cx="4757190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solidFill>
                  <a:schemeClr val="accent1"/>
                </a:solidFill>
              </a:rPr>
              <a:t>И мы пришли к Dependency Injection (DI) в чистом виде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229710074" name=""/>
          <p:cNvSpPr txBox="1"/>
          <p:nvPr/>
        </p:nvSpPr>
        <p:spPr bwMode="auto">
          <a:xfrm flipH="0" flipV="0">
            <a:off x="7315200" y="1905982"/>
            <a:ext cx="4640054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accent6">
                    <a:lumMod val="50000"/>
                  </a:schemeClr>
                </a:solidFill>
              </a:rPr>
              <a:t>Знаем что у Car есть зависимости</a:t>
            </a:r>
            <a:endParaRPr sz="2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5216084" name=""/>
          <p:cNvSpPr txBox="1"/>
          <p:nvPr/>
        </p:nvSpPr>
        <p:spPr bwMode="auto">
          <a:xfrm flipH="0" flipV="0">
            <a:off x="8794564" y="2644992"/>
            <a:ext cx="1798460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solidFill>
                  <a:schemeClr val="accent6">
                    <a:lumMod val="50000"/>
                  </a:schemeClr>
                </a:solidFill>
              </a:rPr>
              <a:t>Знаем какие</a:t>
            </a:r>
            <a:endParaRPr sz="2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4923670" name=""/>
          <p:cNvSpPr txBox="1"/>
          <p:nvPr/>
        </p:nvSpPr>
        <p:spPr bwMode="auto">
          <a:xfrm flipH="0" flipV="0">
            <a:off x="8129083" y="3357306"/>
            <a:ext cx="3129423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solidFill>
                  <a:schemeClr val="accent6">
                    <a:lumMod val="50000"/>
                  </a:schemeClr>
                </a:solidFill>
              </a:rPr>
              <a:t>Подставляем их извне</a:t>
            </a:r>
            <a:endParaRPr sz="220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1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9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68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368659" name="Google Shape;71;p13"/>
          <p:cNvSpPr txBox="1"/>
          <p:nvPr>
            <p:ph type="title"/>
          </p:nvPr>
        </p:nvSpPr>
        <p:spPr bwMode="auto">
          <a:xfrm>
            <a:off x="603171" y="1119965"/>
            <a:ext cx="4621372" cy="1828193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>
              <a:defRPr/>
            </a:pPr>
            <a:r>
              <a:rPr lang="en-US" sz="6300" b="0" i="0" u="none" strike="noStrike" cap="none" spc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Dependency Injection</a:t>
            </a:r>
            <a:endParaRPr/>
          </a:p>
        </p:txBody>
      </p:sp>
      <p:sp>
        <p:nvSpPr>
          <p:cNvPr id="23856253" name="Google Shape;72;p13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39D8A78-A3AA-9183-59E2-B32FB13FAF07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9784957" name="Google Shape;109;p20"/>
          <p:cNvSpPr txBox="1"/>
          <p:nvPr>
            <p:ph type="sldNum" idx="12"/>
          </p:nvPr>
        </p:nvSpPr>
        <p:spPr bwMode="auto">
          <a:xfrm>
            <a:off x="5892799" y="6172200"/>
            <a:ext cx="2844799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9" tIns="45699" rIns="45699" bIns="45699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F089D77-2652-917F-D1E7-33BB5614C840}" type="slidenum">
              <a:rPr lang="en-US"/>
              <a:t/>
            </a:fld>
            <a:endParaRPr/>
          </a:p>
        </p:txBody>
      </p:sp>
      <p:pic>
        <p:nvPicPr>
          <p:cNvPr id="16418382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49507" y="1647824"/>
            <a:ext cx="4657725" cy="3952874"/>
          </a:xfrm>
          <a:prstGeom prst="rect">
            <a:avLst/>
          </a:prstGeom>
        </p:spPr>
      </p:pic>
      <p:pic>
        <p:nvPicPr>
          <p:cNvPr id="1766909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15542" y="1359498"/>
            <a:ext cx="3824310" cy="4812700"/>
          </a:xfrm>
          <a:prstGeom prst="rect">
            <a:avLst/>
          </a:prstGeom>
        </p:spPr>
      </p:pic>
      <p:sp>
        <p:nvSpPr>
          <p:cNvPr id="166850757" name=""/>
          <p:cNvSpPr txBox="1"/>
          <p:nvPr/>
        </p:nvSpPr>
        <p:spPr bwMode="auto">
          <a:xfrm flipH="0" flipV="0">
            <a:off x="7474027" y="723899"/>
            <a:ext cx="3008685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Constructor Injection</a:t>
            </a:r>
            <a:endParaRPr sz="2200" b="1"/>
          </a:p>
        </p:txBody>
      </p:sp>
      <p:sp>
        <p:nvSpPr>
          <p:cNvPr id="1389510051" name=""/>
          <p:cNvSpPr txBox="1"/>
          <p:nvPr/>
        </p:nvSpPr>
        <p:spPr bwMode="auto">
          <a:xfrm flipH="0" flipV="0">
            <a:off x="782024" y="723899"/>
            <a:ext cx="4700894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Field Injection (or Setter Injection)</a:t>
            </a:r>
            <a:endParaRPr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Глеб Петропавлов</cp:lastModifiedBy>
  <cp:revision>7</cp:revision>
  <dcterms:modified xsi:type="dcterms:W3CDTF">2024-02-20T11:56:36Z</dcterms:modified>
  <cp:category/>
  <cp:contentStatus/>
  <cp:version/>
</cp:coreProperties>
</file>