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5"/>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C6890-DE10-4F7B-8DD5-0102BAAD01C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83897E7-BF62-4E6E-AEAE-F0A2C424DB9A}">
      <dgm:prSet/>
      <dgm:spPr/>
      <dgm:t>
        <a:bodyPr/>
        <a:lstStyle/>
        <a:p>
          <a:pPr>
            <a:defRPr b="1"/>
          </a:pPr>
          <a:r>
            <a:rPr lang="en-US"/>
            <a:t>Background:</a:t>
          </a:r>
        </a:p>
      </dgm:t>
    </dgm:pt>
    <dgm:pt modelId="{E289F367-8781-4B38-AB0D-C268FB0A1FAF}" type="parTrans" cxnId="{78271C2C-0FDD-4A43-BAE3-AAF5E203EF16}">
      <dgm:prSet/>
      <dgm:spPr/>
      <dgm:t>
        <a:bodyPr/>
        <a:lstStyle/>
        <a:p>
          <a:endParaRPr lang="en-US"/>
        </a:p>
      </dgm:t>
    </dgm:pt>
    <dgm:pt modelId="{570095CE-1D8D-4C36-B0D0-63367FD2B9F1}" type="sibTrans" cxnId="{78271C2C-0FDD-4A43-BAE3-AAF5E203EF16}">
      <dgm:prSet/>
      <dgm:spPr/>
      <dgm:t>
        <a:bodyPr/>
        <a:lstStyle/>
        <a:p>
          <a:endParaRPr lang="en-US"/>
        </a:p>
      </dgm:t>
    </dgm:pt>
    <dgm:pt modelId="{576840B8-10B4-4851-95DF-352D5488934E}">
      <dgm:prSet/>
      <dgm:spPr/>
      <dgm:t>
        <a:bodyPr/>
        <a:lstStyle/>
        <a:p>
          <a:r>
            <a:rPr lang="en-IN"/>
            <a:t>Predictive analysis in healthcare allows for early disease detection and proactive interventions.</a:t>
          </a:r>
          <a:endParaRPr lang="en-US"/>
        </a:p>
      </dgm:t>
    </dgm:pt>
    <dgm:pt modelId="{601CA97C-C1D2-42EC-BDF6-BED647457B8A}" type="parTrans" cxnId="{BFC054C1-0C70-477B-968D-A857CFCA7824}">
      <dgm:prSet/>
      <dgm:spPr/>
      <dgm:t>
        <a:bodyPr/>
        <a:lstStyle/>
        <a:p>
          <a:endParaRPr lang="en-US"/>
        </a:p>
      </dgm:t>
    </dgm:pt>
    <dgm:pt modelId="{1AD6ADB0-82BC-4C69-B588-F4DAB2B89464}" type="sibTrans" cxnId="{BFC054C1-0C70-477B-968D-A857CFCA7824}">
      <dgm:prSet/>
      <dgm:spPr/>
      <dgm:t>
        <a:bodyPr/>
        <a:lstStyle/>
        <a:p>
          <a:endParaRPr lang="en-US"/>
        </a:p>
      </dgm:t>
    </dgm:pt>
    <dgm:pt modelId="{B3F0B7FE-6278-414E-8D09-3D601B9BFC08}">
      <dgm:prSet/>
      <dgm:spPr/>
      <dgm:t>
        <a:bodyPr/>
        <a:lstStyle/>
        <a:p>
          <a:r>
            <a:rPr lang="en-IN" dirty="0"/>
            <a:t>Self-prescription introduces convenience and accessibility to healthcare, particularly in remote areas.</a:t>
          </a:r>
          <a:endParaRPr lang="en-US" dirty="0"/>
        </a:p>
      </dgm:t>
    </dgm:pt>
    <dgm:pt modelId="{4121E32C-271B-4BBA-9803-388F9538DA3A}" type="parTrans" cxnId="{FADEE8A1-1FDA-43C4-9A98-4BEE44EA62FF}">
      <dgm:prSet/>
      <dgm:spPr/>
      <dgm:t>
        <a:bodyPr/>
        <a:lstStyle/>
        <a:p>
          <a:endParaRPr lang="en-US"/>
        </a:p>
      </dgm:t>
    </dgm:pt>
    <dgm:pt modelId="{073188BB-C888-49DF-AB1E-75567343CC6E}" type="sibTrans" cxnId="{FADEE8A1-1FDA-43C4-9A98-4BEE44EA62FF}">
      <dgm:prSet/>
      <dgm:spPr/>
      <dgm:t>
        <a:bodyPr/>
        <a:lstStyle/>
        <a:p>
          <a:endParaRPr lang="en-US"/>
        </a:p>
      </dgm:t>
    </dgm:pt>
    <dgm:pt modelId="{5FAFC845-239C-4739-B07E-C2EFA11021BA}">
      <dgm:prSet/>
      <dgm:spPr/>
      <dgm:t>
        <a:bodyPr/>
        <a:lstStyle/>
        <a:p>
          <a:pPr>
            <a:defRPr b="1"/>
          </a:pPr>
          <a:r>
            <a:rPr lang="en-IN"/>
            <a:t>Problem Statement:</a:t>
          </a:r>
          <a:endParaRPr lang="en-US"/>
        </a:p>
      </dgm:t>
    </dgm:pt>
    <dgm:pt modelId="{17145AB8-CAAE-4E26-9673-A22EDD841D02}" type="parTrans" cxnId="{0D928239-B72B-4918-956B-FDCFDBFD27A0}">
      <dgm:prSet/>
      <dgm:spPr/>
      <dgm:t>
        <a:bodyPr/>
        <a:lstStyle/>
        <a:p>
          <a:endParaRPr lang="en-US"/>
        </a:p>
      </dgm:t>
    </dgm:pt>
    <dgm:pt modelId="{2AFB2DCD-9A59-4136-9BEE-A30DCF13A237}" type="sibTrans" cxnId="{0D928239-B72B-4918-956B-FDCFDBFD27A0}">
      <dgm:prSet/>
      <dgm:spPr/>
      <dgm:t>
        <a:bodyPr/>
        <a:lstStyle/>
        <a:p>
          <a:endParaRPr lang="en-US"/>
        </a:p>
      </dgm:t>
    </dgm:pt>
    <dgm:pt modelId="{303F08F1-544B-4155-BF3F-24AC508CB009}">
      <dgm:prSet/>
      <dgm:spPr/>
      <dgm:t>
        <a:bodyPr/>
        <a:lstStyle/>
        <a:p>
          <a:r>
            <a:rPr lang="en-IN"/>
            <a:t>Early detection of diseases is crucial for proactive interventions and improved patient outcomes.</a:t>
          </a:r>
          <a:endParaRPr lang="en-US"/>
        </a:p>
      </dgm:t>
    </dgm:pt>
    <dgm:pt modelId="{A531CA54-917F-4EC8-B075-264EDFAFBF7D}" type="parTrans" cxnId="{0079ED32-FF96-4BA8-A1F5-0A362FC4E337}">
      <dgm:prSet/>
      <dgm:spPr/>
      <dgm:t>
        <a:bodyPr/>
        <a:lstStyle/>
        <a:p>
          <a:endParaRPr lang="en-US"/>
        </a:p>
      </dgm:t>
    </dgm:pt>
    <dgm:pt modelId="{7A9DCFCD-DBE9-45A3-82D7-205D0C404F61}" type="sibTrans" cxnId="{0079ED32-FF96-4BA8-A1F5-0A362FC4E337}">
      <dgm:prSet/>
      <dgm:spPr/>
      <dgm:t>
        <a:bodyPr/>
        <a:lstStyle/>
        <a:p>
          <a:endParaRPr lang="en-US"/>
        </a:p>
      </dgm:t>
    </dgm:pt>
    <dgm:pt modelId="{374BD779-B7EF-46A7-91EF-8BB4BC8FCBE9}">
      <dgm:prSet/>
      <dgm:spPr/>
      <dgm:t>
        <a:bodyPr/>
        <a:lstStyle/>
        <a:p>
          <a:r>
            <a:rPr lang="en-IN" dirty="0"/>
            <a:t>This project aims to develop models that not only optimize prescription decisions and early disease detection but also integrate the benefits of self-prescription for enhanced healthcare accessibility and patient care.</a:t>
          </a:r>
          <a:endParaRPr lang="en-US" dirty="0"/>
        </a:p>
      </dgm:t>
    </dgm:pt>
    <dgm:pt modelId="{92452543-169F-40AB-9533-D5CD585769AC}" type="parTrans" cxnId="{AE163D02-5856-447A-B503-1CDBB4D18E63}">
      <dgm:prSet/>
      <dgm:spPr/>
      <dgm:t>
        <a:bodyPr/>
        <a:lstStyle/>
        <a:p>
          <a:endParaRPr lang="en-US"/>
        </a:p>
      </dgm:t>
    </dgm:pt>
    <dgm:pt modelId="{838EA54A-2EA5-47F4-A845-B40F4BF9DF92}" type="sibTrans" cxnId="{AE163D02-5856-447A-B503-1CDBB4D18E63}">
      <dgm:prSet/>
      <dgm:spPr/>
      <dgm:t>
        <a:bodyPr/>
        <a:lstStyle/>
        <a:p>
          <a:endParaRPr lang="en-US"/>
        </a:p>
      </dgm:t>
    </dgm:pt>
    <dgm:pt modelId="{A7251D0C-B725-B04F-B744-83952688E6B3}" type="pres">
      <dgm:prSet presAssocID="{A5CC6890-DE10-4F7B-8DD5-0102BAAD01C0}" presName="linear" presStyleCnt="0">
        <dgm:presLayoutVars>
          <dgm:dir/>
          <dgm:animLvl val="lvl"/>
          <dgm:resizeHandles val="exact"/>
        </dgm:presLayoutVars>
      </dgm:prSet>
      <dgm:spPr/>
    </dgm:pt>
    <dgm:pt modelId="{CFE17CB7-CAE8-CF4B-B9E8-86C7331839CD}" type="pres">
      <dgm:prSet presAssocID="{883897E7-BF62-4E6E-AEAE-F0A2C424DB9A}" presName="parentLin" presStyleCnt="0"/>
      <dgm:spPr/>
    </dgm:pt>
    <dgm:pt modelId="{709DF226-E0C2-A445-9932-AF163781B6E1}" type="pres">
      <dgm:prSet presAssocID="{883897E7-BF62-4E6E-AEAE-F0A2C424DB9A}" presName="parentLeftMargin" presStyleLbl="node1" presStyleIdx="0" presStyleCnt="2"/>
      <dgm:spPr/>
    </dgm:pt>
    <dgm:pt modelId="{2E1EA5B9-BBFA-1C4B-A67C-2144E6BE8653}" type="pres">
      <dgm:prSet presAssocID="{883897E7-BF62-4E6E-AEAE-F0A2C424DB9A}" presName="parentText" presStyleLbl="node1" presStyleIdx="0" presStyleCnt="2">
        <dgm:presLayoutVars>
          <dgm:chMax val="0"/>
          <dgm:bulletEnabled val="1"/>
        </dgm:presLayoutVars>
      </dgm:prSet>
      <dgm:spPr/>
    </dgm:pt>
    <dgm:pt modelId="{9F619252-7490-4144-B1BC-FCA11CB2E0C9}" type="pres">
      <dgm:prSet presAssocID="{883897E7-BF62-4E6E-AEAE-F0A2C424DB9A}" presName="negativeSpace" presStyleCnt="0"/>
      <dgm:spPr/>
    </dgm:pt>
    <dgm:pt modelId="{742985B1-380A-9F4A-8ED5-9FBFB63DB38C}" type="pres">
      <dgm:prSet presAssocID="{883897E7-BF62-4E6E-AEAE-F0A2C424DB9A}" presName="childText" presStyleLbl="conFgAcc1" presStyleIdx="0" presStyleCnt="2">
        <dgm:presLayoutVars>
          <dgm:bulletEnabled val="1"/>
        </dgm:presLayoutVars>
      </dgm:prSet>
      <dgm:spPr/>
    </dgm:pt>
    <dgm:pt modelId="{A503DC68-360F-804D-B210-9845E9CE26F2}" type="pres">
      <dgm:prSet presAssocID="{570095CE-1D8D-4C36-B0D0-63367FD2B9F1}" presName="spaceBetweenRectangles" presStyleCnt="0"/>
      <dgm:spPr/>
    </dgm:pt>
    <dgm:pt modelId="{7D111931-5023-0342-93AD-47B7FAD4E438}" type="pres">
      <dgm:prSet presAssocID="{5FAFC845-239C-4739-B07E-C2EFA11021BA}" presName="parentLin" presStyleCnt="0"/>
      <dgm:spPr/>
    </dgm:pt>
    <dgm:pt modelId="{30B85238-F7DB-7541-891A-C3940D20B278}" type="pres">
      <dgm:prSet presAssocID="{5FAFC845-239C-4739-B07E-C2EFA11021BA}" presName="parentLeftMargin" presStyleLbl="node1" presStyleIdx="0" presStyleCnt="2"/>
      <dgm:spPr/>
    </dgm:pt>
    <dgm:pt modelId="{AE0290AB-2C00-9A46-8E22-6D707FD0C5B1}" type="pres">
      <dgm:prSet presAssocID="{5FAFC845-239C-4739-B07E-C2EFA11021BA}" presName="parentText" presStyleLbl="node1" presStyleIdx="1" presStyleCnt="2">
        <dgm:presLayoutVars>
          <dgm:chMax val="0"/>
          <dgm:bulletEnabled val="1"/>
        </dgm:presLayoutVars>
      </dgm:prSet>
      <dgm:spPr/>
    </dgm:pt>
    <dgm:pt modelId="{7904A34C-1E9A-704C-BE2E-D66D38954597}" type="pres">
      <dgm:prSet presAssocID="{5FAFC845-239C-4739-B07E-C2EFA11021BA}" presName="negativeSpace" presStyleCnt="0"/>
      <dgm:spPr/>
    </dgm:pt>
    <dgm:pt modelId="{DA1CD482-9B2E-7B47-AD11-C4252E50539C}" type="pres">
      <dgm:prSet presAssocID="{5FAFC845-239C-4739-B07E-C2EFA11021BA}" presName="childText" presStyleLbl="conFgAcc1" presStyleIdx="1" presStyleCnt="2">
        <dgm:presLayoutVars>
          <dgm:bulletEnabled val="1"/>
        </dgm:presLayoutVars>
      </dgm:prSet>
      <dgm:spPr/>
    </dgm:pt>
  </dgm:ptLst>
  <dgm:cxnLst>
    <dgm:cxn modelId="{AE163D02-5856-447A-B503-1CDBB4D18E63}" srcId="{5FAFC845-239C-4739-B07E-C2EFA11021BA}" destId="{374BD779-B7EF-46A7-91EF-8BB4BC8FCBE9}" srcOrd="1" destOrd="0" parTransId="{92452543-169F-40AB-9533-D5CD585769AC}" sibTransId="{838EA54A-2EA5-47F4-A845-B40F4BF9DF92}"/>
    <dgm:cxn modelId="{4EC37B1E-B417-3743-92D5-247A0C25E1E4}" type="presOf" srcId="{5FAFC845-239C-4739-B07E-C2EFA11021BA}" destId="{30B85238-F7DB-7541-891A-C3940D20B278}" srcOrd="0" destOrd="0" presId="urn:microsoft.com/office/officeart/2005/8/layout/list1"/>
    <dgm:cxn modelId="{07FE291F-F7A7-2F4E-B8BB-0B22A2E34C8F}" type="presOf" srcId="{B3F0B7FE-6278-414E-8D09-3D601B9BFC08}" destId="{742985B1-380A-9F4A-8ED5-9FBFB63DB38C}" srcOrd="0" destOrd="1" presId="urn:microsoft.com/office/officeart/2005/8/layout/list1"/>
    <dgm:cxn modelId="{78271C2C-0FDD-4A43-BAE3-AAF5E203EF16}" srcId="{A5CC6890-DE10-4F7B-8DD5-0102BAAD01C0}" destId="{883897E7-BF62-4E6E-AEAE-F0A2C424DB9A}" srcOrd="0" destOrd="0" parTransId="{E289F367-8781-4B38-AB0D-C268FB0A1FAF}" sibTransId="{570095CE-1D8D-4C36-B0D0-63367FD2B9F1}"/>
    <dgm:cxn modelId="{0079ED32-FF96-4BA8-A1F5-0A362FC4E337}" srcId="{5FAFC845-239C-4739-B07E-C2EFA11021BA}" destId="{303F08F1-544B-4155-BF3F-24AC508CB009}" srcOrd="0" destOrd="0" parTransId="{A531CA54-917F-4EC8-B075-264EDFAFBF7D}" sibTransId="{7A9DCFCD-DBE9-45A3-82D7-205D0C404F61}"/>
    <dgm:cxn modelId="{0D928239-B72B-4918-956B-FDCFDBFD27A0}" srcId="{A5CC6890-DE10-4F7B-8DD5-0102BAAD01C0}" destId="{5FAFC845-239C-4739-B07E-C2EFA11021BA}" srcOrd="1" destOrd="0" parTransId="{17145AB8-CAAE-4E26-9673-A22EDD841D02}" sibTransId="{2AFB2DCD-9A59-4136-9BEE-A30DCF13A237}"/>
    <dgm:cxn modelId="{F3E48F3A-E308-C349-BDC4-9E55093C1C70}" type="presOf" srcId="{A5CC6890-DE10-4F7B-8DD5-0102BAAD01C0}" destId="{A7251D0C-B725-B04F-B744-83952688E6B3}" srcOrd="0" destOrd="0" presId="urn:microsoft.com/office/officeart/2005/8/layout/list1"/>
    <dgm:cxn modelId="{1463F694-314C-5C43-9FC6-E374CA429AC0}" type="presOf" srcId="{576840B8-10B4-4851-95DF-352D5488934E}" destId="{742985B1-380A-9F4A-8ED5-9FBFB63DB38C}" srcOrd="0" destOrd="0" presId="urn:microsoft.com/office/officeart/2005/8/layout/list1"/>
    <dgm:cxn modelId="{FADEE8A1-1FDA-43C4-9A98-4BEE44EA62FF}" srcId="{883897E7-BF62-4E6E-AEAE-F0A2C424DB9A}" destId="{B3F0B7FE-6278-414E-8D09-3D601B9BFC08}" srcOrd="1" destOrd="0" parTransId="{4121E32C-271B-4BBA-9803-388F9538DA3A}" sibTransId="{073188BB-C888-49DF-AB1E-75567343CC6E}"/>
    <dgm:cxn modelId="{804A17B2-42C3-D84D-A5EF-98B838AAAA31}" type="presOf" srcId="{5FAFC845-239C-4739-B07E-C2EFA11021BA}" destId="{AE0290AB-2C00-9A46-8E22-6D707FD0C5B1}" srcOrd="1" destOrd="0" presId="urn:microsoft.com/office/officeart/2005/8/layout/list1"/>
    <dgm:cxn modelId="{BFC054C1-0C70-477B-968D-A857CFCA7824}" srcId="{883897E7-BF62-4E6E-AEAE-F0A2C424DB9A}" destId="{576840B8-10B4-4851-95DF-352D5488934E}" srcOrd="0" destOrd="0" parTransId="{601CA97C-C1D2-42EC-BDF6-BED647457B8A}" sibTransId="{1AD6ADB0-82BC-4C69-B588-F4DAB2B89464}"/>
    <dgm:cxn modelId="{1A3C3AD4-C992-AC4D-B140-E3B00FC21729}" type="presOf" srcId="{374BD779-B7EF-46A7-91EF-8BB4BC8FCBE9}" destId="{DA1CD482-9B2E-7B47-AD11-C4252E50539C}" srcOrd="0" destOrd="1" presId="urn:microsoft.com/office/officeart/2005/8/layout/list1"/>
    <dgm:cxn modelId="{D4AF21D7-07EC-F844-9514-7D2EBCC8DFD4}" type="presOf" srcId="{883897E7-BF62-4E6E-AEAE-F0A2C424DB9A}" destId="{2E1EA5B9-BBFA-1C4B-A67C-2144E6BE8653}" srcOrd="1" destOrd="0" presId="urn:microsoft.com/office/officeart/2005/8/layout/list1"/>
    <dgm:cxn modelId="{56BC8CE2-FE47-F748-A20E-8AFC3B0ACEC4}" type="presOf" srcId="{883897E7-BF62-4E6E-AEAE-F0A2C424DB9A}" destId="{709DF226-E0C2-A445-9932-AF163781B6E1}" srcOrd="0" destOrd="0" presId="urn:microsoft.com/office/officeart/2005/8/layout/list1"/>
    <dgm:cxn modelId="{7B6DD4ED-509A-A74C-90B8-3063885391C0}" type="presOf" srcId="{303F08F1-544B-4155-BF3F-24AC508CB009}" destId="{DA1CD482-9B2E-7B47-AD11-C4252E50539C}" srcOrd="0" destOrd="0" presId="urn:microsoft.com/office/officeart/2005/8/layout/list1"/>
    <dgm:cxn modelId="{99BC18A9-FF64-BD48-B211-29625CF8C027}" type="presParOf" srcId="{A7251D0C-B725-B04F-B744-83952688E6B3}" destId="{CFE17CB7-CAE8-CF4B-B9E8-86C7331839CD}" srcOrd="0" destOrd="0" presId="urn:microsoft.com/office/officeart/2005/8/layout/list1"/>
    <dgm:cxn modelId="{D856BCDE-07CF-0545-9F04-80873246562C}" type="presParOf" srcId="{CFE17CB7-CAE8-CF4B-B9E8-86C7331839CD}" destId="{709DF226-E0C2-A445-9932-AF163781B6E1}" srcOrd="0" destOrd="0" presId="urn:microsoft.com/office/officeart/2005/8/layout/list1"/>
    <dgm:cxn modelId="{038589E8-10F5-1348-9028-A3198E612B1F}" type="presParOf" srcId="{CFE17CB7-CAE8-CF4B-B9E8-86C7331839CD}" destId="{2E1EA5B9-BBFA-1C4B-A67C-2144E6BE8653}" srcOrd="1" destOrd="0" presId="urn:microsoft.com/office/officeart/2005/8/layout/list1"/>
    <dgm:cxn modelId="{7CD0E4FF-E459-7E4C-9CD3-942C641EC5EB}" type="presParOf" srcId="{A7251D0C-B725-B04F-B744-83952688E6B3}" destId="{9F619252-7490-4144-B1BC-FCA11CB2E0C9}" srcOrd="1" destOrd="0" presId="urn:microsoft.com/office/officeart/2005/8/layout/list1"/>
    <dgm:cxn modelId="{0991A248-E307-B64C-9A8F-C345976F7AB4}" type="presParOf" srcId="{A7251D0C-B725-B04F-B744-83952688E6B3}" destId="{742985B1-380A-9F4A-8ED5-9FBFB63DB38C}" srcOrd="2" destOrd="0" presId="urn:microsoft.com/office/officeart/2005/8/layout/list1"/>
    <dgm:cxn modelId="{EA3AF041-EA17-B043-997E-22FC49AACBDE}" type="presParOf" srcId="{A7251D0C-B725-B04F-B744-83952688E6B3}" destId="{A503DC68-360F-804D-B210-9845E9CE26F2}" srcOrd="3" destOrd="0" presId="urn:microsoft.com/office/officeart/2005/8/layout/list1"/>
    <dgm:cxn modelId="{AA8B19B1-6A3A-4447-8A0D-6A54010F209C}" type="presParOf" srcId="{A7251D0C-B725-B04F-B744-83952688E6B3}" destId="{7D111931-5023-0342-93AD-47B7FAD4E438}" srcOrd="4" destOrd="0" presId="urn:microsoft.com/office/officeart/2005/8/layout/list1"/>
    <dgm:cxn modelId="{F754E4AD-2C53-5044-BBC4-C8C120DA7C28}" type="presParOf" srcId="{7D111931-5023-0342-93AD-47B7FAD4E438}" destId="{30B85238-F7DB-7541-891A-C3940D20B278}" srcOrd="0" destOrd="0" presId="urn:microsoft.com/office/officeart/2005/8/layout/list1"/>
    <dgm:cxn modelId="{2C2D3843-7EA9-134A-9973-588AE1994B5D}" type="presParOf" srcId="{7D111931-5023-0342-93AD-47B7FAD4E438}" destId="{AE0290AB-2C00-9A46-8E22-6D707FD0C5B1}" srcOrd="1" destOrd="0" presId="urn:microsoft.com/office/officeart/2005/8/layout/list1"/>
    <dgm:cxn modelId="{04A5DE6A-7893-9C4C-BCCD-D816A8CFFA2F}" type="presParOf" srcId="{A7251D0C-B725-B04F-B744-83952688E6B3}" destId="{7904A34C-1E9A-704C-BE2E-D66D38954597}" srcOrd="5" destOrd="0" presId="urn:microsoft.com/office/officeart/2005/8/layout/list1"/>
    <dgm:cxn modelId="{FF54B589-B71F-6748-83B3-96CB6A88EE73}" type="presParOf" srcId="{A7251D0C-B725-B04F-B744-83952688E6B3}" destId="{DA1CD482-9B2E-7B47-AD11-C4252E50539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2D470-DE7B-4693-AAEA-2A3F2837E97E}"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32C693DC-152E-4708-B7A7-9BBD70E0A8B9}">
      <dgm:prSet/>
      <dgm:spPr/>
      <dgm:t>
        <a:bodyPr/>
        <a:lstStyle/>
        <a:p>
          <a:pPr>
            <a:lnSpc>
              <a:spcPct val="100000"/>
            </a:lnSpc>
            <a:defRPr b="1"/>
          </a:pPr>
          <a:r>
            <a:rPr lang="en-IN" dirty="0"/>
            <a:t>1. </a:t>
          </a:r>
          <a:r>
            <a:rPr lang="en-IN" b="1" dirty="0"/>
            <a:t>Data Collection and Pre-processing</a:t>
          </a:r>
          <a:r>
            <a:rPr lang="en-IN" dirty="0"/>
            <a:t>:</a:t>
          </a:r>
          <a:endParaRPr lang="en-US" dirty="0"/>
        </a:p>
      </dgm:t>
    </dgm:pt>
    <dgm:pt modelId="{F8DB1111-A594-43C8-B6D5-89C09C9AB4FB}" type="parTrans" cxnId="{A2F8CC87-6C3C-470D-934E-279F542D5E96}">
      <dgm:prSet/>
      <dgm:spPr/>
      <dgm:t>
        <a:bodyPr/>
        <a:lstStyle/>
        <a:p>
          <a:endParaRPr lang="en-US"/>
        </a:p>
      </dgm:t>
    </dgm:pt>
    <dgm:pt modelId="{1052ED61-5C9F-4F57-83F5-8322C007127F}" type="sibTrans" cxnId="{A2F8CC87-6C3C-470D-934E-279F542D5E96}">
      <dgm:prSet/>
      <dgm:spPr/>
      <dgm:t>
        <a:bodyPr/>
        <a:lstStyle/>
        <a:p>
          <a:endParaRPr lang="en-US"/>
        </a:p>
      </dgm:t>
    </dgm:pt>
    <dgm:pt modelId="{955396A4-5694-4872-8BDB-B4553CE4EC7C}">
      <dgm:prSet custT="1"/>
      <dgm:spPr/>
      <dgm:t>
        <a:bodyPr/>
        <a:lstStyle/>
        <a:p>
          <a:pPr>
            <a:lnSpc>
              <a:spcPct val="100000"/>
            </a:lnSpc>
          </a:pPr>
          <a:r>
            <a:rPr lang="en-IN" sz="1400" b="1" i="0" dirty="0"/>
            <a:t>Data Collection</a:t>
          </a:r>
          <a:r>
            <a:rPr lang="en-IN" sz="1400" b="0" i="0" dirty="0"/>
            <a:t>: The publicly available dataset: Medical Information Mart for Intensive Care III (MIMIC III) is being used for this project.</a:t>
          </a:r>
          <a:endParaRPr lang="en-US" sz="1400" dirty="0"/>
        </a:p>
      </dgm:t>
    </dgm:pt>
    <dgm:pt modelId="{EB4E2E1C-706F-4D5D-AF41-12EC4812C248}" type="parTrans" cxnId="{6D88B003-7C3A-4181-87D5-00B801F891BB}">
      <dgm:prSet/>
      <dgm:spPr/>
      <dgm:t>
        <a:bodyPr/>
        <a:lstStyle/>
        <a:p>
          <a:endParaRPr lang="en-US"/>
        </a:p>
      </dgm:t>
    </dgm:pt>
    <dgm:pt modelId="{C8D1DE6B-8883-4B7C-861E-0C9C0B68CD6D}" type="sibTrans" cxnId="{6D88B003-7C3A-4181-87D5-00B801F891BB}">
      <dgm:prSet/>
      <dgm:spPr/>
      <dgm:t>
        <a:bodyPr/>
        <a:lstStyle/>
        <a:p>
          <a:endParaRPr lang="en-US"/>
        </a:p>
      </dgm:t>
    </dgm:pt>
    <dgm:pt modelId="{3F96AFF5-8250-4AB5-9210-C7381982A0E8}">
      <dgm:prSet custT="1"/>
      <dgm:spPr/>
      <dgm:t>
        <a:bodyPr/>
        <a:lstStyle/>
        <a:p>
          <a:pPr>
            <a:lnSpc>
              <a:spcPct val="100000"/>
            </a:lnSpc>
          </a:pPr>
          <a:r>
            <a:rPr lang="en-IN" sz="1400" b="1" i="0" dirty="0"/>
            <a:t>Data Processing</a:t>
          </a:r>
          <a:r>
            <a:rPr lang="en-IN" sz="1400" b="0" i="0" dirty="0"/>
            <a:t>: Data from different tables like '</a:t>
          </a:r>
          <a:r>
            <a:rPr lang="en-IN" sz="1400" b="0" i="0" dirty="0" err="1"/>
            <a:t>PATIENTS.csv</a:t>
          </a:r>
          <a:r>
            <a:rPr lang="en-IN" sz="1400" b="0" i="0" dirty="0"/>
            <a:t>', '</a:t>
          </a:r>
          <a:r>
            <a:rPr lang="en-IN" sz="1400" b="0" i="0" dirty="0" err="1"/>
            <a:t>CHARTEVENTS.csv</a:t>
          </a:r>
          <a:r>
            <a:rPr lang="en-IN" sz="1400" b="0" i="0" dirty="0"/>
            <a:t>', '</a:t>
          </a:r>
          <a:r>
            <a:rPr lang="en-IN" sz="1400" b="0" i="0" dirty="0" err="1"/>
            <a:t>D_ITEMS.csv</a:t>
          </a:r>
          <a:r>
            <a:rPr lang="en-IN" sz="1400" b="0" i="0" dirty="0"/>
            <a:t>' and '</a:t>
          </a:r>
          <a:r>
            <a:rPr lang="en-IN" sz="1400" b="0" i="0" dirty="0" err="1"/>
            <a:t>ADMISSIONS.csv</a:t>
          </a:r>
          <a:r>
            <a:rPr lang="en-IN" sz="1400" b="0" i="0" dirty="0"/>
            <a:t>' are loaded, cleaned, merged, and transformed.</a:t>
          </a:r>
          <a:endParaRPr lang="en-US" sz="1400" dirty="0"/>
        </a:p>
      </dgm:t>
    </dgm:pt>
    <dgm:pt modelId="{5A501972-634E-4D6B-B6B0-81EB64AC839A}" type="parTrans" cxnId="{A85D27D5-AA71-4009-B41B-49155A6611AB}">
      <dgm:prSet/>
      <dgm:spPr/>
      <dgm:t>
        <a:bodyPr/>
        <a:lstStyle/>
        <a:p>
          <a:endParaRPr lang="en-US"/>
        </a:p>
      </dgm:t>
    </dgm:pt>
    <dgm:pt modelId="{78EACFB4-3C75-448C-A76B-63063CD06D19}" type="sibTrans" cxnId="{A85D27D5-AA71-4009-B41B-49155A6611AB}">
      <dgm:prSet/>
      <dgm:spPr/>
      <dgm:t>
        <a:bodyPr/>
        <a:lstStyle/>
        <a:p>
          <a:endParaRPr lang="en-US"/>
        </a:p>
      </dgm:t>
    </dgm:pt>
    <dgm:pt modelId="{FF636F2F-854F-4F5E-A5D6-11EFF0F19A2A}">
      <dgm:prSet/>
      <dgm:spPr/>
      <dgm:t>
        <a:bodyPr/>
        <a:lstStyle/>
        <a:p>
          <a:pPr>
            <a:lnSpc>
              <a:spcPct val="100000"/>
            </a:lnSpc>
            <a:defRPr b="1"/>
          </a:pPr>
          <a:r>
            <a:rPr lang="en-IN" dirty="0"/>
            <a:t>2. </a:t>
          </a:r>
          <a:r>
            <a:rPr lang="en-IN" b="1" dirty="0"/>
            <a:t>Feature Engineering</a:t>
          </a:r>
          <a:r>
            <a:rPr lang="en-IN" dirty="0"/>
            <a:t>:</a:t>
          </a:r>
          <a:endParaRPr lang="en-US" dirty="0"/>
        </a:p>
      </dgm:t>
    </dgm:pt>
    <dgm:pt modelId="{569BA9EB-A30C-4E66-B392-B080783EE200}" type="parTrans" cxnId="{C6865931-54FE-4C0B-B112-4416AAB326F4}">
      <dgm:prSet/>
      <dgm:spPr/>
      <dgm:t>
        <a:bodyPr/>
        <a:lstStyle/>
        <a:p>
          <a:endParaRPr lang="en-US"/>
        </a:p>
      </dgm:t>
    </dgm:pt>
    <dgm:pt modelId="{1506BB65-8210-4A37-86F3-9B84D75C25E7}" type="sibTrans" cxnId="{C6865931-54FE-4C0B-B112-4416AAB326F4}">
      <dgm:prSet/>
      <dgm:spPr/>
      <dgm:t>
        <a:bodyPr/>
        <a:lstStyle/>
        <a:p>
          <a:endParaRPr lang="en-US"/>
        </a:p>
      </dgm:t>
    </dgm:pt>
    <dgm:pt modelId="{28FA3B55-8493-4B71-8579-CDDCDA5C34D5}">
      <dgm:prSet custT="1"/>
      <dgm:spPr/>
      <dgm:t>
        <a:bodyPr/>
        <a:lstStyle/>
        <a:p>
          <a:pPr>
            <a:lnSpc>
              <a:spcPct val="100000"/>
            </a:lnSpc>
          </a:pPr>
          <a:r>
            <a:rPr lang="en-IN" sz="1400" b="1" i="0" dirty="0"/>
            <a:t>Identification o</a:t>
          </a:r>
          <a:r>
            <a:rPr lang="en-IN" sz="1400" b="1" dirty="0"/>
            <a:t>f relevant features</a:t>
          </a:r>
          <a:r>
            <a:rPr lang="en-IN" sz="1400" dirty="0"/>
            <a:t>: EDA will be done and p</a:t>
          </a:r>
          <a:r>
            <a:rPr lang="en-IN" sz="1400" b="0" i="0" dirty="0"/>
            <a:t>ertinent features from the MIMIC-III dataset</a:t>
          </a:r>
          <a:r>
            <a:rPr lang="en-IN" sz="1400" dirty="0"/>
            <a:t> like</a:t>
          </a:r>
          <a:r>
            <a:rPr lang="en-IN" sz="1400" b="0" i="0" dirty="0"/>
            <a:t> patient demographics, medical history, symptoms, medications, and diagnoses, etc. will be selected.</a:t>
          </a:r>
          <a:endParaRPr lang="en-US" sz="1400" dirty="0"/>
        </a:p>
      </dgm:t>
    </dgm:pt>
    <dgm:pt modelId="{3FEED9B4-D0F3-4921-A457-CA47E1DCFFED}" type="parTrans" cxnId="{E5A42EBC-0057-41C7-BC64-C0A04F6E1563}">
      <dgm:prSet/>
      <dgm:spPr/>
      <dgm:t>
        <a:bodyPr/>
        <a:lstStyle/>
        <a:p>
          <a:endParaRPr lang="en-US"/>
        </a:p>
      </dgm:t>
    </dgm:pt>
    <dgm:pt modelId="{B3768140-63AC-4C79-8852-AC214973EC16}" type="sibTrans" cxnId="{E5A42EBC-0057-41C7-BC64-C0A04F6E1563}">
      <dgm:prSet/>
      <dgm:spPr/>
      <dgm:t>
        <a:bodyPr/>
        <a:lstStyle/>
        <a:p>
          <a:endParaRPr lang="en-US"/>
        </a:p>
      </dgm:t>
    </dgm:pt>
    <dgm:pt modelId="{F286558B-4D39-4D1B-8751-333628882F07}">
      <dgm:prSet custT="1"/>
      <dgm:spPr/>
      <dgm:t>
        <a:bodyPr/>
        <a:lstStyle/>
        <a:p>
          <a:pPr>
            <a:lnSpc>
              <a:spcPct val="100000"/>
            </a:lnSpc>
          </a:pPr>
          <a:r>
            <a:rPr lang="en-IN" sz="1400" b="1" i="0" dirty="0"/>
            <a:t>Statistical Analysis:</a:t>
          </a:r>
          <a:r>
            <a:rPr lang="en-IN" sz="1400" b="0" i="0" dirty="0"/>
            <a:t> </a:t>
          </a:r>
          <a:r>
            <a:rPr lang="en-IN" sz="1400" dirty="0"/>
            <a:t>Sta</a:t>
          </a:r>
          <a:r>
            <a:rPr lang="en-IN" sz="1400" b="0" i="0" dirty="0"/>
            <a:t>tistical analysis techniques would be used to identify informative features and engineer new features based on domain knowledge.</a:t>
          </a:r>
          <a:endParaRPr lang="en-US" sz="1400" dirty="0"/>
        </a:p>
      </dgm:t>
    </dgm:pt>
    <dgm:pt modelId="{65E9C4AD-9019-4C59-AF92-319BA5D4113D}" type="parTrans" cxnId="{E0447B96-7A21-4F42-803F-A6CE6DC4DA3C}">
      <dgm:prSet/>
      <dgm:spPr/>
      <dgm:t>
        <a:bodyPr/>
        <a:lstStyle/>
        <a:p>
          <a:endParaRPr lang="en-US"/>
        </a:p>
      </dgm:t>
    </dgm:pt>
    <dgm:pt modelId="{0995215E-2DA3-4958-B392-1031EC39208A}" type="sibTrans" cxnId="{E0447B96-7A21-4F42-803F-A6CE6DC4DA3C}">
      <dgm:prSet/>
      <dgm:spPr/>
      <dgm:t>
        <a:bodyPr/>
        <a:lstStyle/>
        <a:p>
          <a:endParaRPr lang="en-US"/>
        </a:p>
      </dgm:t>
    </dgm:pt>
    <dgm:pt modelId="{55D84046-6E0D-4233-B857-5BB23DB269B3}">
      <dgm:prSet custT="1"/>
      <dgm:spPr/>
      <dgm:t>
        <a:bodyPr/>
        <a:lstStyle/>
        <a:p>
          <a:pPr>
            <a:lnSpc>
              <a:spcPct val="100000"/>
            </a:lnSpc>
            <a:defRPr b="1"/>
          </a:pPr>
          <a:r>
            <a:rPr lang="en-IN" sz="1400" dirty="0"/>
            <a:t>3. </a:t>
          </a:r>
          <a:r>
            <a:rPr lang="en-IN" sz="1400" b="1" dirty="0"/>
            <a:t>Model Selection:</a:t>
          </a:r>
          <a:endParaRPr lang="en-US" sz="1400" dirty="0"/>
        </a:p>
      </dgm:t>
    </dgm:pt>
    <dgm:pt modelId="{E7EDACA0-DAF3-43FB-BC3D-20304CBBE6D8}" type="parTrans" cxnId="{5E7324A6-2944-4A7C-84A5-63D8C3E0AA3D}">
      <dgm:prSet/>
      <dgm:spPr/>
      <dgm:t>
        <a:bodyPr/>
        <a:lstStyle/>
        <a:p>
          <a:endParaRPr lang="en-US"/>
        </a:p>
      </dgm:t>
    </dgm:pt>
    <dgm:pt modelId="{9CA90413-2023-4ECC-8DF3-37A97A5C19FA}" type="sibTrans" cxnId="{5E7324A6-2944-4A7C-84A5-63D8C3E0AA3D}">
      <dgm:prSet/>
      <dgm:spPr/>
      <dgm:t>
        <a:bodyPr/>
        <a:lstStyle/>
        <a:p>
          <a:endParaRPr lang="en-US"/>
        </a:p>
      </dgm:t>
    </dgm:pt>
    <dgm:pt modelId="{7A60EC3C-361E-459F-9F94-3D6CC9A4B452}">
      <dgm:prSet custT="1"/>
      <dgm:spPr/>
      <dgm:t>
        <a:bodyPr/>
        <a:lstStyle/>
        <a:p>
          <a:pPr>
            <a:lnSpc>
              <a:spcPct val="100000"/>
            </a:lnSpc>
          </a:pPr>
          <a:r>
            <a:rPr lang="en-IN" sz="1400" b="1" i="0" dirty="0"/>
            <a:t>Predictive Modelling: </a:t>
          </a:r>
          <a:r>
            <a:rPr lang="en-IN" sz="1400" b="0" i="0" dirty="0"/>
            <a:t>The dataset would be trained on below </a:t>
          </a:r>
          <a:r>
            <a:rPr lang="en-IN" sz="1400" dirty="0"/>
            <a:t>models for predictive analytics and accuracy scores would be compared later to pick the most optimal model:</a:t>
          </a:r>
          <a:endParaRPr lang="en-US" sz="1400" dirty="0"/>
        </a:p>
      </dgm:t>
    </dgm:pt>
    <dgm:pt modelId="{7AD93258-7626-434B-BE22-12360DA177CA}" type="parTrans" cxnId="{8A8D9C8F-8BD7-40E3-8509-5AF42EC23007}">
      <dgm:prSet/>
      <dgm:spPr/>
      <dgm:t>
        <a:bodyPr/>
        <a:lstStyle/>
        <a:p>
          <a:endParaRPr lang="en-US"/>
        </a:p>
      </dgm:t>
    </dgm:pt>
    <dgm:pt modelId="{7ED59960-996F-4E2B-9072-B8FF9794F5D2}" type="sibTrans" cxnId="{8A8D9C8F-8BD7-40E3-8509-5AF42EC23007}">
      <dgm:prSet/>
      <dgm:spPr/>
      <dgm:t>
        <a:bodyPr/>
        <a:lstStyle/>
        <a:p>
          <a:endParaRPr lang="en-US"/>
        </a:p>
      </dgm:t>
    </dgm:pt>
    <dgm:pt modelId="{DCAE9893-81BC-4471-AC81-CB2982800B62}">
      <dgm:prSet custT="1"/>
      <dgm:spPr/>
      <dgm:t>
        <a:bodyPr/>
        <a:lstStyle/>
        <a:p>
          <a:r>
            <a:rPr lang="en-IN" sz="1400" b="0" i="0" dirty="0"/>
            <a:t>Decision Trees</a:t>
          </a:r>
          <a:endParaRPr lang="en-US" sz="1400" dirty="0"/>
        </a:p>
      </dgm:t>
    </dgm:pt>
    <dgm:pt modelId="{C404B096-4E93-44CE-AC76-92AF3D763625}" type="parTrans" cxnId="{EE26DE63-8D88-4D39-808E-08C9D71199BD}">
      <dgm:prSet/>
      <dgm:spPr/>
      <dgm:t>
        <a:bodyPr/>
        <a:lstStyle/>
        <a:p>
          <a:endParaRPr lang="en-US"/>
        </a:p>
      </dgm:t>
    </dgm:pt>
    <dgm:pt modelId="{81A2638B-31A5-4409-A148-A2FE1225B702}" type="sibTrans" cxnId="{EE26DE63-8D88-4D39-808E-08C9D71199BD}">
      <dgm:prSet/>
      <dgm:spPr/>
      <dgm:t>
        <a:bodyPr/>
        <a:lstStyle/>
        <a:p>
          <a:endParaRPr lang="en-US"/>
        </a:p>
      </dgm:t>
    </dgm:pt>
    <dgm:pt modelId="{BA743F29-1F59-4D24-9C6C-69CDF9274900}">
      <dgm:prSet custT="1"/>
      <dgm:spPr/>
      <dgm:t>
        <a:bodyPr/>
        <a:lstStyle/>
        <a:p>
          <a:r>
            <a:rPr lang="en-IN" sz="1400" b="0" i="0" dirty="0"/>
            <a:t>Random Forests</a:t>
          </a:r>
          <a:endParaRPr lang="en-US" sz="1400" dirty="0"/>
        </a:p>
      </dgm:t>
    </dgm:pt>
    <dgm:pt modelId="{E5066986-C8E4-417E-9D47-A31CC9646B3B}" type="parTrans" cxnId="{DA27E054-881F-40AF-85E8-F00AC6B3F958}">
      <dgm:prSet/>
      <dgm:spPr/>
      <dgm:t>
        <a:bodyPr/>
        <a:lstStyle/>
        <a:p>
          <a:endParaRPr lang="en-US"/>
        </a:p>
      </dgm:t>
    </dgm:pt>
    <dgm:pt modelId="{E9A21CA8-F58A-45C5-A9D2-606ECF046C91}" type="sibTrans" cxnId="{DA27E054-881F-40AF-85E8-F00AC6B3F958}">
      <dgm:prSet/>
      <dgm:spPr/>
      <dgm:t>
        <a:bodyPr/>
        <a:lstStyle/>
        <a:p>
          <a:endParaRPr lang="en-US"/>
        </a:p>
      </dgm:t>
    </dgm:pt>
    <dgm:pt modelId="{C5C5DEE5-6438-45BE-8FDE-0A4A9FB15B69}">
      <dgm:prSet custT="1"/>
      <dgm:spPr/>
      <dgm:t>
        <a:bodyPr/>
        <a:lstStyle/>
        <a:p>
          <a:r>
            <a:rPr lang="en-IN" sz="1400" b="0" i="0" dirty="0"/>
            <a:t>Logistic Regression</a:t>
          </a:r>
          <a:endParaRPr lang="en-US" sz="1400" dirty="0"/>
        </a:p>
      </dgm:t>
    </dgm:pt>
    <dgm:pt modelId="{FEFCF375-A71B-4244-854E-AE7F7FDBAA72}" type="parTrans" cxnId="{CE72F8DB-2321-4BB0-92A2-33D44BAF3F6F}">
      <dgm:prSet/>
      <dgm:spPr/>
      <dgm:t>
        <a:bodyPr/>
        <a:lstStyle/>
        <a:p>
          <a:endParaRPr lang="en-US"/>
        </a:p>
      </dgm:t>
    </dgm:pt>
    <dgm:pt modelId="{77DF84E7-4718-4FAF-BCD9-E1E74E12839D}" type="sibTrans" cxnId="{CE72F8DB-2321-4BB0-92A2-33D44BAF3F6F}">
      <dgm:prSet/>
      <dgm:spPr/>
      <dgm:t>
        <a:bodyPr/>
        <a:lstStyle/>
        <a:p>
          <a:endParaRPr lang="en-US"/>
        </a:p>
      </dgm:t>
    </dgm:pt>
    <dgm:pt modelId="{78A699D7-CE87-4211-9169-2B7F76FC612C}">
      <dgm:prSet custT="1"/>
      <dgm:spPr/>
      <dgm:t>
        <a:bodyPr/>
        <a:lstStyle/>
        <a:p>
          <a:r>
            <a:rPr lang="en-IN" sz="1400" b="0" i="0" dirty="0"/>
            <a:t>Neural Networks</a:t>
          </a:r>
          <a:endParaRPr lang="en-US" sz="1400" dirty="0"/>
        </a:p>
      </dgm:t>
    </dgm:pt>
    <dgm:pt modelId="{1DBD75F4-E258-4CBC-BF61-743174304DA9}" type="parTrans" cxnId="{B7826E29-7833-456D-9572-9CA18352693F}">
      <dgm:prSet/>
      <dgm:spPr/>
      <dgm:t>
        <a:bodyPr/>
        <a:lstStyle/>
        <a:p>
          <a:endParaRPr lang="en-US"/>
        </a:p>
      </dgm:t>
    </dgm:pt>
    <dgm:pt modelId="{7A2CA952-D7F6-4603-9A33-5BADD10932B6}" type="sibTrans" cxnId="{B7826E29-7833-456D-9572-9CA18352693F}">
      <dgm:prSet/>
      <dgm:spPr/>
      <dgm:t>
        <a:bodyPr/>
        <a:lstStyle/>
        <a:p>
          <a:endParaRPr lang="en-US"/>
        </a:p>
      </dgm:t>
    </dgm:pt>
    <dgm:pt modelId="{B5624FFB-6ED2-498E-875F-CC57B9CA332C}" type="pres">
      <dgm:prSet presAssocID="{F552D470-DE7B-4693-AAEA-2A3F2837E97E}" presName="root" presStyleCnt="0">
        <dgm:presLayoutVars>
          <dgm:dir/>
          <dgm:resizeHandles val="exact"/>
        </dgm:presLayoutVars>
      </dgm:prSet>
      <dgm:spPr/>
    </dgm:pt>
    <dgm:pt modelId="{BCD83172-D704-4D17-BD39-004BB64AD859}" type="pres">
      <dgm:prSet presAssocID="{32C693DC-152E-4708-B7A7-9BBD70E0A8B9}" presName="compNode" presStyleCnt="0"/>
      <dgm:spPr/>
    </dgm:pt>
    <dgm:pt modelId="{95B07C7A-58D4-4B94-89D8-712545A51AF9}" type="pres">
      <dgm:prSet presAssocID="{32C693DC-152E-4708-B7A7-9BBD70E0A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593A56E1-5595-4184-8E47-6BFDFDB6BDD5}" type="pres">
      <dgm:prSet presAssocID="{32C693DC-152E-4708-B7A7-9BBD70E0A8B9}" presName="iconSpace" presStyleCnt="0"/>
      <dgm:spPr/>
    </dgm:pt>
    <dgm:pt modelId="{90925118-ECC8-497A-891E-3CDCC7E904E4}" type="pres">
      <dgm:prSet presAssocID="{32C693DC-152E-4708-B7A7-9BBD70E0A8B9}" presName="parTx" presStyleLbl="revTx" presStyleIdx="0" presStyleCnt="6">
        <dgm:presLayoutVars>
          <dgm:chMax val="0"/>
          <dgm:chPref val="0"/>
        </dgm:presLayoutVars>
      </dgm:prSet>
      <dgm:spPr/>
    </dgm:pt>
    <dgm:pt modelId="{EAB70550-335C-43DE-A290-1F14B60CA6C5}" type="pres">
      <dgm:prSet presAssocID="{32C693DC-152E-4708-B7A7-9BBD70E0A8B9}" presName="txSpace" presStyleCnt="0"/>
      <dgm:spPr/>
    </dgm:pt>
    <dgm:pt modelId="{D45A1947-11A4-42EF-97CD-425EE4236609}" type="pres">
      <dgm:prSet presAssocID="{32C693DC-152E-4708-B7A7-9BBD70E0A8B9}" presName="desTx" presStyleLbl="revTx" presStyleIdx="1" presStyleCnt="6">
        <dgm:presLayoutVars/>
      </dgm:prSet>
      <dgm:spPr/>
    </dgm:pt>
    <dgm:pt modelId="{67292928-82FE-4821-98E6-A3F1CB5F721F}" type="pres">
      <dgm:prSet presAssocID="{1052ED61-5C9F-4F57-83F5-8322C007127F}" presName="sibTrans" presStyleCnt="0"/>
      <dgm:spPr/>
    </dgm:pt>
    <dgm:pt modelId="{37392A40-3F65-4670-A5E2-183C81F4D270}" type="pres">
      <dgm:prSet presAssocID="{FF636F2F-854F-4F5E-A5D6-11EFF0F19A2A}" presName="compNode" presStyleCnt="0"/>
      <dgm:spPr/>
    </dgm:pt>
    <dgm:pt modelId="{879AFA65-5749-418B-9874-B2E2C70856A4}" type="pres">
      <dgm:prSet presAssocID="{FF636F2F-854F-4F5E-A5D6-11EFF0F19A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B243A946-25A7-4340-953D-172D954F0842}" type="pres">
      <dgm:prSet presAssocID="{FF636F2F-854F-4F5E-A5D6-11EFF0F19A2A}" presName="iconSpace" presStyleCnt="0"/>
      <dgm:spPr/>
    </dgm:pt>
    <dgm:pt modelId="{D7080224-1A99-4DE7-B9B9-BEE88692E9C0}" type="pres">
      <dgm:prSet presAssocID="{FF636F2F-854F-4F5E-A5D6-11EFF0F19A2A}" presName="parTx" presStyleLbl="revTx" presStyleIdx="2" presStyleCnt="6">
        <dgm:presLayoutVars>
          <dgm:chMax val="0"/>
          <dgm:chPref val="0"/>
        </dgm:presLayoutVars>
      </dgm:prSet>
      <dgm:spPr/>
    </dgm:pt>
    <dgm:pt modelId="{50A3A2DF-8D63-4556-95FB-7A3DB64171E8}" type="pres">
      <dgm:prSet presAssocID="{FF636F2F-854F-4F5E-A5D6-11EFF0F19A2A}" presName="txSpace" presStyleCnt="0"/>
      <dgm:spPr/>
    </dgm:pt>
    <dgm:pt modelId="{ABEAB66E-07E4-40F9-9BFE-55EA478E892C}" type="pres">
      <dgm:prSet presAssocID="{FF636F2F-854F-4F5E-A5D6-11EFF0F19A2A}" presName="desTx" presStyleLbl="revTx" presStyleIdx="3" presStyleCnt="6">
        <dgm:presLayoutVars/>
      </dgm:prSet>
      <dgm:spPr/>
    </dgm:pt>
    <dgm:pt modelId="{796C5646-C37E-4D41-905D-91400A363BF8}" type="pres">
      <dgm:prSet presAssocID="{1506BB65-8210-4A37-86F3-9B84D75C25E7}" presName="sibTrans" presStyleCnt="0"/>
      <dgm:spPr/>
    </dgm:pt>
    <dgm:pt modelId="{70093397-3A7D-423B-B65A-FCCE5FB45452}" type="pres">
      <dgm:prSet presAssocID="{55D84046-6E0D-4233-B857-5BB23DB269B3}" presName="compNode" presStyleCnt="0"/>
      <dgm:spPr/>
    </dgm:pt>
    <dgm:pt modelId="{C06CBAA4-23AD-4D71-A706-A4B5B17F7AAE}" type="pres">
      <dgm:prSet presAssocID="{55D84046-6E0D-4233-B857-5BB23DB269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958A4428-5BC6-4EF1-BD21-410A6C8777BA}" type="pres">
      <dgm:prSet presAssocID="{55D84046-6E0D-4233-B857-5BB23DB269B3}" presName="iconSpace" presStyleCnt="0"/>
      <dgm:spPr/>
    </dgm:pt>
    <dgm:pt modelId="{BCB36CA0-3B0F-4334-83D7-7E9FE71C4CC3}" type="pres">
      <dgm:prSet presAssocID="{55D84046-6E0D-4233-B857-5BB23DB269B3}" presName="parTx" presStyleLbl="revTx" presStyleIdx="4" presStyleCnt="6">
        <dgm:presLayoutVars>
          <dgm:chMax val="0"/>
          <dgm:chPref val="0"/>
        </dgm:presLayoutVars>
      </dgm:prSet>
      <dgm:spPr/>
    </dgm:pt>
    <dgm:pt modelId="{6AC305DB-DBD0-459C-9EFC-0DA79B874932}" type="pres">
      <dgm:prSet presAssocID="{55D84046-6E0D-4233-B857-5BB23DB269B3}" presName="txSpace" presStyleCnt="0"/>
      <dgm:spPr/>
    </dgm:pt>
    <dgm:pt modelId="{49C3C3B2-9C06-4C6D-A392-1D3B007D4B3B}" type="pres">
      <dgm:prSet presAssocID="{55D84046-6E0D-4233-B857-5BB23DB269B3}" presName="desTx" presStyleLbl="revTx" presStyleIdx="5" presStyleCnt="6">
        <dgm:presLayoutVars/>
      </dgm:prSet>
      <dgm:spPr/>
    </dgm:pt>
  </dgm:ptLst>
  <dgm:cxnLst>
    <dgm:cxn modelId="{6D88B003-7C3A-4181-87D5-00B801F891BB}" srcId="{32C693DC-152E-4708-B7A7-9BBD70E0A8B9}" destId="{955396A4-5694-4872-8BDB-B4553CE4EC7C}" srcOrd="0" destOrd="0" parTransId="{EB4E2E1C-706F-4D5D-AF41-12EC4812C248}" sibTransId="{C8D1DE6B-8883-4B7C-861E-0C9C0B68CD6D}"/>
    <dgm:cxn modelId="{77264513-8BC9-8144-A32F-94895043177E}" type="presOf" srcId="{28FA3B55-8493-4B71-8579-CDDCDA5C34D5}" destId="{ABEAB66E-07E4-40F9-9BFE-55EA478E892C}" srcOrd="0" destOrd="0" presId="urn:microsoft.com/office/officeart/2018/5/layout/CenteredIconLabelDescriptionList"/>
    <dgm:cxn modelId="{B7826E29-7833-456D-9572-9CA18352693F}" srcId="{7A60EC3C-361E-459F-9F94-3D6CC9A4B452}" destId="{78A699D7-CE87-4211-9169-2B7F76FC612C}" srcOrd="3" destOrd="0" parTransId="{1DBD75F4-E258-4CBC-BF61-743174304DA9}" sibTransId="{7A2CA952-D7F6-4603-9A33-5BADD10932B6}"/>
    <dgm:cxn modelId="{F2C82B2B-79AC-CA43-8E20-E9BE12661EA8}" type="presOf" srcId="{7A60EC3C-361E-459F-9F94-3D6CC9A4B452}" destId="{49C3C3B2-9C06-4C6D-A392-1D3B007D4B3B}" srcOrd="0" destOrd="0" presId="urn:microsoft.com/office/officeart/2018/5/layout/CenteredIconLabelDescriptionList"/>
    <dgm:cxn modelId="{C6865931-54FE-4C0B-B112-4416AAB326F4}" srcId="{F552D470-DE7B-4693-AAEA-2A3F2837E97E}" destId="{FF636F2F-854F-4F5E-A5D6-11EFF0F19A2A}" srcOrd="1" destOrd="0" parTransId="{569BA9EB-A30C-4E66-B392-B080783EE200}" sibTransId="{1506BB65-8210-4A37-86F3-9B84D75C25E7}"/>
    <dgm:cxn modelId="{35AB283E-55B1-DD42-BF21-3630F5D2140B}" type="presOf" srcId="{C5C5DEE5-6438-45BE-8FDE-0A4A9FB15B69}" destId="{49C3C3B2-9C06-4C6D-A392-1D3B007D4B3B}" srcOrd="0" destOrd="3" presId="urn:microsoft.com/office/officeart/2018/5/layout/CenteredIconLabelDescriptionList"/>
    <dgm:cxn modelId="{793B8040-E8A6-174B-A49C-4045C099220B}" type="presOf" srcId="{DCAE9893-81BC-4471-AC81-CB2982800B62}" destId="{49C3C3B2-9C06-4C6D-A392-1D3B007D4B3B}" srcOrd="0" destOrd="1" presId="urn:microsoft.com/office/officeart/2018/5/layout/CenteredIconLabelDescriptionList"/>
    <dgm:cxn modelId="{E01AE047-DB73-DF44-9CCF-7C39AED4178D}" type="presOf" srcId="{3F96AFF5-8250-4AB5-9210-C7381982A0E8}" destId="{D45A1947-11A4-42EF-97CD-425EE4236609}" srcOrd="0" destOrd="1" presId="urn:microsoft.com/office/officeart/2018/5/layout/CenteredIconLabelDescriptionList"/>
    <dgm:cxn modelId="{76445D52-5147-774E-ACB5-312623A1D64C}" type="presOf" srcId="{FF636F2F-854F-4F5E-A5D6-11EFF0F19A2A}" destId="{D7080224-1A99-4DE7-B9B9-BEE88692E9C0}" srcOrd="0" destOrd="0" presId="urn:microsoft.com/office/officeart/2018/5/layout/CenteredIconLabelDescriptionList"/>
    <dgm:cxn modelId="{DA27E054-881F-40AF-85E8-F00AC6B3F958}" srcId="{7A60EC3C-361E-459F-9F94-3D6CC9A4B452}" destId="{BA743F29-1F59-4D24-9C6C-69CDF9274900}" srcOrd="1" destOrd="0" parTransId="{E5066986-C8E4-417E-9D47-A31CC9646B3B}" sibTransId="{E9A21CA8-F58A-45C5-A9D2-606ECF046C91}"/>
    <dgm:cxn modelId="{600B9856-D730-2543-9F01-1D3441340DE5}" type="presOf" srcId="{955396A4-5694-4872-8BDB-B4553CE4EC7C}" destId="{D45A1947-11A4-42EF-97CD-425EE4236609}" srcOrd="0" destOrd="0" presId="urn:microsoft.com/office/officeart/2018/5/layout/CenteredIconLabelDescriptionList"/>
    <dgm:cxn modelId="{E46BE55B-EA5C-D84B-9A8F-3C1558D6FF26}" type="presOf" srcId="{F286558B-4D39-4D1B-8751-333628882F07}" destId="{ABEAB66E-07E4-40F9-9BFE-55EA478E892C}" srcOrd="0" destOrd="1" presId="urn:microsoft.com/office/officeart/2018/5/layout/CenteredIconLabelDescriptionList"/>
    <dgm:cxn modelId="{EE26DE63-8D88-4D39-808E-08C9D71199BD}" srcId="{7A60EC3C-361E-459F-9F94-3D6CC9A4B452}" destId="{DCAE9893-81BC-4471-AC81-CB2982800B62}" srcOrd="0" destOrd="0" parTransId="{C404B096-4E93-44CE-AC76-92AF3D763625}" sibTransId="{81A2638B-31A5-4409-A148-A2FE1225B702}"/>
    <dgm:cxn modelId="{A2F8CC87-6C3C-470D-934E-279F542D5E96}" srcId="{F552D470-DE7B-4693-AAEA-2A3F2837E97E}" destId="{32C693DC-152E-4708-B7A7-9BBD70E0A8B9}" srcOrd="0" destOrd="0" parTransId="{F8DB1111-A594-43C8-B6D5-89C09C9AB4FB}" sibTransId="{1052ED61-5C9F-4F57-83F5-8322C007127F}"/>
    <dgm:cxn modelId="{E1712A89-0270-DE4C-8871-B70E5A775992}" type="presOf" srcId="{BA743F29-1F59-4D24-9C6C-69CDF9274900}" destId="{49C3C3B2-9C06-4C6D-A392-1D3B007D4B3B}" srcOrd="0" destOrd="2" presId="urn:microsoft.com/office/officeart/2018/5/layout/CenteredIconLabelDescriptionList"/>
    <dgm:cxn modelId="{BB5DAD8C-D8D1-9441-84BC-866599B5EADA}" type="presOf" srcId="{78A699D7-CE87-4211-9169-2B7F76FC612C}" destId="{49C3C3B2-9C06-4C6D-A392-1D3B007D4B3B}" srcOrd="0" destOrd="4" presId="urn:microsoft.com/office/officeart/2018/5/layout/CenteredIconLabelDescriptionList"/>
    <dgm:cxn modelId="{8A8D9C8F-8BD7-40E3-8509-5AF42EC23007}" srcId="{55D84046-6E0D-4233-B857-5BB23DB269B3}" destId="{7A60EC3C-361E-459F-9F94-3D6CC9A4B452}" srcOrd="0" destOrd="0" parTransId="{7AD93258-7626-434B-BE22-12360DA177CA}" sibTransId="{7ED59960-996F-4E2B-9072-B8FF9794F5D2}"/>
    <dgm:cxn modelId="{6308B794-7C6A-8D43-8C71-AB751135175C}" type="presOf" srcId="{32C693DC-152E-4708-B7A7-9BBD70E0A8B9}" destId="{90925118-ECC8-497A-891E-3CDCC7E904E4}" srcOrd="0" destOrd="0" presId="urn:microsoft.com/office/officeart/2018/5/layout/CenteredIconLabelDescriptionList"/>
    <dgm:cxn modelId="{E0447B96-7A21-4F42-803F-A6CE6DC4DA3C}" srcId="{FF636F2F-854F-4F5E-A5D6-11EFF0F19A2A}" destId="{F286558B-4D39-4D1B-8751-333628882F07}" srcOrd="1" destOrd="0" parTransId="{65E9C4AD-9019-4C59-AF92-319BA5D4113D}" sibTransId="{0995215E-2DA3-4958-B392-1031EC39208A}"/>
    <dgm:cxn modelId="{51677597-1D26-3C41-8439-EBAC7230BC03}" type="presOf" srcId="{55D84046-6E0D-4233-B857-5BB23DB269B3}" destId="{BCB36CA0-3B0F-4334-83D7-7E9FE71C4CC3}" srcOrd="0" destOrd="0" presId="urn:microsoft.com/office/officeart/2018/5/layout/CenteredIconLabelDescriptionList"/>
    <dgm:cxn modelId="{5E7324A6-2944-4A7C-84A5-63D8C3E0AA3D}" srcId="{F552D470-DE7B-4693-AAEA-2A3F2837E97E}" destId="{55D84046-6E0D-4233-B857-5BB23DB269B3}" srcOrd="2" destOrd="0" parTransId="{E7EDACA0-DAF3-43FB-BC3D-20304CBBE6D8}" sibTransId="{9CA90413-2023-4ECC-8DF3-37A97A5C19FA}"/>
    <dgm:cxn modelId="{E03335B0-9962-6842-9139-6744301BCA31}" type="presOf" srcId="{F552D470-DE7B-4693-AAEA-2A3F2837E97E}" destId="{B5624FFB-6ED2-498E-875F-CC57B9CA332C}" srcOrd="0" destOrd="0" presId="urn:microsoft.com/office/officeart/2018/5/layout/CenteredIconLabelDescriptionList"/>
    <dgm:cxn modelId="{E5A42EBC-0057-41C7-BC64-C0A04F6E1563}" srcId="{FF636F2F-854F-4F5E-A5D6-11EFF0F19A2A}" destId="{28FA3B55-8493-4B71-8579-CDDCDA5C34D5}" srcOrd="0" destOrd="0" parTransId="{3FEED9B4-D0F3-4921-A457-CA47E1DCFFED}" sibTransId="{B3768140-63AC-4C79-8852-AC214973EC16}"/>
    <dgm:cxn modelId="{A85D27D5-AA71-4009-B41B-49155A6611AB}" srcId="{32C693DC-152E-4708-B7A7-9BBD70E0A8B9}" destId="{3F96AFF5-8250-4AB5-9210-C7381982A0E8}" srcOrd="1" destOrd="0" parTransId="{5A501972-634E-4D6B-B6B0-81EB64AC839A}" sibTransId="{78EACFB4-3C75-448C-A76B-63063CD06D19}"/>
    <dgm:cxn modelId="{CE72F8DB-2321-4BB0-92A2-33D44BAF3F6F}" srcId="{7A60EC3C-361E-459F-9F94-3D6CC9A4B452}" destId="{C5C5DEE5-6438-45BE-8FDE-0A4A9FB15B69}" srcOrd="2" destOrd="0" parTransId="{FEFCF375-A71B-4244-854E-AE7F7FDBAA72}" sibTransId="{77DF84E7-4718-4FAF-BCD9-E1E74E12839D}"/>
    <dgm:cxn modelId="{433C3B21-538B-5742-87DE-957124D6C7A2}" type="presParOf" srcId="{B5624FFB-6ED2-498E-875F-CC57B9CA332C}" destId="{BCD83172-D704-4D17-BD39-004BB64AD859}" srcOrd="0" destOrd="0" presId="urn:microsoft.com/office/officeart/2018/5/layout/CenteredIconLabelDescriptionList"/>
    <dgm:cxn modelId="{5A518744-C80A-8343-AD44-E28510EB0108}" type="presParOf" srcId="{BCD83172-D704-4D17-BD39-004BB64AD859}" destId="{95B07C7A-58D4-4B94-89D8-712545A51AF9}" srcOrd="0" destOrd="0" presId="urn:microsoft.com/office/officeart/2018/5/layout/CenteredIconLabelDescriptionList"/>
    <dgm:cxn modelId="{5F7710A1-77C6-4748-A599-B943FC60F954}" type="presParOf" srcId="{BCD83172-D704-4D17-BD39-004BB64AD859}" destId="{593A56E1-5595-4184-8E47-6BFDFDB6BDD5}" srcOrd="1" destOrd="0" presId="urn:microsoft.com/office/officeart/2018/5/layout/CenteredIconLabelDescriptionList"/>
    <dgm:cxn modelId="{7431C256-C778-5C4F-A145-7BFE89F1993E}" type="presParOf" srcId="{BCD83172-D704-4D17-BD39-004BB64AD859}" destId="{90925118-ECC8-497A-891E-3CDCC7E904E4}" srcOrd="2" destOrd="0" presId="urn:microsoft.com/office/officeart/2018/5/layout/CenteredIconLabelDescriptionList"/>
    <dgm:cxn modelId="{B4656604-9F78-744A-B7A1-939758A4BF2B}" type="presParOf" srcId="{BCD83172-D704-4D17-BD39-004BB64AD859}" destId="{EAB70550-335C-43DE-A290-1F14B60CA6C5}" srcOrd="3" destOrd="0" presId="urn:microsoft.com/office/officeart/2018/5/layout/CenteredIconLabelDescriptionList"/>
    <dgm:cxn modelId="{73574BF5-8686-254A-B195-5C0F082A5170}" type="presParOf" srcId="{BCD83172-D704-4D17-BD39-004BB64AD859}" destId="{D45A1947-11A4-42EF-97CD-425EE4236609}" srcOrd="4" destOrd="0" presId="urn:microsoft.com/office/officeart/2018/5/layout/CenteredIconLabelDescriptionList"/>
    <dgm:cxn modelId="{DA85CC33-22CE-5446-95BE-AB4954B4AD71}" type="presParOf" srcId="{B5624FFB-6ED2-498E-875F-CC57B9CA332C}" destId="{67292928-82FE-4821-98E6-A3F1CB5F721F}" srcOrd="1" destOrd="0" presId="urn:microsoft.com/office/officeart/2018/5/layout/CenteredIconLabelDescriptionList"/>
    <dgm:cxn modelId="{D627B91B-A916-3545-91A4-4FCA22C438DC}" type="presParOf" srcId="{B5624FFB-6ED2-498E-875F-CC57B9CA332C}" destId="{37392A40-3F65-4670-A5E2-183C81F4D270}" srcOrd="2" destOrd="0" presId="urn:microsoft.com/office/officeart/2018/5/layout/CenteredIconLabelDescriptionList"/>
    <dgm:cxn modelId="{4B9881CD-00A7-2541-990C-56B90F698A32}" type="presParOf" srcId="{37392A40-3F65-4670-A5E2-183C81F4D270}" destId="{879AFA65-5749-418B-9874-B2E2C70856A4}" srcOrd="0" destOrd="0" presId="urn:microsoft.com/office/officeart/2018/5/layout/CenteredIconLabelDescriptionList"/>
    <dgm:cxn modelId="{1E88B64D-DF89-644C-AC30-587E943A9732}" type="presParOf" srcId="{37392A40-3F65-4670-A5E2-183C81F4D270}" destId="{B243A946-25A7-4340-953D-172D954F0842}" srcOrd="1" destOrd="0" presId="urn:microsoft.com/office/officeart/2018/5/layout/CenteredIconLabelDescriptionList"/>
    <dgm:cxn modelId="{D434CEE7-3EB8-8A45-AFAD-238E72120D30}" type="presParOf" srcId="{37392A40-3F65-4670-A5E2-183C81F4D270}" destId="{D7080224-1A99-4DE7-B9B9-BEE88692E9C0}" srcOrd="2" destOrd="0" presId="urn:microsoft.com/office/officeart/2018/5/layout/CenteredIconLabelDescriptionList"/>
    <dgm:cxn modelId="{21D8169A-1D92-B946-8197-B161B5CCE73F}" type="presParOf" srcId="{37392A40-3F65-4670-A5E2-183C81F4D270}" destId="{50A3A2DF-8D63-4556-95FB-7A3DB64171E8}" srcOrd="3" destOrd="0" presId="urn:microsoft.com/office/officeart/2018/5/layout/CenteredIconLabelDescriptionList"/>
    <dgm:cxn modelId="{3AB62EB7-4C90-AB49-8CA9-ECC539EFB42B}" type="presParOf" srcId="{37392A40-3F65-4670-A5E2-183C81F4D270}" destId="{ABEAB66E-07E4-40F9-9BFE-55EA478E892C}" srcOrd="4" destOrd="0" presId="urn:microsoft.com/office/officeart/2018/5/layout/CenteredIconLabelDescriptionList"/>
    <dgm:cxn modelId="{0E304846-3C10-A647-8A99-2D84464E9B89}" type="presParOf" srcId="{B5624FFB-6ED2-498E-875F-CC57B9CA332C}" destId="{796C5646-C37E-4D41-905D-91400A363BF8}" srcOrd="3" destOrd="0" presId="urn:microsoft.com/office/officeart/2018/5/layout/CenteredIconLabelDescriptionList"/>
    <dgm:cxn modelId="{9051DD28-718B-2D42-A843-D1589F23A5A8}" type="presParOf" srcId="{B5624FFB-6ED2-498E-875F-CC57B9CA332C}" destId="{70093397-3A7D-423B-B65A-FCCE5FB45452}" srcOrd="4" destOrd="0" presId="urn:microsoft.com/office/officeart/2018/5/layout/CenteredIconLabelDescriptionList"/>
    <dgm:cxn modelId="{D2813C0B-1D3C-8E42-A765-C1088024259C}" type="presParOf" srcId="{70093397-3A7D-423B-B65A-FCCE5FB45452}" destId="{C06CBAA4-23AD-4D71-A706-A4B5B17F7AAE}" srcOrd="0" destOrd="0" presId="urn:microsoft.com/office/officeart/2018/5/layout/CenteredIconLabelDescriptionList"/>
    <dgm:cxn modelId="{5A73AA4F-B6BC-C84E-9454-B95EE669C782}" type="presParOf" srcId="{70093397-3A7D-423B-B65A-FCCE5FB45452}" destId="{958A4428-5BC6-4EF1-BD21-410A6C8777BA}" srcOrd="1" destOrd="0" presId="urn:microsoft.com/office/officeart/2018/5/layout/CenteredIconLabelDescriptionList"/>
    <dgm:cxn modelId="{04641E4E-B236-A24A-938D-FFF2C7B941EA}" type="presParOf" srcId="{70093397-3A7D-423B-B65A-FCCE5FB45452}" destId="{BCB36CA0-3B0F-4334-83D7-7E9FE71C4CC3}" srcOrd="2" destOrd="0" presId="urn:microsoft.com/office/officeart/2018/5/layout/CenteredIconLabelDescriptionList"/>
    <dgm:cxn modelId="{63B89AAB-372D-5B40-822F-3B8A4A034292}" type="presParOf" srcId="{70093397-3A7D-423B-B65A-FCCE5FB45452}" destId="{6AC305DB-DBD0-459C-9EFC-0DA79B874932}" srcOrd="3" destOrd="0" presId="urn:microsoft.com/office/officeart/2018/5/layout/CenteredIconLabelDescriptionList"/>
    <dgm:cxn modelId="{2507D95D-4DD5-0546-A422-0450DA581BAF}" type="presParOf" srcId="{70093397-3A7D-423B-B65A-FCCE5FB45452}" destId="{49C3C3B2-9C06-4C6D-A392-1D3B007D4B3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79472F-9520-4F2B-A347-6E5E3FDB8005}"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666D8E6-18E5-4E62-9D9B-3162FFE19872}">
      <dgm:prSet/>
      <dgm:spPr/>
      <dgm:t>
        <a:bodyPr/>
        <a:lstStyle/>
        <a:p>
          <a:pPr>
            <a:lnSpc>
              <a:spcPct val="100000"/>
            </a:lnSpc>
            <a:defRPr b="1"/>
          </a:pPr>
          <a:r>
            <a:rPr lang="en-IN" b="1" i="0" dirty="0"/>
            <a:t>4. Model Training and Validation:</a:t>
          </a:r>
          <a:endParaRPr lang="en-US" dirty="0"/>
        </a:p>
      </dgm:t>
    </dgm:pt>
    <dgm:pt modelId="{9AEE0581-2B33-464C-9412-3235461B1D99}" type="parTrans" cxnId="{254915FD-456F-4715-8D03-31B07725BDBC}">
      <dgm:prSet/>
      <dgm:spPr/>
      <dgm:t>
        <a:bodyPr/>
        <a:lstStyle/>
        <a:p>
          <a:endParaRPr lang="en-US"/>
        </a:p>
      </dgm:t>
    </dgm:pt>
    <dgm:pt modelId="{DF78CA4A-50C8-4BF1-A292-347E8592618A}" type="sibTrans" cxnId="{254915FD-456F-4715-8D03-31B07725BDBC}">
      <dgm:prSet/>
      <dgm:spPr/>
      <dgm:t>
        <a:bodyPr/>
        <a:lstStyle/>
        <a:p>
          <a:endParaRPr lang="en-US"/>
        </a:p>
      </dgm:t>
    </dgm:pt>
    <dgm:pt modelId="{4352AD90-3BD6-422A-BA16-A584DFCADFA2}">
      <dgm:prSet custT="1"/>
      <dgm:spPr/>
      <dgm:t>
        <a:bodyPr/>
        <a:lstStyle/>
        <a:p>
          <a:pPr>
            <a:lnSpc>
              <a:spcPct val="100000"/>
            </a:lnSpc>
          </a:pPr>
          <a:r>
            <a:rPr lang="en-IN" sz="1400" b="1" i="0" dirty="0"/>
            <a:t>Split Dataset:</a:t>
          </a:r>
          <a:r>
            <a:rPr lang="en-IN" sz="1400" b="0" i="0" dirty="0"/>
            <a:t> </a:t>
          </a:r>
          <a:r>
            <a:rPr lang="en-IN" sz="1400" dirty="0"/>
            <a:t>Once our dataset is ready after EDA, it will be divided into </a:t>
          </a:r>
          <a:r>
            <a:rPr lang="en-IN" sz="1400" b="0" i="0" dirty="0"/>
            <a:t>training and testing sets for model training and validation.</a:t>
          </a:r>
          <a:endParaRPr lang="en-US" sz="1400" dirty="0"/>
        </a:p>
      </dgm:t>
    </dgm:pt>
    <dgm:pt modelId="{83A038F4-922D-425B-8B80-827319598F87}" type="parTrans" cxnId="{CCBAD3DB-519F-423B-8015-0E759E597A6E}">
      <dgm:prSet/>
      <dgm:spPr/>
      <dgm:t>
        <a:bodyPr/>
        <a:lstStyle/>
        <a:p>
          <a:endParaRPr lang="en-US"/>
        </a:p>
      </dgm:t>
    </dgm:pt>
    <dgm:pt modelId="{A3F4CDD8-D5D2-49FF-82BC-2D20939B2D02}" type="sibTrans" cxnId="{CCBAD3DB-519F-423B-8015-0E759E597A6E}">
      <dgm:prSet/>
      <dgm:spPr/>
      <dgm:t>
        <a:bodyPr/>
        <a:lstStyle/>
        <a:p>
          <a:endParaRPr lang="en-US"/>
        </a:p>
      </dgm:t>
    </dgm:pt>
    <dgm:pt modelId="{AC85B2D0-DE60-4173-8F8D-9C79FBF0B714}">
      <dgm:prSet custT="1"/>
      <dgm:spPr/>
      <dgm:t>
        <a:bodyPr/>
        <a:lstStyle/>
        <a:p>
          <a:pPr>
            <a:lnSpc>
              <a:spcPct val="100000"/>
            </a:lnSpc>
          </a:pPr>
          <a:r>
            <a:rPr lang="en-IN" sz="1400" b="1" i="0" dirty="0"/>
            <a:t>Cross-Validation:</a:t>
          </a:r>
          <a:r>
            <a:rPr lang="en-IN" sz="1400" b="0" i="0" dirty="0"/>
            <a:t> </a:t>
          </a:r>
          <a:r>
            <a:rPr lang="en-IN" sz="1400" dirty="0"/>
            <a:t>T</a:t>
          </a:r>
          <a:r>
            <a:rPr lang="en-IN" sz="1400" b="0" i="0" dirty="0"/>
            <a:t>echniques like k-fold cross-validation will be used to validate model performance and mitigate overfitting.</a:t>
          </a:r>
          <a:endParaRPr lang="en-US" sz="1400" dirty="0"/>
        </a:p>
      </dgm:t>
    </dgm:pt>
    <dgm:pt modelId="{6BB447EF-4337-4AE8-B45E-5C47C87BB4F0}" type="parTrans" cxnId="{2B96EA95-8854-44CD-A464-48B2D290DE79}">
      <dgm:prSet/>
      <dgm:spPr/>
      <dgm:t>
        <a:bodyPr/>
        <a:lstStyle/>
        <a:p>
          <a:endParaRPr lang="en-US"/>
        </a:p>
      </dgm:t>
    </dgm:pt>
    <dgm:pt modelId="{AC54E9F5-A096-48FD-A992-C7CBF03750BE}" type="sibTrans" cxnId="{2B96EA95-8854-44CD-A464-48B2D290DE79}">
      <dgm:prSet/>
      <dgm:spPr/>
      <dgm:t>
        <a:bodyPr/>
        <a:lstStyle/>
        <a:p>
          <a:endParaRPr lang="en-US"/>
        </a:p>
      </dgm:t>
    </dgm:pt>
    <dgm:pt modelId="{29C0A60E-5EAF-43BC-956B-9AAE98385F18}">
      <dgm:prSet/>
      <dgm:spPr/>
      <dgm:t>
        <a:bodyPr/>
        <a:lstStyle/>
        <a:p>
          <a:pPr>
            <a:lnSpc>
              <a:spcPct val="100000"/>
            </a:lnSpc>
            <a:defRPr b="1"/>
          </a:pPr>
          <a:r>
            <a:rPr lang="en-IN" b="1" dirty="0"/>
            <a:t>5</a:t>
          </a:r>
          <a:r>
            <a:rPr lang="en-IN" dirty="0"/>
            <a:t>. </a:t>
          </a:r>
          <a:r>
            <a:rPr lang="en-IN" b="1" dirty="0"/>
            <a:t>Evaluation Metrics:</a:t>
          </a:r>
          <a:endParaRPr lang="en-US" dirty="0"/>
        </a:p>
      </dgm:t>
    </dgm:pt>
    <dgm:pt modelId="{3AD6F5E5-90BD-4D3E-97EC-8DDC12CAEF89}" type="parTrans" cxnId="{505D62BA-A4D8-4A5D-9D70-36AA5FC85547}">
      <dgm:prSet/>
      <dgm:spPr/>
      <dgm:t>
        <a:bodyPr/>
        <a:lstStyle/>
        <a:p>
          <a:endParaRPr lang="en-US"/>
        </a:p>
      </dgm:t>
    </dgm:pt>
    <dgm:pt modelId="{E089B362-0307-4459-B3C6-5FA924D55D28}" type="sibTrans" cxnId="{505D62BA-A4D8-4A5D-9D70-36AA5FC85547}">
      <dgm:prSet/>
      <dgm:spPr/>
      <dgm:t>
        <a:bodyPr/>
        <a:lstStyle/>
        <a:p>
          <a:endParaRPr lang="en-US"/>
        </a:p>
      </dgm:t>
    </dgm:pt>
    <dgm:pt modelId="{716D708F-0AAE-4DE3-970B-0898A24E0177}">
      <dgm:prSet custT="1"/>
      <dgm:spPr/>
      <dgm:t>
        <a:bodyPr/>
        <a:lstStyle/>
        <a:p>
          <a:pPr>
            <a:lnSpc>
              <a:spcPct val="100000"/>
            </a:lnSpc>
          </a:pPr>
          <a:r>
            <a:rPr lang="en-IN" sz="1400" b="0" i="0" dirty="0"/>
            <a:t>Accuracy score, ROC curve, and AUC score will be calculated to evaluate the performance of all the models.</a:t>
          </a:r>
          <a:endParaRPr lang="en-US" sz="1400" dirty="0"/>
        </a:p>
      </dgm:t>
    </dgm:pt>
    <dgm:pt modelId="{3E599AAA-F218-434F-B859-9E19090A0FB7}" type="parTrans" cxnId="{D586B37A-194B-4013-8486-AB9CEB062E9E}">
      <dgm:prSet/>
      <dgm:spPr/>
      <dgm:t>
        <a:bodyPr/>
        <a:lstStyle/>
        <a:p>
          <a:endParaRPr lang="en-US"/>
        </a:p>
      </dgm:t>
    </dgm:pt>
    <dgm:pt modelId="{25759E8B-76E9-4E63-9002-6B1729DDD69F}" type="sibTrans" cxnId="{D586B37A-194B-4013-8486-AB9CEB062E9E}">
      <dgm:prSet/>
      <dgm:spPr/>
      <dgm:t>
        <a:bodyPr/>
        <a:lstStyle/>
        <a:p>
          <a:endParaRPr lang="en-US"/>
        </a:p>
      </dgm:t>
    </dgm:pt>
    <dgm:pt modelId="{AE642DE7-44CC-4B49-83D8-DB5184B78D30}">
      <dgm:prSet/>
      <dgm:spPr/>
      <dgm:t>
        <a:bodyPr/>
        <a:lstStyle/>
        <a:p>
          <a:pPr>
            <a:lnSpc>
              <a:spcPct val="100000"/>
            </a:lnSpc>
            <a:defRPr b="1"/>
          </a:pPr>
          <a:r>
            <a:rPr lang="en-IN" b="1" i="0" dirty="0"/>
            <a:t>6.</a:t>
          </a:r>
          <a:r>
            <a:rPr lang="en-IN" b="0" i="0" dirty="0"/>
            <a:t> </a:t>
          </a:r>
          <a:r>
            <a:rPr lang="en-IN" b="1" i="0" dirty="0"/>
            <a:t>Dimensionality Reduction and Clustering:</a:t>
          </a:r>
          <a:endParaRPr lang="en-US" dirty="0"/>
        </a:p>
      </dgm:t>
    </dgm:pt>
    <dgm:pt modelId="{DD9F51C9-EFDD-45D0-A9FD-D868BAAEC6A2}" type="parTrans" cxnId="{A068DC8D-5A49-499E-A21E-D352E415F6CF}">
      <dgm:prSet/>
      <dgm:spPr/>
      <dgm:t>
        <a:bodyPr/>
        <a:lstStyle/>
        <a:p>
          <a:endParaRPr lang="en-US"/>
        </a:p>
      </dgm:t>
    </dgm:pt>
    <dgm:pt modelId="{8E13C44A-B916-4472-A915-43603E24DF77}" type="sibTrans" cxnId="{A068DC8D-5A49-499E-A21E-D352E415F6CF}">
      <dgm:prSet/>
      <dgm:spPr/>
      <dgm:t>
        <a:bodyPr/>
        <a:lstStyle/>
        <a:p>
          <a:endParaRPr lang="en-US"/>
        </a:p>
      </dgm:t>
    </dgm:pt>
    <dgm:pt modelId="{5758721D-7BDF-4916-8D8B-6724D8764DFD}">
      <dgm:prSet custT="1"/>
      <dgm:spPr/>
      <dgm:t>
        <a:bodyPr/>
        <a:lstStyle/>
        <a:p>
          <a:pPr>
            <a:lnSpc>
              <a:spcPct val="100000"/>
            </a:lnSpc>
          </a:pPr>
          <a:r>
            <a:rPr lang="en-IN" sz="1400" b="0" i="0" dirty="0"/>
            <a:t>PCA and t-SNE will be used for dimensionality reduction, and k-means clustering </a:t>
          </a:r>
          <a:r>
            <a:rPr lang="en-IN" sz="1400" dirty="0"/>
            <a:t>will be </a:t>
          </a:r>
          <a:r>
            <a:rPr lang="en-IN" sz="1400" b="0" i="0" dirty="0"/>
            <a:t>performed on the reduced dimension data.</a:t>
          </a:r>
          <a:endParaRPr lang="en-US" sz="1400" dirty="0"/>
        </a:p>
      </dgm:t>
    </dgm:pt>
    <dgm:pt modelId="{370EC977-4C1E-4B47-B2FC-19B2FE667400}" type="parTrans" cxnId="{9533D27F-E7F5-49E6-A7A3-5446938D1881}">
      <dgm:prSet/>
      <dgm:spPr/>
      <dgm:t>
        <a:bodyPr/>
        <a:lstStyle/>
        <a:p>
          <a:endParaRPr lang="en-US"/>
        </a:p>
      </dgm:t>
    </dgm:pt>
    <dgm:pt modelId="{58DE8D4F-6396-49DB-A074-A171D43CF938}" type="sibTrans" cxnId="{9533D27F-E7F5-49E6-A7A3-5446938D1881}">
      <dgm:prSet/>
      <dgm:spPr/>
      <dgm:t>
        <a:bodyPr/>
        <a:lstStyle/>
        <a:p>
          <a:endParaRPr lang="en-US"/>
        </a:p>
      </dgm:t>
    </dgm:pt>
    <dgm:pt modelId="{F2C127AA-2E65-4045-A37D-612C8BDFF090}" type="pres">
      <dgm:prSet presAssocID="{0379472F-9520-4F2B-A347-6E5E3FDB8005}" presName="root" presStyleCnt="0">
        <dgm:presLayoutVars>
          <dgm:dir/>
          <dgm:resizeHandles val="exact"/>
        </dgm:presLayoutVars>
      </dgm:prSet>
      <dgm:spPr/>
    </dgm:pt>
    <dgm:pt modelId="{F41880A7-BBEF-4B46-9CE2-74A95C2E9FA1}" type="pres">
      <dgm:prSet presAssocID="{2666D8E6-18E5-4E62-9D9B-3162FFE19872}" presName="compNode" presStyleCnt="0"/>
      <dgm:spPr/>
    </dgm:pt>
    <dgm:pt modelId="{62677DD1-059B-4D3D-A320-58E0DF3A4824}" type="pres">
      <dgm:prSet presAssocID="{2666D8E6-18E5-4E62-9D9B-3162FFE1987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3445E61-BE93-401C-B78B-138558DCBAD3}" type="pres">
      <dgm:prSet presAssocID="{2666D8E6-18E5-4E62-9D9B-3162FFE19872}" presName="iconSpace" presStyleCnt="0"/>
      <dgm:spPr/>
    </dgm:pt>
    <dgm:pt modelId="{A1E39BD6-D6AC-4D65-BFF2-F273E1DD573F}" type="pres">
      <dgm:prSet presAssocID="{2666D8E6-18E5-4E62-9D9B-3162FFE19872}" presName="parTx" presStyleLbl="revTx" presStyleIdx="0" presStyleCnt="6">
        <dgm:presLayoutVars>
          <dgm:chMax val="0"/>
          <dgm:chPref val="0"/>
        </dgm:presLayoutVars>
      </dgm:prSet>
      <dgm:spPr/>
    </dgm:pt>
    <dgm:pt modelId="{59C5EB7B-FB99-4575-86CF-8DFDF6CF0561}" type="pres">
      <dgm:prSet presAssocID="{2666D8E6-18E5-4E62-9D9B-3162FFE19872}" presName="txSpace" presStyleCnt="0"/>
      <dgm:spPr/>
    </dgm:pt>
    <dgm:pt modelId="{C1046B76-CF72-45D7-A870-034E865EA38D}" type="pres">
      <dgm:prSet presAssocID="{2666D8E6-18E5-4E62-9D9B-3162FFE19872}" presName="desTx" presStyleLbl="revTx" presStyleIdx="1" presStyleCnt="6">
        <dgm:presLayoutVars/>
      </dgm:prSet>
      <dgm:spPr/>
    </dgm:pt>
    <dgm:pt modelId="{F4F232FB-58B6-41AE-B037-F7B8CC1FA62D}" type="pres">
      <dgm:prSet presAssocID="{DF78CA4A-50C8-4BF1-A292-347E8592618A}" presName="sibTrans" presStyleCnt="0"/>
      <dgm:spPr/>
    </dgm:pt>
    <dgm:pt modelId="{46002E11-DF5A-4D2B-8C73-4390711ADA95}" type="pres">
      <dgm:prSet presAssocID="{29C0A60E-5EAF-43BC-956B-9AAE98385F18}" presName="compNode" presStyleCnt="0"/>
      <dgm:spPr/>
    </dgm:pt>
    <dgm:pt modelId="{6FA191B5-55DA-469E-AC29-0A69E621C523}" type="pres">
      <dgm:prSet presAssocID="{29C0A60E-5EAF-43BC-956B-9AAE98385F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ck"/>
        </a:ext>
      </dgm:extLst>
    </dgm:pt>
    <dgm:pt modelId="{F35EA1AF-A244-46DE-A283-AA560ED38E63}" type="pres">
      <dgm:prSet presAssocID="{29C0A60E-5EAF-43BC-956B-9AAE98385F18}" presName="iconSpace" presStyleCnt="0"/>
      <dgm:spPr/>
    </dgm:pt>
    <dgm:pt modelId="{AF59F953-1957-4A89-BB1A-9A7B3D65CB61}" type="pres">
      <dgm:prSet presAssocID="{29C0A60E-5EAF-43BC-956B-9AAE98385F18}" presName="parTx" presStyleLbl="revTx" presStyleIdx="2" presStyleCnt="6">
        <dgm:presLayoutVars>
          <dgm:chMax val="0"/>
          <dgm:chPref val="0"/>
        </dgm:presLayoutVars>
      </dgm:prSet>
      <dgm:spPr/>
    </dgm:pt>
    <dgm:pt modelId="{A42594DE-45FF-4E42-8A37-264567881878}" type="pres">
      <dgm:prSet presAssocID="{29C0A60E-5EAF-43BC-956B-9AAE98385F18}" presName="txSpace" presStyleCnt="0"/>
      <dgm:spPr/>
    </dgm:pt>
    <dgm:pt modelId="{FA9B50C0-CAEE-4336-9ECA-9B6DA8894ED9}" type="pres">
      <dgm:prSet presAssocID="{29C0A60E-5EAF-43BC-956B-9AAE98385F18}" presName="desTx" presStyleLbl="revTx" presStyleIdx="3" presStyleCnt="6">
        <dgm:presLayoutVars/>
      </dgm:prSet>
      <dgm:spPr/>
    </dgm:pt>
    <dgm:pt modelId="{8900E1D9-A63C-4922-8674-107B95010220}" type="pres">
      <dgm:prSet presAssocID="{E089B362-0307-4459-B3C6-5FA924D55D28}" presName="sibTrans" presStyleCnt="0"/>
      <dgm:spPr/>
    </dgm:pt>
    <dgm:pt modelId="{B5A8CEBB-BBA5-411B-9706-B4CB9293130A}" type="pres">
      <dgm:prSet presAssocID="{AE642DE7-44CC-4B49-83D8-DB5184B78D30}" presName="compNode" presStyleCnt="0"/>
      <dgm:spPr/>
    </dgm:pt>
    <dgm:pt modelId="{4724642A-0122-4BBD-B7E8-E2CDD70E3931}" type="pres">
      <dgm:prSet presAssocID="{AE642DE7-44CC-4B49-83D8-DB5184B78D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636A2F6B-1399-47E7-8892-2D135371A752}" type="pres">
      <dgm:prSet presAssocID="{AE642DE7-44CC-4B49-83D8-DB5184B78D30}" presName="iconSpace" presStyleCnt="0"/>
      <dgm:spPr/>
    </dgm:pt>
    <dgm:pt modelId="{C0C6C964-B848-4965-9F37-7DC229C12088}" type="pres">
      <dgm:prSet presAssocID="{AE642DE7-44CC-4B49-83D8-DB5184B78D30}" presName="parTx" presStyleLbl="revTx" presStyleIdx="4" presStyleCnt="6">
        <dgm:presLayoutVars>
          <dgm:chMax val="0"/>
          <dgm:chPref val="0"/>
        </dgm:presLayoutVars>
      </dgm:prSet>
      <dgm:spPr/>
    </dgm:pt>
    <dgm:pt modelId="{64041B01-3285-4D41-9375-05EE52D53AC2}" type="pres">
      <dgm:prSet presAssocID="{AE642DE7-44CC-4B49-83D8-DB5184B78D30}" presName="txSpace" presStyleCnt="0"/>
      <dgm:spPr/>
    </dgm:pt>
    <dgm:pt modelId="{A9396710-A045-4594-ACF4-ECE3A51862D3}" type="pres">
      <dgm:prSet presAssocID="{AE642DE7-44CC-4B49-83D8-DB5184B78D30}" presName="desTx" presStyleLbl="revTx" presStyleIdx="5" presStyleCnt="6">
        <dgm:presLayoutVars/>
      </dgm:prSet>
      <dgm:spPr/>
    </dgm:pt>
  </dgm:ptLst>
  <dgm:cxnLst>
    <dgm:cxn modelId="{BE6DEB00-6176-4A8F-B979-54834F4C1F41}" type="presOf" srcId="{0379472F-9520-4F2B-A347-6E5E3FDB8005}" destId="{F2C127AA-2E65-4045-A37D-612C8BDFF090}" srcOrd="0" destOrd="0" presId="urn:microsoft.com/office/officeart/2018/5/layout/CenteredIconLabelDescriptionList"/>
    <dgm:cxn modelId="{F6A98602-777D-463A-B950-7FC86C1E4819}" type="presOf" srcId="{2666D8E6-18E5-4E62-9D9B-3162FFE19872}" destId="{A1E39BD6-D6AC-4D65-BFF2-F273E1DD573F}" srcOrd="0" destOrd="0" presId="urn:microsoft.com/office/officeart/2018/5/layout/CenteredIconLabelDescriptionList"/>
    <dgm:cxn modelId="{D586B37A-194B-4013-8486-AB9CEB062E9E}" srcId="{29C0A60E-5EAF-43BC-956B-9AAE98385F18}" destId="{716D708F-0AAE-4DE3-970B-0898A24E0177}" srcOrd="0" destOrd="0" parTransId="{3E599AAA-F218-434F-B859-9E19090A0FB7}" sibTransId="{25759E8B-76E9-4E63-9002-6B1729DDD69F}"/>
    <dgm:cxn modelId="{9533D27F-E7F5-49E6-A7A3-5446938D1881}" srcId="{AE642DE7-44CC-4B49-83D8-DB5184B78D30}" destId="{5758721D-7BDF-4916-8D8B-6724D8764DFD}" srcOrd="0" destOrd="0" parTransId="{370EC977-4C1E-4B47-B2FC-19B2FE667400}" sibTransId="{58DE8D4F-6396-49DB-A074-A171D43CF938}"/>
    <dgm:cxn modelId="{A068DC8D-5A49-499E-A21E-D352E415F6CF}" srcId="{0379472F-9520-4F2B-A347-6E5E3FDB8005}" destId="{AE642DE7-44CC-4B49-83D8-DB5184B78D30}" srcOrd="2" destOrd="0" parTransId="{DD9F51C9-EFDD-45D0-A9FD-D868BAAEC6A2}" sibTransId="{8E13C44A-B916-4472-A915-43603E24DF77}"/>
    <dgm:cxn modelId="{2B96EA95-8854-44CD-A464-48B2D290DE79}" srcId="{2666D8E6-18E5-4E62-9D9B-3162FFE19872}" destId="{AC85B2D0-DE60-4173-8F8D-9C79FBF0B714}" srcOrd="1" destOrd="0" parTransId="{6BB447EF-4337-4AE8-B45E-5C47C87BB4F0}" sibTransId="{AC54E9F5-A096-48FD-A992-C7CBF03750BE}"/>
    <dgm:cxn modelId="{505D62BA-A4D8-4A5D-9D70-36AA5FC85547}" srcId="{0379472F-9520-4F2B-A347-6E5E3FDB8005}" destId="{29C0A60E-5EAF-43BC-956B-9AAE98385F18}" srcOrd="1" destOrd="0" parTransId="{3AD6F5E5-90BD-4D3E-97EC-8DDC12CAEF89}" sibTransId="{E089B362-0307-4459-B3C6-5FA924D55D28}"/>
    <dgm:cxn modelId="{3680BFBD-1CF0-4832-9A84-84CD6618793A}" type="presOf" srcId="{AE642DE7-44CC-4B49-83D8-DB5184B78D30}" destId="{C0C6C964-B848-4965-9F37-7DC229C12088}" srcOrd="0" destOrd="0" presId="urn:microsoft.com/office/officeart/2018/5/layout/CenteredIconLabelDescriptionList"/>
    <dgm:cxn modelId="{CA15B1BE-2130-481F-89B6-725FE0C2DC09}" type="presOf" srcId="{29C0A60E-5EAF-43BC-956B-9AAE98385F18}" destId="{AF59F953-1957-4A89-BB1A-9A7B3D65CB61}" srcOrd="0" destOrd="0" presId="urn:microsoft.com/office/officeart/2018/5/layout/CenteredIconLabelDescriptionList"/>
    <dgm:cxn modelId="{814B8BCD-B358-4758-9710-BF86E0096EB3}" type="presOf" srcId="{5758721D-7BDF-4916-8D8B-6724D8764DFD}" destId="{A9396710-A045-4594-ACF4-ECE3A51862D3}" srcOrd="0" destOrd="0" presId="urn:microsoft.com/office/officeart/2018/5/layout/CenteredIconLabelDescriptionList"/>
    <dgm:cxn modelId="{AD19E9D7-9D99-4665-A82E-2D95A70F58C9}" type="presOf" srcId="{4352AD90-3BD6-422A-BA16-A584DFCADFA2}" destId="{C1046B76-CF72-45D7-A870-034E865EA38D}" srcOrd="0" destOrd="0" presId="urn:microsoft.com/office/officeart/2018/5/layout/CenteredIconLabelDescriptionList"/>
    <dgm:cxn modelId="{CCBAD3DB-519F-423B-8015-0E759E597A6E}" srcId="{2666D8E6-18E5-4E62-9D9B-3162FFE19872}" destId="{4352AD90-3BD6-422A-BA16-A584DFCADFA2}" srcOrd="0" destOrd="0" parTransId="{83A038F4-922D-425B-8B80-827319598F87}" sibTransId="{A3F4CDD8-D5D2-49FF-82BC-2D20939B2D02}"/>
    <dgm:cxn modelId="{BD74D4E3-F254-463B-AA1A-05A6380B4E71}" type="presOf" srcId="{AC85B2D0-DE60-4173-8F8D-9C79FBF0B714}" destId="{C1046B76-CF72-45D7-A870-034E865EA38D}" srcOrd="0" destOrd="1" presId="urn:microsoft.com/office/officeart/2018/5/layout/CenteredIconLabelDescriptionList"/>
    <dgm:cxn modelId="{2E1973ED-D79D-486C-9755-2B15F94142F8}" type="presOf" srcId="{716D708F-0AAE-4DE3-970B-0898A24E0177}" destId="{FA9B50C0-CAEE-4336-9ECA-9B6DA8894ED9}" srcOrd="0" destOrd="0" presId="urn:microsoft.com/office/officeart/2018/5/layout/CenteredIconLabelDescriptionList"/>
    <dgm:cxn modelId="{254915FD-456F-4715-8D03-31B07725BDBC}" srcId="{0379472F-9520-4F2B-A347-6E5E3FDB8005}" destId="{2666D8E6-18E5-4E62-9D9B-3162FFE19872}" srcOrd="0" destOrd="0" parTransId="{9AEE0581-2B33-464C-9412-3235461B1D99}" sibTransId="{DF78CA4A-50C8-4BF1-A292-347E8592618A}"/>
    <dgm:cxn modelId="{3E90C258-1D2D-4403-977F-A4DE352E904A}" type="presParOf" srcId="{F2C127AA-2E65-4045-A37D-612C8BDFF090}" destId="{F41880A7-BBEF-4B46-9CE2-74A95C2E9FA1}" srcOrd="0" destOrd="0" presId="urn:microsoft.com/office/officeart/2018/5/layout/CenteredIconLabelDescriptionList"/>
    <dgm:cxn modelId="{7EEB85F1-152C-4403-B324-3E80289AF07D}" type="presParOf" srcId="{F41880A7-BBEF-4B46-9CE2-74A95C2E9FA1}" destId="{62677DD1-059B-4D3D-A320-58E0DF3A4824}" srcOrd="0" destOrd="0" presId="urn:microsoft.com/office/officeart/2018/5/layout/CenteredIconLabelDescriptionList"/>
    <dgm:cxn modelId="{178E395C-E307-459F-AB01-06C4642641F8}" type="presParOf" srcId="{F41880A7-BBEF-4B46-9CE2-74A95C2E9FA1}" destId="{83445E61-BE93-401C-B78B-138558DCBAD3}" srcOrd="1" destOrd="0" presId="urn:microsoft.com/office/officeart/2018/5/layout/CenteredIconLabelDescriptionList"/>
    <dgm:cxn modelId="{9D43E3A8-A1C2-4542-AF8D-508D7FD2460E}" type="presParOf" srcId="{F41880A7-BBEF-4B46-9CE2-74A95C2E9FA1}" destId="{A1E39BD6-D6AC-4D65-BFF2-F273E1DD573F}" srcOrd="2" destOrd="0" presId="urn:microsoft.com/office/officeart/2018/5/layout/CenteredIconLabelDescriptionList"/>
    <dgm:cxn modelId="{E3D5D392-E18E-4925-905F-D9453B16C1E7}" type="presParOf" srcId="{F41880A7-BBEF-4B46-9CE2-74A95C2E9FA1}" destId="{59C5EB7B-FB99-4575-86CF-8DFDF6CF0561}" srcOrd="3" destOrd="0" presId="urn:microsoft.com/office/officeart/2018/5/layout/CenteredIconLabelDescriptionList"/>
    <dgm:cxn modelId="{E3CFFB3E-4E35-4F01-A80D-003FF9BA7064}" type="presParOf" srcId="{F41880A7-BBEF-4B46-9CE2-74A95C2E9FA1}" destId="{C1046B76-CF72-45D7-A870-034E865EA38D}" srcOrd="4" destOrd="0" presId="urn:microsoft.com/office/officeart/2018/5/layout/CenteredIconLabelDescriptionList"/>
    <dgm:cxn modelId="{B1E068C7-60DE-4D28-A15D-B307E2D5122F}" type="presParOf" srcId="{F2C127AA-2E65-4045-A37D-612C8BDFF090}" destId="{F4F232FB-58B6-41AE-B037-F7B8CC1FA62D}" srcOrd="1" destOrd="0" presId="urn:microsoft.com/office/officeart/2018/5/layout/CenteredIconLabelDescriptionList"/>
    <dgm:cxn modelId="{1EE40C2F-D85E-4828-ADC3-E884FB628DE2}" type="presParOf" srcId="{F2C127AA-2E65-4045-A37D-612C8BDFF090}" destId="{46002E11-DF5A-4D2B-8C73-4390711ADA95}" srcOrd="2" destOrd="0" presId="urn:microsoft.com/office/officeart/2018/5/layout/CenteredIconLabelDescriptionList"/>
    <dgm:cxn modelId="{5DC2776E-5649-4871-85C5-869CA37DA918}" type="presParOf" srcId="{46002E11-DF5A-4D2B-8C73-4390711ADA95}" destId="{6FA191B5-55DA-469E-AC29-0A69E621C523}" srcOrd="0" destOrd="0" presId="urn:microsoft.com/office/officeart/2018/5/layout/CenteredIconLabelDescriptionList"/>
    <dgm:cxn modelId="{06E503F8-679C-4234-9363-9457D2E94EC5}" type="presParOf" srcId="{46002E11-DF5A-4D2B-8C73-4390711ADA95}" destId="{F35EA1AF-A244-46DE-A283-AA560ED38E63}" srcOrd="1" destOrd="0" presId="urn:microsoft.com/office/officeart/2018/5/layout/CenteredIconLabelDescriptionList"/>
    <dgm:cxn modelId="{12E16E14-9BD5-40C3-AB3C-3F196F72CB38}" type="presParOf" srcId="{46002E11-DF5A-4D2B-8C73-4390711ADA95}" destId="{AF59F953-1957-4A89-BB1A-9A7B3D65CB61}" srcOrd="2" destOrd="0" presId="urn:microsoft.com/office/officeart/2018/5/layout/CenteredIconLabelDescriptionList"/>
    <dgm:cxn modelId="{155D22C2-4F3D-4846-BA2D-36D153D7E71C}" type="presParOf" srcId="{46002E11-DF5A-4D2B-8C73-4390711ADA95}" destId="{A42594DE-45FF-4E42-8A37-264567881878}" srcOrd="3" destOrd="0" presId="urn:microsoft.com/office/officeart/2018/5/layout/CenteredIconLabelDescriptionList"/>
    <dgm:cxn modelId="{C4441B9A-B084-4E3D-A342-565B2EC01139}" type="presParOf" srcId="{46002E11-DF5A-4D2B-8C73-4390711ADA95}" destId="{FA9B50C0-CAEE-4336-9ECA-9B6DA8894ED9}" srcOrd="4" destOrd="0" presId="urn:microsoft.com/office/officeart/2018/5/layout/CenteredIconLabelDescriptionList"/>
    <dgm:cxn modelId="{374E81B7-7077-471D-86E9-C03AF076494C}" type="presParOf" srcId="{F2C127AA-2E65-4045-A37D-612C8BDFF090}" destId="{8900E1D9-A63C-4922-8674-107B95010220}" srcOrd="3" destOrd="0" presId="urn:microsoft.com/office/officeart/2018/5/layout/CenteredIconLabelDescriptionList"/>
    <dgm:cxn modelId="{A5519C96-A3F5-42B7-9DB5-A3E5B9304D87}" type="presParOf" srcId="{F2C127AA-2E65-4045-A37D-612C8BDFF090}" destId="{B5A8CEBB-BBA5-411B-9706-B4CB9293130A}" srcOrd="4" destOrd="0" presId="urn:microsoft.com/office/officeart/2018/5/layout/CenteredIconLabelDescriptionList"/>
    <dgm:cxn modelId="{63BD79ED-BF10-40D9-A295-24069C3C03B2}" type="presParOf" srcId="{B5A8CEBB-BBA5-411B-9706-B4CB9293130A}" destId="{4724642A-0122-4BBD-B7E8-E2CDD70E3931}" srcOrd="0" destOrd="0" presId="urn:microsoft.com/office/officeart/2018/5/layout/CenteredIconLabelDescriptionList"/>
    <dgm:cxn modelId="{7B938373-6128-4A73-A341-735E9B74F983}" type="presParOf" srcId="{B5A8CEBB-BBA5-411B-9706-B4CB9293130A}" destId="{636A2F6B-1399-47E7-8892-2D135371A752}" srcOrd="1" destOrd="0" presId="urn:microsoft.com/office/officeart/2018/5/layout/CenteredIconLabelDescriptionList"/>
    <dgm:cxn modelId="{8FF4DB2A-C3B9-481C-AAC5-4CE53A2CC9D0}" type="presParOf" srcId="{B5A8CEBB-BBA5-411B-9706-B4CB9293130A}" destId="{C0C6C964-B848-4965-9F37-7DC229C12088}" srcOrd="2" destOrd="0" presId="urn:microsoft.com/office/officeart/2018/5/layout/CenteredIconLabelDescriptionList"/>
    <dgm:cxn modelId="{2B90C856-22B4-4F87-B4C8-751F68568F79}" type="presParOf" srcId="{B5A8CEBB-BBA5-411B-9706-B4CB9293130A}" destId="{64041B01-3285-4D41-9375-05EE52D53AC2}" srcOrd="3" destOrd="0" presId="urn:microsoft.com/office/officeart/2018/5/layout/CenteredIconLabelDescriptionList"/>
    <dgm:cxn modelId="{CF44DD12-7596-494E-9B2A-8231A954FC5D}" type="presParOf" srcId="{B5A8CEBB-BBA5-411B-9706-B4CB9293130A}" destId="{A9396710-A045-4594-ACF4-ECE3A51862D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3BB3E2-AD27-472D-B0FE-42137E706A1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5B37351-241B-45C7-8665-368C3B16C962}">
      <dgm:prSet/>
      <dgm:spPr/>
      <dgm:t>
        <a:bodyPr/>
        <a:lstStyle/>
        <a:p>
          <a:r>
            <a:rPr lang="en-IN" b="1" i="0" dirty="0"/>
            <a:t>Data Collection and Pre-processing:</a:t>
          </a:r>
          <a:endParaRPr lang="en-US" dirty="0"/>
        </a:p>
      </dgm:t>
    </dgm:pt>
    <dgm:pt modelId="{0CB3880C-7C5B-4586-9193-181E925A24C6}" type="parTrans" cxnId="{2C132BEC-3EC2-4285-83F0-4121269175C3}">
      <dgm:prSet/>
      <dgm:spPr/>
      <dgm:t>
        <a:bodyPr/>
        <a:lstStyle/>
        <a:p>
          <a:endParaRPr lang="en-US"/>
        </a:p>
      </dgm:t>
    </dgm:pt>
    <dgm:pt modelId="{BCEED111-52AD-4BED-9C85-6C39A5451E98}" type="sibTrans" cxnId="{2C132BEC-3EC2-4285-83F0-4121269175C3}">
      <dgm:prSet/>
      <dgm:spPr/>
      <dgm:t>
        <a:bodyPr/>
        <a:lstStyle/>
        <a:p>
          <a:endParaRPr lang="en-US"/>
        </a:p>
      </dgm:t>
    </dgm:pt>
    <dgm:pt modelId="{CE809226-0700-4BEA-B52A-AC6597870F85}">
      <dgm:prSet/>
      <dgm:spPr/>
      <dgm:t>
        <a:bodyPr/>
        <a:lstStyle/>
        <a:p>
          <a:r>
            <a:rPr lang="en-IN" b="0" i="0" dirty="0"/>
            <a:t>January 22 - February 5: Collect and pre-process data from MIMIC III dataset.</a:t>
          </a:r>
          <a:endParaRPr lang="en-US" dirty="0"/>
        </a:p>
      </dgm:t>
    </dgm:pt>
    <dgm:pt modelId="{B876094A-67D1-420B-8198-6BF0951239C3}" type="parTrans" cxnId="{72D1B76C-C487-4350-98E6-489368BF3CF6}">
      <dgm:prSet/>
      <dgm:spPr/>
      <dgm:t>
        <a:bodyPr/>
        <a:lstStyle/>
        <a:p>
          <a:endParaRPr lang="en-US"/>
        </a:p>
      </dgm:t>
    </dgm:pt>
    <dgm:pt modelId="{F54002DC-7A0A-498C-9100-C9B7C8448B08}" type="sibTrans" cxnId="{72D1B76C-C487-4350-98E6-489368BF3CF6}">
      <dgm:prSet/>
      <dgm:spPr/>
      <dgm:t>
        <a:bodyPr/>
        <a:lstStyle/>
        <a:p>
          <a:endParaRPr lang="en-US"/>
        </a:p>
      </dgm:t>
    </dgm:pt>
    <dgm:pt modelId="{A9B1B0C1-B1D3-4B6E-B15E-85FF99DCBE0C}">
      <dgm:prSet/>
      <dgm:spPr/>
      <dgm:t>
        <a:bodyPr/>
        <a:lstStyle/>
        <a:p>
          <a:r>
            <a:rPr lang="en-IN" b="1" i="0"/>
            <a:t>Feature Engineering:</a:t>
          </a:r>
          <a:endParaRPr lang="en-US"/>
        </a:p>
      </dgm:t>
    </dgm:pt>
    <dgm:pt modelId="{2A6CF601-FF94-4F33-80F4-753C69632EE5}" type="parTrans" cxnId="{BA4256A3-5173-480B-B265-70EB0654663B}">
      <dgm:prSet/>
      <dgm:spPr/>
      <dgm:t>
        <a:bodyPr/>
        <a:lstStyle/>
        <a:p>
          <a:endParaRPr lang="en-US"/>
        </a:p>
      </dgm:t>
    </dgm:pt>
    <dgm:pt modelId="{6958945E-9ED2-429D-84B4-F996649AB531}" type="sibTrans" cxnId="{BA4256A3-5173-480B-B265-70EB0654663B}">
      <dgm:prSet/>
      <dgm:spPr/>
      <dgm:t>
        <a:bodyPr/>
        <a:lstStyle/>
        <a:p>
          <a:endParaRPr lang="en-US"/>
        </a:p>
      </dgm:t>
    </dgm:pt>
    <dgm:pt modelId="{A20495B5-5576-4AB1-83B6-8AF7F3F80D8E}">
      <dgm:prSet/>
      <dgm:spPr/>
      <dgm:t>
        <a:bodyPr/>
        <a:lstStyle/>
        <a:p>
          <a:r>
            <a:rPr lang="en-IN" b="0" i="0" dirty="0"/>
            <a:t>February 6 - February 15: Conduct exploratory data analysis (EDA) to identify relevant features.</a:t>
          </a:r>
          <a:endParaRPr lang="en-US" dirty="0"/>
        </a:p>
      </dgm:t>
    </dgm:pt>
    <dgm:pt modelId="{8D9C97D4-3FF9-4F1A-903C-E1E40D1CCFD6}" type="parTrans" cxnId="{33633E73-5F14-4116-AB5E-7F6858D53CE2}">
      <dgm:prSet/>
      <dgm:spPr/>
      <dgm:t>
        <a:bodyPr/>
        <a:lstStyle/>
        <a:p>
          <a:endParaRPr lang="en-US"/>
        </a:p>
      </dgm:t>
    </dgm:pt>
    <dgm:pt modelId="{9D567862-20A1-483C-A915-09A78027F241}" type="sibTrans" cxnId="{33633E73-5F14-4116-AB5E-7F6858D53CE2}">
      <dgm:prSet/>
      <dgm:spPr/>
      <dgm:t>
        <a:bodyPr/>
        <a:lstStyle/>
        <a:p>
          <a:endParaRPr lang="en-US"/>
        </a:p>
      </dgm:t>
    </dgm:pt>
    <dgm:pt modelId="{91F21FF7-6E95-49F6-95EE-5908AA69AF02}">
      <dgm:prSet/>
      <dgm:spPr/>
      <dgm:t>
        <a:bodyPr/>
        <a:lstStyle/>
        <a:p>
          <a:r>
            <a:rPr lang="en-IN" b="0" i="0"/>
            <a:t>February 16 - February 28: Perform statistical analysis and engineer new features based on domain knowledge.</a:t>
          </a:r>
          <a:endParaRPr lang="en-US"/>
        </a:p>
      </dgm:t>
    </dgm:pt>
    <dgm:pt modelId="{BA8D5EFD-2A34-4892-8447-BDAA4268BCA3}" type="parTrans" cxnId="{6D1CFA25-20EA-4253-9B12-0AFA39274A02}">
      <dgm:prSet/>
      <dgm:spPr/>
      <dgm:t>
        <a:bodyPr/>
        <a:lstStyle/>
        <a:p>
          <a:endParaRPr lang="en-US"/>
        </a:p>
      </dgm:t>
    </dgm:pt>
    <dgm:pt modelId="{6CBF6120-DF28-4F3D-AEEA-CF3D6DCF3CA9}" type="sibTrans" cxnId="{6D1CFA25-20EA-4253-9B12-0AFA39274A02}">
      <dgm:prSet/>
      <dgm:spPr/>
      <dgm:t>
        <a:bodyPr/>
        <a:lstStyle/>
        <a:p>
          <a:endParaRPr lang="en-US"/>
        </a:p>
      </dgm:t>
    </dgm:pt>
    <dgm:pt modelId="{70055C69-4FE1-41D5-8AC5-0AB1A0F93266}">
      <dgm:prSet/>
      <dgm:spPr/>
      <dgm:t>
        <a:bodyPr/>
        <a:lstStyle/>
        <a:p>
          <a:r>
            <a:rPr lang="en-IN" b="1" i="0"/>
            <a:t>Model Selection:</a:t>
          </a:r>
          <a:endParaRPr lang="en-US"/>
        </a:p>
      </dgm:t>
    </dgm:pt>
    <dgm:pt modelId="{82BC176D-7A30-4361-8F92-42B1BC63A4CF}" type="parTrans" cxnId="{CE9E754A-44AE-46D7-8209-707AB7E19B7E}">
      <dgm:prSet/>
      <dgm:spPr/>
      <dgm:t>
        <a:bodyPr/>
        <a:lstStyle/>
        <a:p>
          <a:endParaRPr lang="en-US"/>
        </a:p>
      </dgm:t>
    </dgm:pt>
    <dgm:pt modelId="{EA224542-5530-4D1B-8188-A7893279A63E}" type="sibTrans" cxnId="{CE9E754A-44AE-46D7-8209-707AB7E19B7E}">
      <dgm:prSet/>
      <dgm:spPr/>
      <dgm:t>
        <a:bodyPr/>
        <a:lstStyle/>
        <a:p>
          <a:endParaRPr lang="en-US"/>
        </a:p>
      </dgm:t>
    </dgm:pt>
    <dgm:pt modelId="{B6FDAEE4-4E9C-40B7-9962-8BDF267ACBEF}">
      <dgm:prSet/>
      <dgm:spPr/>
      <dgm:t>
        <a:bodyPr/>
        <a:lstStyle/>
        <a:p>
          <a:r>
            <a:rPr lang="en-IN" b="0" i="0" dirty="0"/>
            <a:t>March 1 - March 10: Train predictive models including Decision Trees, Random Forests, Logistic Regression, and Neural Networks.</a:t>
          </a:r>
          <a:endParaRPr lang="en-US" dirty="0"/>
        </a:p>
      </dgm:t>
    </dgm:pt>
    <dgm:pt modelId="{A9DCD830-7D80-421D-9469-313F48266633}" type="parTrans" cxnId="{B2D5158A-CA5B-40DC-87D8-19BB3ABCB8F4}">
      <dgm:prSet/>
      <dgm:spPr/>
      <dgm:t>
        <a:bodyPr/>
        <a:lstStyle/>
        <a:p>
          <a:endParaRPr lang="en-US"/>
        </a:p>
      </dgm:t>
    </dgm:pt>
    <dgm:pt modelId="{A6142A5E-9EFF-4EC2-8434-0E7B5EE0BA36}" type="sibTrans" cxnId="{B2D5158A-CA5B-40DC-87D8-19BB3ABCB8F4}">
      <dgm:prSet/>
      <dgm:spPr/>
      <dgm:t>
        <a:bodyPr/>
        <a:lstStyle/>
        <a:p>
          <a:endParaRPr lang="en-US"/>
        </a:p>
      </dgm:t>
    </dgm:pt>
    <dgm:pt modelId="{1389E5BF-AFDD-4C9D-B905-FA87A559289D}">
      <dgm:prSet/>
      <dgm:spPr/>
      <dgm:t>
        <a:bodyPr/>
        <a:lstStyle/>
        <a:p>
          <a:r>
            <a:rPr lang="en-IN" b="1" i="0"/>
            <a:t>Model Training and Validation:</a:t>
          </a:r>
          <a:endParaRPr lang="en-US"/>
        </a:p>
      </dgm:t>
    </dgm:pt>
    <dgm:pt modelId="{66EB6E31-1500-4C39-9B48-16113A41C004}" type="parTrans" cxnId="{E3DF9CAD-AD00-4C54-A174-080647C6B812}">
      <dgm:prSet/>
      <dgm:spPr/>
      <dgm:t>
        <a:bodyPr/>
        <a:lstStyle/>
        <a:p>
          <a:endParaRPr lang="en-US"/>
        </a:p>
      </dgm:t>
    </dgm:pt>
    <dgm:pt modelId="{80C674CF-EDE1-471C-86C7-5BC080F7F7C5}" type="sibTrans" cxnId="{E3DF9CAD-AD00-4C54-A174-080647C6B812}">
      <dgm:prSet/>
      <dgm:spPr/>
      <dgm:t>
        <a:bodyPr/>
        <a:lstStyle/>
        <a:p>
          <a:endParaRPr lang="en-US"/>
        </a:p>
      </dgm:t>
    </dgm:pt>
    <dgm:pt modelId="{847BECEC-1C48-44DD-96D2-5C76AAFDE4A5}">
      <dgm:prSet/>
      <dgm:spPr/>
      <dgm:t>
        <a:bodyPr/>
        <a:lstStyle/>
        <a:p>
          <a:r>
            <a:rPr lang="en-IN" b="0" i="0"/>
            <a:t>March 11 - March 20: Split dataset into training and testing sets, perform k-fold cross-validation to validate model performance.</a:t>
          </a:r>
          <a:endParaRPr lang="en-US"/>
        </a:p>
      </dgm:t>
    </dgm:pt>
    <dgm:pt modelId="{99C39BEC-1D7D-46F7-ACCA-66F9C9892380}" type="parTrans" cxnId="{F025E52D-3377-46A9-9EE2-3E1F23E0CC89}">
      <dgm:prSet/>
      <dgm:spPr/>
      <dgm:t>
        <a:bodyPr/>
        <a:lstStyle/>
        <a:p>
          <a:endParaRPr lang="en-US"/>
        </a:p>
      </dgm:t>
    </dgm:pt>
    <dgm:pt modelId="{D58D0A74-738B-48E7-ACE6-531E693CD70A}" type="sibTrans" cxnId="{F025E52D-3377-46A9-9EE2-3E1F23E0CC89}">
      <dgm:prSet/>
      <dgm:spPr/>
      <dgm:t>
        <a:bodyPr/>
        <a:lstStyle/>
        <a:p>
          <a:endParaRPr lang="en-US"/>
        </a:p>
      </dgm:t>
    </dgm:pt>
    <dgm:pt modelId="{62E512EA-C3C2-4035-9A59-2C0BD4CA1F00}">
      <dgm:prSet/>
      <dgm:spPr/>
      <dgm:t>
        <a:bodyPr/>
        <a:lstStyle/>
        <a:p>
          <a:r>
            <a:rPr lang="en-IN" b="1" i="0"/>
            <a:t>Evaluation Metrics:</a:t>
          </a:r>
          <a:endParaRPr lang="en-US"/>
        </a:p>
      </dgm:t>
    </dgm:pt>
    <dgm:pt modelId="{70CB29AF-8C00-44BF-8944-BC0EAE8BF0FA}" type="parTrans" cxnId="{052DC345-2462-40B9-B340-C4138739D7EF}">
      <dgm:prSet/>
      <dgm:spPr/>
      <dgm:t>
        <a:bodyPr/>
        <a:lstStyle/>
        <a:p>
          <a:endParaRPr lang="en-US"/>
        </a:p>
      </dgm:t>
    </dgm:pt>
    <dgm:pt modelId="{C34C6960-4D98-4C70-9F38-2BD8B8C98520}" type="sibTrans" cxnId="{052DC345-2462-40B9-B340-C4138739D7EF}">
      <dgm:prSet/>
      <dgm:spPr/>
      <dgm:t>
        <a:bodyPr/>
        <a:lstStyle/>
        <a:p>
          <a:endParaRPr lang="en-US"/>
        </a:p>
      </dgm:t>
    </dgm:pt>
    <dgm:pt modelId="{B4D6838D-93DD-4E3D-B91C-3E0D51CECFD3}">
      <dgm:prSet/>
      <dgm:spPr/>
      <dgm:t>
        <a:bodyPr/>
        <a:lstStyle/>
        <a:p>
          <a:r>
            <a:rPr lang="en-IN" b="0" i="0"/>
            <a:t>March 21 - March 25: Calculate accuracy score, ROC curve, and AUC score to evaluate model performance.</a:t>
          </a:r>
          <a:endParaRPr lang="en-US"/>
        </a:p>
      </dgm:t>
    </dgm:pt>
    <dgm:pt modelId="{F8E90FE6-893E-4EDB-BD77-D84AD79BA22F}" type="parTrans" cxnId="{CBAA8265-C845-4CE3-80CC-5FCFB3D9FBDB}">
      <dgm:prSet/>
      <dgm:spPr/>
      <dgm:t>
        <a:bodyPr/>
        <a:lstStyle/>
        <a:p>
          <a:endParaRPr lang="en-US"/>
        </a:p>
      </dgm:t>
    </dgm:pt>
    <dgm:pt modelId="{28DAD733-3330-41A8-8579-2479CAC2F03D}" type="sibTrans" cxnId="{CBAA8265-C845-4CE3-80CC-5FCFB3D9FBDB}">
      <dgm:prSet/>
      <dgm:spPr/>
      <dgm:t>
        <a:bodyPr/>
        <a:lstStyle/>
        <a:p>
          <a:endParaRPr lang="en-US"/>
        </a:p>
      </dgm:t>
    </dgm:pt>
    <dgm:pt modelId="{EFC3F4DA-E26C-4950-8492-0796965A6072}">
      <dgm:prSet/>
      <dgm:spPr/>
      <dgm:t>
        <a:bodyPr/>
        <a:lstStyle/>
        <a:p>
          <a:r>
            <a:rPr lang="en-IN" b="1" i="0"/>
            <a:t>Dimensionality Reduction and Clustering:</a:t>
          </a:r>
          <a:endParaRPr lang="en-US"/>
        </a:p>
      </dgm:t>
    </dgm:pt>
    <dgm:pt modelId="{3E751DC2-0B15-415B-87FE-6ED06FAF57C8}" type="parTrans" cxnId="{B872A34C-423C-4CEA-BE80-C86C0F783956}">
      <dgm:prSet/>
      <dgm:spPr/>
      <dgm:t>
        <a:bodyPr/>
        <a:lstStyle/>
        <a:p>
          <a:endParaRPr lang="en-US"/>
        </a:p>
      </dgm:t>
    </dgm:pt>
    <dgm:pt modelId="{0735C2FD-B28E-4AD5-A5CA-17F6DC8E595D}" type="sibTrans" cxnId="{B872A34C-423C-4CEA-BE80-C86C0F783956}">
      <dgm:prSet/>
      <dgm:spPr/>
      <dgm:t>
        <a:bodyPr/>
        <a:lstStyle/>
        <a:p>
          <a:endParaRPr lang="en-US"/>
        </a:p>
      </dgm:t>
    </dgm:pt>
    <dgm:pt modelId="{CF98A98F-DE19-429A-9B4F-1FF066766D8D}">
      <dgm:prSet/>
      <dgm:spPr/>
      <dgm:t>
        <a:bodyPr/>
        <a:lstStyle/>
        <a:p>
          <a:r>
            <a:rPr lang="en-IN" b="0" i="0" dirty="0"/>
            <a:t>March 26 - March 31: Apply PCA and t-SNE for dimensionality reduction and perform k-means clustering on the reduced dimension data.</a:t>
          </a:r>
          <a:endParaRPr lang="en-US" dirty="0"/>
        </a:p>
      </dgm:t>
    </dgm:pt>
    <dgm:pt modelId="{AD7C2E34-232D-4029-8E2B-7F2A4663BD03}" type="parTrans" cxnId="{D1D87394-1DBA-430E-A876-067251E6F762}">
      <dgm:prSet/>
      <dgm:spPr/>
      <dgm:t>
        <a:bodyPr/>
        <a:lstStyle/>
        <a:p>
          <a:endParaRPr lang="en-US"/>
        </a:p>
      </dgm:t>
    </dgm:pt>
    <dgm:pt modelId="{3515AF12-B1EE-4EDF-B09C-634B5A6EE3E0}" type="sibTrans" cxnId="{D1D87394-1DBA-430E-A876-067251E6F762}">
      <dgm:prSet/>
      <dgm:spPr/>
      <dgm:t>
        <a:bodyPr/>
        <a:lstStyle/>
        <a:p>
          <a:endParaRPr lang="en-US"/>
        </a:p>
      </dgm:t>
    </dgm:pt>
    <dgm:pt modelId="{03884FC5-027A-8A40-8A9A-A8C434A219E4}" type="pres">
      <dgm:prSet presAssocID="{E73BB3E2-AD27-472D-B0FE-42137E706A1E}" presName="vert0" presStyleCnt="0">
        <dgm:presLayoutVars>
          <dgm:dir/>
          <dgm:animOne val="branch"/>
          <dgm:animLvl val="lvl"/>
        </dgm:presLayoutVars>
      </dgm:prSet>
      <dgm:spPr/>
    </dgm:pt>
    <dgm:pt modelId="{378A050F-706D-734C-B628-0A471D0A3011}" type="pres">
      <dgm:prSet presAssocID="{C5B37351-241B-45C7-8665-368C3B16C962}" presName="thickLine" presStyleLbl="alignNode1" presStyleIdx="0" presStyleCnt="6"/>
      <dgm:spPr/>
    </dgm:pt>
    <dgm:pt modelId="{A897791B-1F38-0B48-AE12-320905280CD4}" type="pres">
      <dgm:prSet presAssocID="{C5B37351-241B-45C7-8665-368C3B16C962}" presName="horz1" presStyleCnt="0"/>
      <dgm:spPr/>
    </dgm:pt>
    <dgm:pt modelId="{479B7CB4-FFAF-C64C-A4CA-BC981858B6FB}" type="pres">
      <dgm:prSet presAssocID="{C5B37351-241B-45C7-8665-368C3B16C962}" presName="tx1" presStyleLbl="revTx" presStyleIdx="0" presStyleCnt="13"/>
      <dgm:spPr/>
    </dgm:pt>
    <dgm:pt modelId="{11883C39-8116-EC4F-8BD6-7A13BF8F8D98}" type="pres">
      <dgm:prSet presAssocID="{C5B37351-241B-45C7-8665-368C3B16C962}" presName="vert1" presStyleCnt="0"/>
      <dgm:spPr/>
    </dgm:pt>
    <dgm:pt modelId="{E6E6B927-EAF0-0B4C-AFE6-8C14372A911C}" type="pres">
      <dgm:prSet presAssocID="{CE809226-0700-4BEA-B52A-AC6597870F85}" presName="vertSpace2a" presStyleCnt="0"/>
      <dgm:spPr/>
    </dgm:pt>
    <dgm:pt modelId="{8801F2D0-CA86-174B-90EC-239DDF49BF0B}" type="pres">
      <dgm:prSet presAssocID="{CE809226-0700-4BEA-B52A-AC6597870F85}" presName="horz2" presStyleCnt="0"/>
      <dgm:spPr/>
    </dgm:pt>
    <dgm:pt modelId="{E18DE49B-6EC4-9247-996A-8EDFDC256880}" type="pres">
      <dgm:prSet presAssocID="{CE809226-0700-4BEA-B52A-AC6597870F85}" presName="horzSpace2" presStyleCnt="0"/>
      <dgm:spPr/>
    </dgm:pt>
    <dgm:pt modelId="{62C5260E-B32F-DB49-A9BC-E77372ABA05E}" type="pres">
      <dgm:prSet presAssocID="{CE809226-0700-4BEA-B52A-AC6597870F85}" presName="tx2" presStyleLbl="revTx" presStyleIdx="1" presStyleCnt="13"/>
      <dgm:spPr/>
    </dgm:pt>
    <dgm:pt modelId="{6CBDFC3D-30D8-BE45-86FE-5FBA0D9477CF}" type="pres">
      <dgm:prSet presAssocID="{CE809226-0700-4BEA-B52A-AC6597870F85}" presName="vert2" presStyleCnt="0"/>
      <dgm:spPr/>
    </dgm:pt>
    <dgm:pt modelId="{8A596919-8F24-9445-92B3-ACE8AF92AF08}" type="pres">
      <dgm:prSet presAssocID="{CE809226-0700-4BEA-B52A-AC6597870F85}" presName="thinLine2b" presStyleLbl="callout" presStyleIdx="0" presStyleCnt="7"/>
      <dgm:spPr/>
    </dgm:pt>
    <dgm:pt modelId="{C5D8BCAE-1267-D440-8BB2-C65E8D70E95B}" type="pres">
      <dgm:prSet presAssocID="{CE809226-0700-4BEA-B52A-AC6597870F85}" presName="vertSpace2b" presStyleCnt="0"/>
      <dgm:spPr/>
    </dgm:pt>
    <dgm:pt modelId="{21521C73-E925-7340-B290-417D3086AB54}" type="pres">
      <dgm:prSet presAssocID="{A9B1B0C1-B1D3-4B6E-B15E-85FF99DCBE0C}" presName="thickLine" presStyleLbl="alignNode1" presStyleIdx="1" presStyleCnt="6"/>
      <dgm:spPr/>
    </dgm:pt>
    <dgm:pt modelId="{BAB37B9A-6C67-4B41-ACB0-797B79BABF70}" type="pres">
      <dgm:prSet presAssocID="{A9B1B0C1-B1D3-4B6E-B15E-85FF99DCBE0C}" presName="horz1" presStyleCnt="0"/>
      <dgm:spPr/>
    </dgm:pt>
    <dgm:pt modelId="{4FCA55B9-2EC7-984B-B9E9-6767E46453D1}" type="pres">
      <dgm:prSet presAssocID="{A9B1B0C1-B1D3-4B6E-B15E-85FF99DCBE0C}" presName="tx1" presStyleLbl="revTx" presStyleIdx="2" presStyleCnt="13"/>
      <dgm:spPr/>
    </dgm:pt>
    <dgm:pt modelId="{9FEDB9D6-A793-D64E-B99A-DE2E524D597A}" type="pres">
      <dgm:prSet presAssocID="{A9B1B0C1-B1D3-4B6E-B15E-85FF99DCBE0C}" presName="vert1" presStyleCnt="0"/>
      <dgm:spPr/>
    </dgm:pt>
    <dgm:pt modelId="{D1A1608C-EC85-8046-AE1B-AD50D51D1D04}" type="pres">
      <dgm:prSet presAssocID="{A20495B5-5576-4AB1-83B6-8AF7F3F80D8E}" presName="vertSpace2a" presStyleCnt="0"/>
      <dgm:spPr/>
    </dgm:pt>
    <dgm:pt modelId="{876FB22F-A941-4A42-84BB-B61720506C5B}" type="pres">
      <dgm:prSet presAssocID="{A20495B5-5576-4AB1-83B6-8AF7F3F80D8E}" presName="horz2" presStyleCnt="0"/>
      <dgm:spPr/>
    </dgm:pt>
    <dgm:pt modelId="{C2DE3FF9-41C8-8142-A91A-579065E526EB}" type="pres">
      <dgm:prSet presAssocID="{A20495B5-5576-4AB1-83B6-8AF7F3F80D8E}" presName="horzSpace2" presStyleCnt="0"/>
      <dgm:spPr/>
    </dgm:pt>
    <dgm:pt modelId="{1274B1B8-11E6-0A43-AE71-CBF89E7794C9}" type="pres">
      <dgm:prSet presAssocID="{A20495B5-5576-4AB1-83B6-8AF7F3F80D8E}" presName="tx2" presStyleLbl="revTx" presStyleIdx="3" presStyleCnt="13"/>
      <dgm:spPr/>
    </dgm:pt>
    <dgm:pt modelId="{0C96CD20-5364-5744-9D5E-010D53C6196A}" type="pres">
      <dgm:prSet presAssocID="{A20495B5-5576-4AB1-83B6-8AF7F3F80D8E}" presName="vert2" presStyleCnt="0"/>
      <dgm:spPr/>
    </dgm:pt>
    <dgm:pt modelId="{F100E93D-3E68-A746-AA36-59D6519ADB7D}" type="pres">
      <dgm:prSet presAssocID="{A20495B5-5576-4AB1-83B6-8AF7F3F80D8E}" presName="thinLine2b" presStyleLbl="callout" presStyleIdx="1" presStyleCnt="7"/>
      <dgm:spPr/>
    </dgm:pt>
    <dgm:pt modelId="{F9EBCA5D-65CC-534C-B042-C56D498EB4A5}" type="pres">
      <dgm:prSet presAssocID="{A20495B5-5576-4AB1-83B6-8AF7F3F80D8E}" presName="vertSpace2b" presStyleCnt="0"/>
      <dgm:spPr/>
    </dgm:pt>
    <dgm:pt modelId="{0AE611D0-D7A2-BB44-A541-EE287118524A}" type="pres">
      <dgm:prSet presAssocID="{91F21FF7-6E95-49F6-95EE-5908AA69AF02}" presName="horz2" presStyleCnt="0"/>
      <dgm:spPr/>
    </dgm:pt>
    <dgm:pt modelId="{F09426BB-8480-3942-978F-7509013D1367}" type="pres">
      <dgm:prSet presAssocID="{91F21FF7-6E95-49F6-95EE-5908AA69AF02}" presName="horzSpace2" presStyleCnt="0"/>
      <dgm:spPr/>
    </dgm:pt>
    <dgm:pt modelId="{E60B1691-8CF4-D548-A170-DE251C8DDE7F}" type="pres">
      <dgm:prSet presAssocID="{91F21FF7-6E95-49F6-95EE-5908AA69AF02}" presName="tx2" presStyleLbl="revTx" presStyleIdx="4" presStyleCnt="13"/>
      <dgm:spPr/>
    </dgm:pt>
    <dgm:pt modelId="{E1AF9F82-6421-9540-A998-70123626340F}" type="pres">
      <dgm:prSet presAssocID="{91F21FF7-6E95-49F6-95EE-5908AA69AF02}" presName="vert2" presStyleCnt="0"/>
      <dgm:spPr/>
    </dgm:pt>
    <dgm:pt modelId="{62EE17F0-1AEE-B741-AA6D-DE4F159FAE97}" type="pres">
      <dgm:prSet presAssocID="{91F21FF7-6E95-49F6-95EE-5908AA69AF02}" presName="thinLine2b" presStyleLbl="callout" presStyleIdx="2" presStyleCnt="7"/>
      <dgm:spPr/>
    </dgm:pt>
    <dgm:pt modelId="{231B8E95-33AE-134D-B97C-FABA6630B6F7}" type="pres">
      <dgm:prSet presAssocID="{91F21FF7-6E95-49F6-95EE-5908AA69AF02}" presName="vertSpace2b" presStyleCnt="0"/>
      <dgm:spPr/>
    </dgm:pt>
    <dgm:pt modelId="{02783562-95C2-F14D-9420-D9E876F22A29}" type="pres">
      <dgm:prSet presAssocID="{70055C69-4FE1-41D5-8AC5-0AB1A0F93266}" presName="thickLine" presStyleLbl="alignNode1" presStyleIdx="2" presStyleCnt="6"/>
      <dgm:spPr/>
    </dgm:pt>
    <dgm:pt modelId="{205B1D85-9E2C-B845-B31F-43A139AA4665}" type="pres">
      <dgm:prSet presAssocID="{70055C69-4FE1-41D5-8AC5-0AB1A0F93266}" presName="horz1" presStyleCnt="0"/>
      <dgm:spPr/>
    </dgm:pt>
    <dgm:pt modelId="{C843A8F2-D656-1A43-9C38-8A494AC11DF7}" type="pres">
      <dgm:prSet presAssocID="{70055C69-4FE1-41D5-8AC5-0AB1A0F93266}" presName="tx1" presStyleLbl="revTx" presStyleIdx="5" presStyleCnt="13"/>
      <dgm:spPr/>
    </dgm:pt>
    <dgm:pt modelId="{96D1C10C-2486-A840-B00A-E89562ABAF13}" type="pres">
      <dgm:prSet presAssocID="{70055C69-4FE1-41D5-8AC5-0AB1A0F93266}" presName="vert1" presStyleCnt="0"/>
      <dgm:spPr/>
    </dgm:pt>
    <dgm:pt modelId="{82F2F4A8-0E9E-404B-AF81-6C1B01D7BBBB}" type="pres">
      <dgm:prSet presAssocID="{B6FDAEE4-4E9C-40B7-9962-8BDF267ACBEF}" presName="vertSpace2a" presStyleCnt="0"/>
      <dgm:spPr/>
    </dgm:pt>
    <dgm:pt modelId="{6B216950-2508-F141-B9DE-07B2A26E046E}" type="pres">
      <dgm:prSet presAssocID="{B6FDAEE4-4E9C-40B7-9962-8BDF267ACBEF}" presName="horz2" presStyleCnt="0"/>
      <dgm:spPr/>
    </dgm:pt>
    <dgm:pt modelId="{BBC1FB56-E948-8947-AFAE-C88439B138A4}" type="pres">
      <dgm:prSet presAssocID="{B6FDAEE4-4E9C-40B7-9962-8BDF267ACBEF}" presName="horzSpace2" presStyleCnt="0"/>
      <dgm:spPr/>
    </dgm:pt>
    <dgm:pt modelId="{00786BB3-9A5A-6644-939D-1BE170D14F06}" type="pres">
      <dgm:prSet presAssocID="{B6FDAEE4-4E9C-40B7-9962-8BDF267ACBEF}" presName="tx2" presStyleLbl="revTx" presStyleIdx="6" presStyleCnt="13"/>
      <dgm:spPr/>
    </dgm:pt>
    <dgm:pt modelId="{96988960-2A72-434C-AF84-C927B76776C5}" type="pres">
      <dgm:prSet presAssocID="{B6FDAEE4-4E9C-40B7-9962-8BDF267ACBEF}" presName="vert2" presStyleCnt="0"/>
      <dgm:spPr/>
    </dgm:pt>
    <dgm:pt modelId="{1E46781D-AEA3-B14E-ADE3-56E3B5AE5894}" type="pres">
      <dgm:prSet presAssocID="{B6FDAEE4-4E9C-40B7-9962-8BDF267ACBEF}" presName="thinLine2b" presStyleLbl="callout" presStyleIdx="3" presStyleCnt="7"/>
      <dgm:spPr/>
    </dgm:pt>
    <dgm:pt modelId="{C3A2E027-0B2E-A540-9B27-A940C845E087}" type="pres">
      <dgm:prSet presAssocID="{B6FDAEE4-4E9C-40B7-9962-8BDF267ACBEF}" presName="vertSpace2b" presStyleCnt="0"/>
      <dgm:spPr/>
    </dgm:pt>
    <dgm:pt modelId="{5B0B1292-C272-D04F-A7B2-29A759B23B15}" type="pres">
      <dgm:prSet presAssocID="{1389E5BF-AFDD-4C9D-B905-FA87A559289D}" presName="thickLine" presStyleLbl="alignNode1" presStyleIdx="3" presStyleCnt="6"/>
      <dgm:spPr/>
    </dgm:pt>
    <dgm:pt modelId="{1AD5B815-8730-174E-BB8A-B401FF1B72C5}" type="pres">
      <dgm:prSet presAssocID="{1389E5BF-AFDD-4C9D-B905-FA87A559289D}" presName="horz1" presStyleCnt="0"/>
      <dgm:spPr/>
    </dgm:pt>
    <dgm:pt modelId="{5740F681-0778-1D4C-9DBF-3A7462E3FE2B}" type="pres">
      <dgm:prSet presAssocID="{1389E5BF-AFDD-4C9D-B905-FA87A559289D}" presName="tx1" presStyleLbl="revTx" presStyleIdx="7" presStyleCnt="13"/>
      <dgm:spPr/>
    </dgm:pt>
    <dgm:pt modelId="{22CDCE70-802F-BE4F-8904-9E5951D80318}" type="pres">
      <dgm:prSet presAssocID="{1389E5BF-AFDD-4C9D-B905-FA87A559289D}" presName="vert1" presStyleCnt="0"/>
      <dgm:spPr/>
    </dgm:pt>
    <dgm:pt modelId="{AD5960E9-9E17-6C4F-BAE9-EBE49229D131}" type="pres">
      <dgm:prSet presAssocID="{847BECEC-1C48-44DD-96D2-5C76AAFDE4A5}" presName="vertSpace2a" presStyleCnt="0"/>
      <dgm:spPr/>
    </dgm:pt>
    <dgm:pt modelId="{184A2D2C-B6B1-1A45-BEFB-D9FC30A78608}" type="pres">
      <dgm:prSet presAssocID="{847BECEC-1C48-44DD-96D2-5C76AAFDE4A5}" presName="horz2" presStyleCnt="0"/>
      <dgm:spPr/>
    </dgm:pt>
    <dgm:pt modelId="{36941A96-841A-8B4E-B981-1BCA07412E5B}" type="pres">
      <dgm:prSet presAssocID="{847BECEC-1C48-44DD-96D2-5C76AAFDE4A5}" presName="horzSpace2" presStyleCnt="0"/>
      <dgm:spPr/>
    </dgm:pt>
    <dgm:pt modelId="{4A96293B-7C87-B647-929F-EBCBC7083245}" type="pres">
      <dgm:prSet presAssocID="{847BECEC-1C48-44DD-96D2-5C76AAFDE4A5}" presName="tx2" presStyleLbl="revTx" presStyleIdx="8" presStyleCnt="13"/>
      <dgm:spPr/>
    </dgm:pt>
    <dgm:pt modelId="{840AB1B5-27FF-6D4C-8418-FDB9870D982F}" type="pres">
      <dgm:prSet presAssocID="{847BECEC-1C48-44DD-96D2-5C76AAFDE4A5}" presName="vert2" presStyleCnt="0"/>
      <dgm:spPr/>
    </dgm:pt>
    <dgm:pt modelId="{40507594-F4F0-9F42-A07D-9F7784103122}" type="pres">
      <dgm:prSet presAssocID="{847BECEC-1C48-44DD-96D2-5C76AAFDE4A5}" presName="thinLine2b" presStyleLbl="callout" presStyleIdx="4" presStyleCnt="7"/>
      <dgm:spPr/>
    </dgm:pt>
    <dgm:pt modelId="{7414C43C-AB30-914A-AD6D-06298B793FA8}" type="pres">
      <dgm:prSet presAssocID="{847BECEC-1C48-44DD-96D2-5C76AAFDE4A5}" presName="vertSpace2b" presStyleCnt="0"/>
      <dgm:spPr/>
    </dgm:pt>
    <dgm:pt modelId="{F9290A54-BC0C-1B4B-B6E3-058CE43492A6}" type="pres">
      <dgm:prSet presAssocID="{62E512EA-C3C2-4035-9A59-2C0BD4CA1F00}" presName="thickLine" presStyleLbl="alignNode1" presStyleIdx="4" presStyleCnt="6"/>
      <dgm:spPr/>
    </dgm:pt>
    <dgm:pt modelId="{7E64271F-6F10-6E4A-8D5E-62EB2D2884B2}" type="pres">
      <dgm:prSet presAssocID="{62E512EA-C3C2-4035-9A59-2C0BD4CA1F00}" presName="horz1" presStyleCnt="0"/>
      <dgm:spPr/>
    </dgm:pt>
    <dgm:pt modelId="{4CC857F0-0E92-9E4B-A044-12CA4B40A6DF}" type="pres">
      <dgm:prSet presAssocID="{62E512EA-C3C2-4035-9A59-2C0BD4CA1F00}" presName="tx1" presStyleLbl="revTx" presStyleIdx="9" presStyleCnt="13"/>
      <dgm:spPr/>
    </dgm:pt>
    <dgm:pt modelId="{9CCA2068-4E54-9D4E-BB0F-CF87564363DE}" type="pres">
      <dgm:prSet presAssocID="{62E512EA-C3C2-4035-9A59-2C0BD4CA1F00}" presName="vert1" presStyleCnt="0"/>
      <dgm:spPr/>
    </dgm:pt>
    <dgm:pt modelId="{F7742BA0-22AA-9349-8B3E-C1C139871A11}" type="pres">
      <dgm:prSet presAssocID="{B4D6838D-93DD-4E3D-B91C-3E0D51CECFD3}" presName="vertSpace2a" presStyleCnt="0"/>
      <dgm:spPr/>
    </dgm:pt>
    <dgm:pt modelId="{94EB33A4-C044-4942-AA4A-CA34F9E78E8D}" type="pres">
      <dgm:prSet presAssocID="{B4D6838D-93DD-4E3D-B91C-3E0D51CECFD3}" presName="horz2" presStyleCnt="0"/>
      <dgm:spPr/>
    </dgm:pt>
    <dgm:pt modelId="{09F97150-8FE8-194D-9C47-F991F42FB06F}" type="pres">
      <dgm:prSet presAssocID="{B4D6838D-93DD-4E3D-B91C-3E0D51CECFD3}" presName="horzSpace2" presStyleCnt="0"/>
      <dgm:spPr/>
    </dgm:pt>
    <dgm:pt modelId="{584F113B-0181-2847-8BC0-D8596E5CE953}" type="pres">
      <dgm:prSet presAssocID="{B4D6838D-93DD-4E3D-B91C-3E0D51CECFD3}" presName="tx2" presStyleLbl="revTx" presStyleIdx="10" presStyleCnt="13"/>
      <dgm:spPr/>
    </dgm:pt>
    <dgm:pt modelId="{284224AA-474C-AB4D-8817-0965AE6B6E2F}" type="pres">
      <dgm:prSet presAssocID="{B4D6838D-93DD-4E3D-B91C-3E0D51CECFD3}" presName="vert2" presStyleCnt="0"/>
      <dgm:spPr/>
    </dgm:pt>
    <dgm:pt modelId="{CCC4BE1A-2D9F-2946-9649-3997EC1B6804}" type="pres">
      <dgm:prSet presAssocID="{B4D6838D-93DD-4E3D-B91C-3E0D51CECFD3}" presName="thinLine2b" presStyleLbl="callout" presStyleIdx="5" presStyleCnt="7"/>
      <dgm:spPr/>
    </dgm:pt>
    <dgm:pt modelId="{531DCD28-8178-E54E-A96E-6B8DC15EC8FA}" type="pres">
      <dgm:prSet presAssocID="{B4D6838D-93DD-4E3D-B91C-3E0D51CECFD3}" presName="vertSpace2b" presStyleCnt="0"/>
      <dgm:spPr/>
    </dgm:pt>
    <dgm:pt modelId="{2E7E6959-CC6E-4B44-B157-DD33123A5D09}" type="pres">
      <dgm:prSet presAssocID="{EFC3F4DA-E26C-4950-8492-0796965A6072}" presName="thickLine" presStyleLbl="alignNode1" presStyleIdx="5" presStyleCnt="6"/>
      <dgm:spPr/>
    </dgm:pt>
    <dgm:pt modelId="{C81D23DD-F6CA-6540-81BC-915617F8F8F2}" type="pres">
      <dgm:prSet presAssocID="{EFC3F4DA-E26C-4950-8492-0796965A6072}" presName="horz1" presStyleCnt="0"/>
      <dgm:spPr/>
    </dgm:pt>
    <dgm:pt modelId="{605F3946-7E13-EF41-B922-FD4385597F3B}" type="pres">
      <dgm:prSet presAssocID="{EFC3F4DA-E26C-4950-8492-0796965A6072}" presName="tx1" presStyleLbl="revTx" presStyleIdx="11" presStyleCnt="13"/>
      <dgm:spPr/>
    </dgm:pt>
    <dgm:pt modelId="{109D53F5-8B54-F942-A96B-C8E6391C550D}" type="pres">
      <dgm:prSet presAssocID="{EFC3F4DA-E26C-4950-8492-0796965A6072}" presName="vert1" presStyleCnt="0"/>
      <dgm:spPr/>
    </dgm:pt>
    <dgm:pt modelId="{B7C0A55F-118E-2446-B5BB-66C8E3F81BA7}" type="pres">
      <dgm:prSet presAssocID="{CF98A98F-DE19-429A-9B4F-1FF066766D8D}" presName="vertSpace2a" presStyleCnt="0"/>
      <dgm:spPr/>
    </dgm:pt>
    <dgm:pt modelId="{6AB90207-8DA4-484A-891A-37DAA784CFD8}" type="pres">
      <dgm:prSet presAssocID="{CF98A98F-DE19-429A-9B4F-1FF066766D8D}" presName="horz2" presStyleCnt="0"/>
      <dgm:spPr/>
    </dgm:pt>
    <dgm:pt modelId="{87520698-3C04-5142-AC81-BA7E084C5405}" type="pres">
      <dgm:prSet presAssocID="{CF98A98F-DE19-429A-9B4F-1FF066766D8D}" presName="horzSpace2" presStyleCnt="0"/>
      <dgm:spPr/>
    </dgm:pt>
    <dgm:pt modelId="{CA869506-721B-214A-9CDB-9A4E489C717B}" type="pres">
      <dgm:prSet presAssocID="{CF98A98F-DE19-429A-9B4F-1FF066766D8D}" presName="tx2" presStyleLbl="revTx" presStyleIdx="12" presStyleCnt="13"/>
      <dgm:spPr/>
    </dgm:pt>
    <dgm:pt modelId="{C6077F7F-DB31-1045-BA08-1451911D3DAC}" type="pres">
      <dgm:prSet presAssocID="{CF98A98F-DE19-429A-9B4F-1FF066766D8D}" presName="vert2" presStyleCnt="0"/>
      <dgm:spPr/>
    </dgm:pt>
    <dgm:pt modelId="{708ED32B-3EAC-7C4A-B31A-2194B09BB3F3}" type="pres">
      <dgm:prSet presAssocID="{CF98A98F-DE19-429A-9B4F-1FF066766D8D}" presName="thinLine2b" presStyleLbl="callout" presStyleIdx="6" presStyleCnt="7"/>
      <dgm:spPr/>
    </dgm:pt>
    <dgm:pt modelId="{759C1236-ABFA-9549-B2EE-6C0B9B313787}" type="pres">
      <dgm:prSet presAssocID="{CF98A98F-DE19-429A-9B4F-1FF066766D8D}" presName="vertSpace2b" presStyleCnt="0"/>
      <dgm:spPr/>
    </dgm:pt>
  </dgm:ptLst>
  <dgm:cxnLst>
    <dgm:cxn modelId="{99CF2A04-B5C5-E94B-99BA-42BA8556E484}" type="presOf" srcId="{1389E5BF-AFDD-4C9D-B905-FA87A559289D}" destId="{5740F681-0778-1D4C-9DBF-3A7462E3FE2B}" srcOrd="0" destOrd="0" presId="urn:microsoft.com/office/officeart/2008/layout/LinedList"/>
    <dgm:cxn modelId="{E2333C10-77C9-0C4F-AB21-FAA2358841AE}" type="presOf" srcId="{CE809226-0700-4BEA-B52A-AC6597870F85}" destId="{62C5260E-B32F-DB49-A9BC-E77372ABA05E}" srcOrd="0" destOrd="0" presId="urn:microsoft.com/office/officeart/2008/layout/LinedList"/>
    <dgm:cxn modelId="{9385B822-47AF-6147-B320-57AA6A3CD900}" type="presOf" srcId="{91F21FF7-6E95-49F6-95EE-5908AA69AF02}" destId="{E60B1691-8CF4-D548-A170-DE251C8DDE7F}" srcOrd="0" destOrd="0" presId="urn:microsoft.com/office/officeart/2008/layout/LinedList"/>
    <dgm:cxn modelId="{6D1CFA25-20EA-4253-9B12-0AFA39274A02}" srcId="{A9B1B0C1-B1D3-4B6E-B15E-85FF99DCBE0C}" destId="{91F21FF7-6E95-49F6-95EE-5908AA69AF02}" srcOrd="1" destOrd="0" parTransId="{BA8D5EFD-2A34-4892-8447-BDAA4268BCA3}" sibTransId="{6CBF6120-DF28-4F3D-AEEA-CF3D6DCF3CA9}"/>
    <dgm:cxn modelId="{BB1DBD28-7A71-0D44-95E9-C534FA52C1CE}" type="presOf" srcId="{C5B37351-241B-45C7-8665-368C3B16C962}" destId="{479B7CB4-FFAF-C64C-A4CA-BC981858B6FB}" srcOrd="0" destOrd="0" presId="urn:microsoft.com/office/officeart/2008/layout/LinedList"/>
    <dgm:cxn modelId="{F025E52D-3377-46A9-9EE2-3E1F23E0CC89}" srcId="{1389E5BF-AFDD-4C9D-B905-FA87A559289D}" destId="{847BECEC-1C48-44DD-96D2-5C76AAFDE4A5}" srcOrd="0" destOrd="0" parTransId="{99C39BEC-1D7D-46F7-ACCA-66F9C9892380}" sibTransId="{D58D0A74-738B-48E7-ACE6-531E693CD70A}"/>
    <dgm:cxn modelId="{052DC345-2462-40B9-B340-C4138739D7EF}" srcId="{E73BB3E2-AD27-472D-B0FE-42137E706A1E}" destId="{62E512EA-C3C2-4035-9A59-2C0BD4CA1F00}" srcOrd="4" destOrd="0" parTransId="{70CB29AF-8C00-44BF-8944-BC0EAE8BF0FA}" sibTransId="{C34C6960-4D98-4C70-9F38-2BD8B8C98520}"/>
    <dgm:cxn modelId="{CE9E754A-44AE-46D7-8209-707AB7E19B7E}" srcId="{E73BB3E2-AD27-472D-B0FE-42137E706A1E}" destId="{70055C69-4FE1-41D5-8AC5-0AB1A0F93266}" srcOrd="2" destOrd="0" parTransId="{82BC176D-7A30-4361-8F92-42B1BC63A4CF}" sibTransId="{EA224542-5530-4D1B-8188-A7893279A63E}"/>
    <dgm:cxn modelId="{B872A34C-423C-4CEA-BE80-C86C0F783956}" srcId="{E73BB3E2-AD27-472D-B0FE-42137E706A1E}" destId="{EFC3F4DA-E26C-4950-8492-0796965A6072}" srcOrd="5" destOrd="0" parTransId="{3E751DC2-0B15-415B-87FE-6ED06FAF57C8}" sibTransId="{0735C2FD-B28E-4AD5-A5CA-17F6DC8E595D}"/>
    <dgm:cxn modelId="{CBAA8265-C845-4CE3-80CC-5FCFB3D9FBDB}" srcId="{62E512EA-C3C2-4035-9A59-2C0BD4CA1F00}" destId="{B4D6838D-93DD-4E3D-B91C-3E0D51CECFD3}" srcOrd="0" destOrd="0" parTransId="{F8E90FE6-893E-4EDB-BD77-D84AD79BA22F}" sibTransId="{28DAD733-3330-41A8-8579-2479CAC2F03D}"/>
    <dgm:cxn modelId="{1F013B66-2274-1C4A-AC2B-F5858DE082AB}" type="presOf" srcId="{B4D6838D-93DD-4E3D-B91C-3E0D51CECFD3}" destId="{584F113B-0181-2847-8BC0-D8596E5CE953}" srcOrd="0" destOrd="0" presId="urn:microsoft.com/office/officeart/2008/layout/LinedList"/>
    <dgm:cxn modelId="{72D1B76C-C487-4350-98E6-489368BF3CF6}" srcId="{C5B37351-241B-45C7-8665-368C3B16C962}" destId="{CE809226-0700-4BEA-B52A-AC6597870F85}" srcOrd="0" destOrd="0" parTransId="{B876094A-67D1-420B-8198-6BF0951239C3}" sibTransId="{F54002DC-7A0A-498C-9100-C9B7C8448B08}"/>
    <dgm:cxn modelId="{33633E73-5F14-4116-AB5E-7F6858D53CE2}" srcId="{A9B1B0C1-B1D3-4B6E-B15E-85FF99DCBE0C}" destId="{A20495B5-5576-4AB1-83B6-8AF7F3F80D8E}" srcOrd="0" destOrd="0" parTransId="{8D9C97D4-3FF9-4F1A-903C-E1E40D1CCFD6}" sibTransId="{9D567862-20A1-483C-A915-09A78027F241}"/>
    <dgm:cxn modelId="{8EDB517F-0482-864A-BC64-4D0B2C8EDCA4}" type="presOf" srcId="{EFC3F4DA-E26C-4950-8492-0796965A6072}" destId="{605F3946-7E13-EF41-B922-FD4385597F3B}" srcOrd="0" destOrd="0" presId="urn:microsoft.com/office/officeart/2008/layout/LinedList"/>
    <dgm:cxn modelId="{B2D5158A-CA5B-40DC-87D8-19BB3ABCB8F4}" srcId="{70055C69-4FE1-41D5-8AC5-0AB1A0F93266}" destId="{B6FDAEE4-4E9C-40B7-9962-8BDF267ACBEF}" srcOrd="0" destOrd="0" parTransId="{A9DCD830-7D80-421D-9469-313F48266633}" sibTransId="{A6142A5E-9EFF-4EC2-8434-0E7B5EE0BA36}"/>
    <dgm:cxn modelId="{D1D87394-1DBA-430E-A876-067251E6F762}" srcId="{EFC3F4DA-E26C-4950-8492-0796965A6072}" destId="{CF98A98F-DE19-429A-9B4F-1FF066766D8D}" srcOrd="0" destOrd="0" parTransId="{AD7C2E34-232D-4029-8E2B-7F2A4663BD03}" sibTransId="{3515AF12-B1EE-4EDF-B09C-634B5A6EE3E0}"/>
    <dgm:cxn modelId="{69D85796-7099-3346-9660-BEB0D88DEFE5}" type="presOf" srcId="{CF98A98F-DE19-429A-9B4F-1FF066766D8D}" destId="{CA869506-721B-214A-9CDB-9A4E489C717B}" srcOrd="0" destOrd="0" presId="urn:microsoft.com/office/officeart/2008/layout/LinedList"/>
    <dgm:cxn modelId="{2079C997-0962-D94E-8749-0C50DA968829}" type="presOf" srcId="{70055C69-4FE1-41D5-8AC5-0AB1A0F93266}" destId="{C843A8F2-D656-1A43-9C38-8A494AC11DF7}" srcOrd="0" destOrd="0" presId="urn:microsoft.com/office/officeart/2008/layout/LinedList"/>
    <dgm:cxn modelId="{BA4256A3-5173-480B-B265-70EB0654663B}" srcId="{E73BB3E2-AD27-472D-B0FE-42137E706A1E}" destId="{A9B1B0C1-B1D3-4B6E-B15E-85FF99DCBE0C}" srcOrd="1" destOrd="0" parTransId="{2A6CF601-FF94-4F33-80F4-753C69632EE5}" sibTransId="{6958945E-9ED2-429D-84B4-F996649AB531}"/>
    <dgm:cxn modelId="{930E2DA9-1854-E649-94AC-723FB47F0B60}" type="presOf" srcId="{A20495B5-5576-4AB1-83B6-8AF7F3F80D8E}" destId="{1274B1B8-11E6-0A43-AE71-CBF89E7794C9}" srcOrd="0" destOrd="0" presId="urn:microsoft.com/office/officeart/2008/layout/LinedList"/>
    <dgm:cxn modelId="{E3DF9CAD-AD00-4C54-A174-080647C6B812}" srcId="{E73BB3E2-AD27-472D-B0FE-42137E706A1E}" destId="{1389E5BF-AFDD-4C9D-B905-FA87A559289D}" srcOrd="3" destOrd="0" parTransId="{66EB6E31-1500-4C39-9B48-16113A41C004}" sibTransId="{80C674CF-EDE1-471C-86C7-5BC080F7F7C5}"/>
    <dgm:cxn modelId="{E0AD27AF-ACE2-7548-A95C-9E43AF738A08}" type="presOf" srcId="{E73BB3E2-AD27-472D-B0FE-42137E706A1E}" destId="{03884FC5-027A-8A40-8A9A-A8C434A219E4}" srcOrd="0" destOrd="0" presId="urn:microsoft.com/office/officeart/2008/layout/LinedList"/>
    <dgm:cxn modelId="{BF0611C3-C351-F644-A5C0-D19ED9B2D7B1}" type="presOf" srcId="{62E512EA-C3C2-4035-9A59-2C0BD4CA1F00}" destId="{4CC857F0-0E92-9E4B-A044-12CA4B40A6DF}" srcOrd="0" destOrd="0" presId="urn:microsoft.com/office/officeart/2008/layout/LinedList"/>
    <dgm:cxn modelId="{1DE443CB-B18A-2543-AEB7-F46EB9C4EBEC}" type="presOf" srcId="{847BECEC-1C48-44DD-96D2-5C76AAFDE4A5}" destId="{4A96293B-7C87-B647-929F-EBCBC7083245}" srcOrd="0" destOrd="0" presId="urn:microsoft.com/office/officeart/2008/layout/LinedList"/>
    <dgm:cxn modelId="{2C132BEC-3EC2-4285-83F0-4121269175C3}" srcId="{E73BB3E2-AD27-472D-B0FE-42137E706A1E}" destId="{C5B37351-241B-45C7-8665-368C3B16C962}" srcOrd="0" destOrd="0" parTransId="{0CB3880C-7C5B-4586-9193-181E925A24C6}" sibTransId="{BCEED111-52AD-4BED-9C85-6C39A5451E98}"/>
    <dgm:cxn modelId="{8B25ECF9-DE9A-B149-A14F-7C3FE8E24F42}" type="presOf" srcId="{A9B1B0C1-B1D3-4B6E-B15E-85FF99DCBE0C}" destId="{4FCA55B9-2EC7-984B-B9E9-6767E46453D1}" srcOrd="0" destOrd="0" presId="urn:microsoft.com/office/officeart/2008/layout/LinedList"/>
    <dgm:cxn modelId="{617F59FA-C7E6-BE41-9C24-ABF79B75742B}" type="presOf" srcId="{B6FDAEE4-4E9C-40B7-9962-8BDF267ACBEF}" destId="{00786BB3-9A5A-6644-939D-1BE170D14F06}" srcOrd="0" destOrd="0" presId="urn:microsoft.com/office/officeart/2008/layout/LinedList"/>
    <dgm:cxn modelId="{9309274D-7176-1543-8893-3F4923A591D2}" type="presParOf" srcId="{03884FC5-027A-8A40-8A9A-A8C434A219E4}" destId="{378A050F-706D-734C-B628-0A471D0A3011}" srcOrd="0" destOrd="0" presId="urn:microsoft.com/office/officeart/2008/layout/LinedList"/>
    <dgm:cxn modelId="{CBC8D1E6-59F2-0842-B58D-DB2B7395F5F5}" type="presParOf" srcId="{03884FC5-027A-8A40-8A9A-A8C434A219E4}" destId="{A897791B-1F38-0B48-AE12-320905280CD4}" srcOrd="1" destOrd="0" presId="urn:microsoft.com/office/officeart/2008/layout/LinedList"/>
    <dgm:cxn modelId="{9931E0DA-30CC-8C4C-B644-872FD9A63A6E}" type="presParOf" srcId="{A897791B-1F38-0B48-AE12-320905280CD4}" destId="{479B7CB4-FFAF-C64C-A4CA-BC981858B6FB}" srcOrd="0" destOrd="0" presId="urn:microsoft.com/office/officeart/2008/layout/LinedList"/>
    <dgm:cxn modelId="{0F860C43-CDC7-C74B-89F8-96097189DAE3}" type="presParOf" srcId="{A897791B-1F38-0B48-AE12-320905280CD4}" destId="{11883C39-8116-EC4F-8BD6-7A13BF8F8D98}" srcOrd="1" destOrd="0" presId="urn:microsoft.com/office/officeart/2008/layout/LinedList"/>
    <dgm:cxn modelId="{224443D0-04B2-B546-82B7-BA3941D6AB66}" type="presParOf" srcId="{11883C39-8116-EC4F-8BD6-7A13BF8F8D98}" destId="{E6E6B927-EAF0-0B4C-AFE6-8C14372A911C}" srcOrd="0" destOrd="0" presId="urn:microsoft.com/office/officeart/2008/layout/LinedList"/>
    <dgm:cxn modelId="{331F881E-682B-4940-B74F-E190C06D4AE4}" type="presParOf" srcId="{11883C39-8116-EC4F-8BD6-7A13BF8F8D98}" destId="{8801F2D0-CA86-174B-90EC-239DDF49BF0B}" srcOrd="1" destOrd="0" presId="urn:microsoft.com/office/officeart/2008/layout/LinedList"/>
    <dgm:cxn modelId="{43C6D7B9-BE44-8046-8715-8CB19F7D0B3F}" type="presParOf" srcId="{8801F2D0-CA86-174B-90EC-239DDF49BF0B}" destId="{E18DE49B-6EC4-9247-996A-8EDFDC256880}" srcOrd="0" destOrd="0" presId="urn:microsoft.com/office/officeart/2008/layout/LinedList"/>
    <dgm:cxn modelId="{8BD2D82D-71A0-A74B-B00F-CE8029080337}" type="presParOf" srcId="{8801F2D0-CA86-174B-90EC-239DDF49BF0B}" destId="{62C5260E-B32F-DB49-A9BC-E77372ABA05E}" srcOrd="1" destOrd="0" presId="urn:microsoft.com/office/officeart/2008/layout/LinedList"/>
    <dgm:cxn modelId="{699142E4-EA6D-304B-8F59-07580538619C}" type="presParOf" srcId="{8801F2D0-CA86-174B-90EC-239DDF49BF0B}" destId="{6CBDFC3D-30D8-BE45-86FE-5FBA0D9477CF}" srcOrd="2" destOrd="0" presId="urn:microsoft.com/office/officeart/2008/layout/LinedList"/>
    <dgm:cxn modelId="{FE3357A7-91FB-0B46-A541-0323E16D83B2}" type="presParOf" srcId="{11883C39-8116-EC4F-8BD6-7A13BF8F8D98}" destId="{8A596919-8F24-9445-92B3-ACE8AF92AF08}" srcOrd="2" destOrd="0" presId="urn:microsoft.com/office/officeart/2008/layout/LinedList"/>
    <dgm:cxn modelId="{5F2A74A3-1AB2-6646-BE69-9AB9CC7FD7C2}" type="presParOf" srcId="{11883C39-8116-EC4F-8BD6-7A13BF8F8D98}" destId="{C5D8BCAE-1267-D440-8BB2-C65E8D70E95B}" srcOrd="3" destOrd="0" presId="urn:microsoft.com/office/officeart/2008/layout/LinedList"/>
    <dgm:cxn modelId="{81A090C6-ABBD-5242-8B0B-F68465981A15}" type="presParOf" srcId="{03884FC5-027A-8A40-8A9A-A8C434A219E4}" destId="{21521C73-E925-7340-B290-417D3086AB54}" srcOrd="2" destOrd="0" presId="urn:microsoft.com/office/officeart/2008/layout/LinedList"/>
    <dgm:cxn modelId="{0FE0669C-C8FE-F346-B3EA-52F29F4F58B8}" type="presParOf" srcId="{03884FC5-027A-8A40-8A9A-A8C434A219E4}" destId="{BAB37B9A-6C67-4B41-ACB0-797B79BABF70}" srcOrd="3" destOrd="0" presId="urn:microsoft.com/office/officeart/2008/layout/LinedList"/>
    <dgm:cxn modelId="{837ED22E-B7C0-E147-8201-FBB3C7E9C6E0}" type="presParOf" srcId="{BAB37B9A-6C67-4B41-ACB0-797B79BABF70}" destId="{4FCA55B9-2EC7-984B-B9E9-6767E46453D1}" srcOrd="0" destOrd="0" presId="urn:microsoft.com/office/officeart/2008/layout/LinedList"/>
    <dgm:cxn modelId="{268428FF-BEF8-5842-9086-18F3614C4054}" type="presParOf" srcId="{BAB37B9A-6C67-4B41-ACB0-797B79BABF70}" destId="{9FEDB9D6-A793-D64E-B99A-DE2E524D597A}" srcOrd="1" destOrd="0" presId="urn:microsoft.com/office/officeart/2008/layout/LinedList"/>
    <dgm:cxn modelId="{A30DDB56-B43C-BE49-9E78-D426365BD9D7}" type="presParOf" srcId="{9FEDB9D6-A793-D64E-B99A-DE2E524D597A}" destId="{D1A1608C-EC85-8046-AE1B-AD50D51D1D04}" srcOrd="0" destOrd="0" presId="urn:microsoft.com/office/officeart/2008/layout/LinedList"/>
    <dgm:cxn modelId="{20C89405-AD19-D945-B723-5ECFE32BDC8A}" type="presParOf" srcId="{9FEDB9D6-A793-D64E-B99A-DE2E524D597A}" destId="{876FB22F-A941-4A42-84BB-B61720506C5B}" srcOrd="1" destOrd="0" presId="urn:microsoft.com/office/officeart/2008/layout/LinedList"/>
    <dgm:cxn modelId="{6CC9CE90-833C-1147-A912-D9651C1525C9}" type="presParOf" srcId="{876FB22F-A941-4A42-84BB-B61720506C5B}" destId="{C2DE3FF9-41C8-8142-A91A-579065E526EB}" srcOrd="0" destOrd="0" presId="urn:microsoft.com/office/officeart/2008/layout/LinedList"/>
    <dgm:cxn modelId="{A5C0C09A-EB58-A541-9B37-16035E73E335}" type="presParOf" srcId="{876FB22F-A941-4A42-84BB-B61720506C5B}" destId="{1274B1B8-11E6-0A43-AE71-CBF89E7794C9}" srcOrd="1" destOrd="0" presId="urn:microsoft.com/office/officeart/2008/layout/LinedList"/>
    <dgm:cxn modelId="{2D107E48-3AA1-AA44-99CE-471E87AE9A0C}" type="presParOf" srcId="{876FB22F-A941-4A42-84BB-B61720506C5B}" destId="{0C96CD20-5364-5744-9D5E-010D53C6196A}" srcOrd="2" destOrd="0" presId="urn:microsoft.com/office/officeart/2008/layout/LinedList"/>
    <dgm:cxn modelId="{153812E8-B01F-FD4B-A884-CD181C78B7C0}" type="presParOf" srcId="{9FEDB9D6-A793-D64E-B99A-DE2E524D597A}" destId="{F100E93D-3E68-A746-AA36-59D6519ADB7D}" srcOrd="2" destOrd="0" presId="urn:microsoft.com/office/officeart/2008/layout/LinedList"/>
    <dgm:cxn modelId="{74A8E8DD-478A-2C43-8866-62D7A7FA9E7C}" type="presParOf" srcId="{9FEDB9D6-A793-D64E-B99A-DE2E524D597A}" destId="{F9EBCA5D-65CC-534C-B042-C56D498EB4A5}" srcOrd="3" destOrd="0" presId="urn:microsoft.com/office/officeart/2008/layout/LinedList"/>
    <dgm:cxn modelId="{4D5A2DCE-648B-D541-B251-A51CE8D65BE4}" type="presParOf" srcId="{9FEDB9D6-A793-D64E-B99A-DE2E524D597A}" destId="{0AE611D0-D7A2-BB44-A541-EE287118524A}" srcOrd="4" destOrd="0" presId="urn:microsoft.com/office/officeart/2008/layout/LinedList"/>
    <dgm:cxn modelId="{05C60576-C8BC-864A-A6A8-D856F1D75B57}" type="presParOf" srcId="{0AE611D0-D7A2-BB44-A541-EE287118524A}" destId="{F09426BB-8480-3942-978F-7509013D1367}" srcOrd="0" destOrd="0" presId="urn:microsoft.com/office/officeart/2008/layout/LinedList"/>
    <dgm:cxn modelId="{66D49A7A-BA26-1A4A-B098-704F8D94EF0C}" type="presParOf" srcId="{0AE611D0-D7A2-BB44-A541-EE287118524A}" destId="{E60B1691-8CF4-D548-A170-DE251C8DDE7F}" srcOrd="1" destOrd="0" presId="urn:microsoft.com/office/officeart/2008/layout/LinedList"/>
    <dgm:cxn modelId="{D7DF812C-D018-7840-8666-666B2523F56A}" type="presParOf" srcId="{0AE611D0-D7A2-BB44-A541-EE287118524A}" destId="{E1AF9F82-6421-9540-A998-70123626340F}" srcOrd="2" destOrd="0" presId="urn:microsoft.com/office/officeart/2008/layout/LinedList"/>
    <dgm:cxn modelId="{B3F8CFED-A02F-184E-8A6C-5A515326B360}" type="presParOf" srcId="{9FEDB9D6-A793-D64E-B99A-DE2E524D597A}" destId="{62EE17F0-1AEE-B741-AA6D-DE4F159FAE97}" srcOrd="5" destOrd="0" presId="urn:microsoft.com/office/officeart/2008/layout/LinedList"/>
    <dgm:cxn modelId="{2B3E345D-504F-C749-98D1-AADF067A634D}" type="presParOf" srcId="{9FEDB9D6-A793-D64E-B99A-DE2E524D597A}" destId="{231B8E95-33AE-134D-B97C-FABA6630B6F7}" srcOrd="6" destOrd="0" presId="urn:microsoft.com/office/officeart/2008/layout/LinedList"/>
    <dgm:cxn modelId="{1686E201-F0EE-FB49-87D8-D55D8DEF02AC}" type="presParOf" srcId="{03884FC5-027A-8A40-8A9A-A8C434A219E4}" destId="{02783562-95C2-F14D-9420-D9E876F22A29}" srcOrd="4" destOrd="0" presId="urn:microsoft.com/office/officeart/2008/layout/LinedList"/>
    <dgm:cxn modelId="{896797E8-577F-7A4D-8E64-4C7EF4CAF531}" type="presParOf" srcId="{03884FC5-027A-8A40-8A9A-A8C434A219E4}" destId="{205B1D85-9E2C-B845-B31F-43A139AA4665}" srcOrd="5" destOrd="0" presId="urn:microsoft.com/office/officeart/2008/layout/LinedList"/>
    <dgm:cxn modelId="{3E8009A0-29FA-6D42-B1C1-EFEB8674CC3A}" type="presParOf" srcId="{205B1D85-9E2C-B845-B31F-43A139AA4665}" destId="{C843A8F2-D656-1A43-9C38-8A494AC11DF7}" srcOrd="0" destOrd="0" presId="urn:microsoft.com/office/officeart/2008/layout/LinedList"/>
    <dgm:cxn modelId="{DE8A75B2-68B0-2F48-8842-367967946CF0}" type="presParOf" srcId="{205B1D85-9E2C-B845-B31F-43A139AA4665}" destId="{96D1C10C-2486-A840-B00A-E89562ABAF13}" srcOrd="1" destOrd="0" presId="urn:microsoft.com/office/officeart/2008/layout/LinedList"/>
    <dgm:cxn modelId="{8A179104-6F46-ED42-9978-CD29160607EC}" type="presParOf" srcId="{96D1C10C-2486-A840-B00A-E89562ABAF13}" destId="{82F2F4A8-0E9E-404B-AF81-6C1B01D7BBBB}" srcOrd="0" destOrd="0" presId="urn:microsoft.com/office/officeart/2008/layout/LinedList"/>
    <dgm:cxn modelId="{3D5B5CA9-7347-A946-B073-F72A8C8E8AD1}" type="presParOf" srcId="{96D1C10C-2486-A840-B00A-E89562ABAF13}" destId="{6B216950-2508-F141-B9DE-07B2A26E046E}" srcOrd="1" destOrd="0" presId="urn:microsoft.com/office/officeart/2008/layout/LinedList"/>
    <dgm:cxn modelId="{8E26726D-588D-A54D-94D5-618537717DEA}" type="presParOf" srcId="{6B216950-2508-F141-B9DE-07B2A26E046E}" destId="{BBC1FB56-E948-8947-AFAE-C88439B138A4}" srcOrd="0" destOrd="0" presId="urn:microsoft.com/office/officeart/2008/layout/LinedList"/>
    <dgm:cxn modelId="{FDBDE5D5-FE90-FF48-BE8C-3DE50DF32473}" type="presParOf" srcId="{6B216950-2508-F141-B9DE-07B2A26E046E}" destId="{00786BB3-9A5A-6644-939D-1BE170D14F06}" srcOrd="1" destOrd="0" presId="urn:microsoft.com/office/officeart/2008/layout/LinedList"/>
    <dgm:cxn modelId="{31371877-D26C-644F-8DB7-768F2AD136D0}" type="presParOf" srcId="{6B216950-2508-F141-B9DE-07B2A26E046E}" destId="{96988960-2A72-434C-AF84-C927B76776C5}" srcOrd="2" destOrd="0" presId="urn:microsoft.com/office/officeart/2008/layout/LinedList"/>
    <dgm:cxn modelId="{0A3E7F5A-6BCA-2242-913F-CD152838210B}" type="presParOf" srcId="{96D1C10C-2486-A840-B00A-E89562ABAF13}" destId="{1E46781D-AEA3-B14E-ADE3-56E3B5AE5894}" srcOrd="2" destOrd="0" presId="urn:microsoft.com/office/officeart/2008/layout/LinedList"/>
    <dgm:cxn modelId="{A1BACEB8-954E-8C4B-9B28-D88E2003AC7C}" type="presParOf" srcId="{96D1C10C-2486-A840-B00A-E89562ABAF13}" destId="{C3A2E027-0B2E-A540-9B27-A940C845E087}" srcOrd="3" destOrd="0" presId="urn:microsoft.com/office/officeart/2008/layout/LinedList"/>
    <dgm:cxn modelId="{61A25E73-FACA-E94D-BD2D-707F78E2F004}" type="presParOf" srcId="{03884FC5-027A-8A40-8A9A-A8C434A219E4}" destId="{5B0B1292-C272-D04F-A7B2-29A759B23B15}" srcOrd="6" destOrd="0" presId="urn:microsoft.com/office/officeart/2008/layout/LinedList"/>
    <dgm:cxn modelId="{B1D42338-79DE-9C4D-AE8D-E38289D735EE}" type="presParOf" srcId="{03884FC5-027A-8A40-8A9A-A8C434A219E4}" destId="{1AD5B815-8730-174E-BB8A-B401FF1B72C5}" srcOrd="7" destOrd="0" presId="urn:microsoft.com/office/officeart/2008/layout/LinedList"/>
    <dgm:cxn modelId="{74F3418A-6E31-F24E-8B00-5CD774EA2722}" type="presParOf" srcId="{1AD5B815-8730-174E-BB8A-B401FF1B72C5}" destId="{5740F681-0778-1D4C-9DBF-3A7462E3FE2B}" srcOrd="0" destOrd="0" presId="urn:microsoft.com/office/officeart/2008/layout/LinedList"/>
    <dgm:cxn modelId="{EE42CD88-78FD-0149-B85B-AFA857D273A4}" type="presParOf" srcId="{1AD5B815-8730-174E-BB8A-B401FF1B72C5}" destId="{22CDCE70-802F-BE4F-8904-9E5951D80318}" srcOrd="1" destOrd="0" presId="urn:microsoft.com/office/officeart/2008/layout/LinedList"/>
    <dgm:cxn modelId="{55D6B793-8620-6D48-959E-C2E4420DD1E9}" type="presParOf" srcId="{22CDCE70-802F-BE4F-8904-9E5951D80318}" destId="{AD5960E9-9E17-6C4F-BAE9-EBE49229D131}" srcOrd="0" destOrd="0" presId="urn:microsoft.com/office/officeart/2008/layout/LinedList"/>
    <dgm:cxn modelId="{9ADA00AD-0BB6-4745-80D4-225C3270BAE0}" type="presParOf" srcId="{22CDCE70-802F-BE4F-8904-9E5951D80318}" destId="{184A2D2C-B6B1-1A45-BEFB-D9FC30A78608}" srcOrd="1" destOrd="0" presId="urn:microsoft.com/office/officeart/2008/layout/LinedList"/>
    <dgm:cxn modelId="{A35D510B-E647-4844-B7C3-08E296897C36}" type="presParOf" srcId="{184A2D2C-B6B1-1A45-BEFB-D9FC30A78608}" destId="{36941A96-841A-8B4E-B981-1BCA07412E5B}" srcOrd="0" destOrd="0" presId="urn:microsoft.com/office/officeart/2008/layout/LinedList"/>
    <dgm:cxn modelId="{532A8101-50B7-2F4D-8B1C-DEF6EFF32569}" type="presParOf" srcId="{184A2D2C-B6B1-1A45-BEFB-D9FC30A78608}" destId="{4A96293B-7C87-B647-929F-EBCBC7083245}" srcOrd="1" destOrd="0" presId="urn:microsoft.com/office/officeart/2008/layout/LinedList"/>
    <dgm:cxn modelId="{39297C05-1DB8-B34E-BE86-25F6BE4196D9}" type="presParOf" srcId="{184A2D2C-B6B1-1A45-BEFB-D9FC30A78608}" destId="{840AB1B5-27FF-6D4C-8418-FDB9870D982F}" srcOrd="2" destOrd="0" presId="urn:microsoft.com/office/officeart/2008/layout/LinedList"/>
    <dgm:cxn modelId="{51F5039E-4F0C-604C-A94D-76D30ABC0147}" type="presParOf" srcId="{22CDCE70-802F-BE4F-8904-9E5951D80318}" destId="{40507594-F4F0-9F42-A07D-9F7784103122}" srcOrd="2" destOrd="0" presId="urn:microsoft.com/office/officeart/2008/layout/LinedList"/>
    <dgm:cxn modelId="{20217870-CE3D-6740-ADD4-6C7C992C1CC6}" type="presParOf" srcId="{22CDCE70-802F-BE4F-8904-9E5951D80318}" destId="{7414C43C-AB30-914A-AD6D-06298B793FA8}" srcOrd="3" destOrd="0" presId="urn:microsoft.com/office/officeart/2008/layout/LinedList"/>
    <dgm:cxn modelId="{82D2233D-527B-C944-A435-5C37350CB08E}" type="presParOf" srcId="{03884FC5-027A-8A40-8A9A-A8C434A219E4}" destId="{F9290A54-BC0C-1B4B-B6E3-058CE43492A6}" srcOrd="8" destOrd="0" presId="urn:microsoft.com/office/officeart/2008/layout/LinedList"/>
    <dgm:cxn modelId="{E8BD6EE0-32FE-DF46-9862-2058A91F01BA}" type="presParOf" srcId="{03884FC5-027A-8A40-8A9A-A8C434A219E4}" destId="{7E64271F-6F10-6E4A-8D5E-62EB2D2884B2}" srcOrd="9" destOrd="0" presId="urn:microsoft.com/office/officeart/2008/layout/LinedList"/>
    <dgm:cxn modelId="{F8A77DCF-ED4B-374D-8409-A13A6F76E71B}" type="presParOf" srcId="{7E64271F-6F10-6E4A-8D5E-62EB2D2884B2}" destId="{4CC857F0-0E92-9E4B-A044-12CA4B40A6DF}" srcOrd="0" destOrd="0" presId="urn:microsoft.com/office/officeart/2008/layout/LinedList"/>
    <dgm:cxn modelId="{1ED061B8-AA42-224D-874D-889C914CBAB5}" type="presParOf" srcId="{7E64271F-6F10-6E4A-8D5E-62EB2D2884B2}" destId="{9CCA2068-4E54-9D4E-BB0F-CF87564363DE}" srcOrd="1" destOrd="0" presId="urn:microsoft.com/office/officeart/2008/layout/LinedList"/>
    <dgm:cxn modelId="{DC18CE21-610F-D44C-91FA-776E5E2B6D2F}" type="presParOf" srcId="{9CCA2068-4E54-9D4E-BB0F-CF87564363DE}" destId="{F7742BA0-22AA-9349-8B3E-C1C139871A11}" srcOrd="0" destOrd="0" presId="urn:microsoft.com/office/officeart/2008/layout/LinedList"/>
    <dgm:cxn modelId="{7FD83249-5AF1-F044-A359-8BD1A8A66433}" type="presParOf" srcId="{9CCA2068-4E54-9D4E-BB0F-CF87564363DE}" destId="{94EB33A4-C044-4942-AA4A-CA34F9E78E8D}" srcOrd="1" destOrd="0" presId="urn:microsoft.com/office/officeart/2008/layout/LinedList"/>
    <dgm:cxn modelId="{F59D1D0C-FB5D-484A-9F47-FE834F0DF1F6}" type="presParOf" srcId="{94EB33A4-C044-4942-AA4A-CA34F9E78E8D}" destId="{09F97150-8FE8-194D-9C47-F991F42FB06F}" srcOrd="0" destOrd="0" presId="urn:microsoft.com/office/officeart/2008/layout/LinedList"/>
    <dgm:cxn modelId="{82142E6B-BA6D-9E4F-AF6B-68613B9CE75A}" type="presParOf" srcId="{94EB33A4-C044-4942-AA4A-CA34F9E78E8D}" destId="{584F113B-0181-2847-8BC0-D8596E5CE953}" srcOrd="1" destOrd="0" presId="urn:microsoft.com/office/officeart/2008/layout/LinedList"/>
    <dgm:cxn modelId="{2DE8B9C0-2D5C-9B42-8BBB-D1CF10B00CB7}" type="presParOf" srcId="{94EB33A4-C044-4942-AA4A-CA34F9E78E8D}" destId="{284224AA-474C-AB4D-8817-0965AE6B6E2F}" srcOrd="2" destOrd="0" presId="urn:microsoft.com/office/officeart/2008/layout/LinedList"/>
    <dgm:cxn modelId="{85EF0262-FB90-014B-A39A-D72CFD637489}" type="presParOf" srcId="{9CCA2068-4E54-9D4E-BB0F-CF87564363DE}" destId="{CCC4BE1A-2D9F-2946-9649-3997EC1B6804}" srcOrd="2" destOrd="0" presId="urn:microsoft.com/office/officeart/2008/layout/LinedList"/>
    <dgm:cxn modelId="{91EAA5D6-A143-9741-B98F-94786B958E83}" type="presParOf" srcId="{9CCA2068-4E54-9D4E-BB0F-CF87564363DE}" destId="{531DCD28-8178-E54E-A96E-6B8DC15EC8FA}" srcOrd="3" destOrd="0" presId="urn:microsoft.com/office/officeart/2008/layout/LinedList"/>
    <dgm:cxn modelId="{A97949CA-E439-2943-AEEF-131CFF530632}" type="presParOf" srcId="{03884FC5-027A-8A40-8A9A-A8C434A219E4}" destId="{2E7E6959-CC6E-4B44-B157-DD33123A5D09}" srcOrd="10" destOrd="0" presId="urn:microsoft.com/office/officeart/2008/layout/LinedList"/>
    <dgm:cxn modelId="{532C0B4C-FA5B-2347-B95D-A9AF0D58B1DB}" type="presParOf" srcId="{03884FC5-027A-8A40-8A9A-A8C434A219E4}" destId="{C81D23DD-F6CA-6540-81BC-915617F8F8F2}" srcOrd="11" destOrd="0" presId="urn:microsoft.com/office/officeart/2008/layout/LinedList"/>
    <dgm:cxn modelId="{54557D04-CDB3-1B40-ABF6-5E3EDB56F5A7}" type="presParOf" srcId="{C81D23DD-F6CA-6540-81BC-915617F8F8F2}" destId="{605F3946-7E13-EF41-B922-FD4385597F3B}" srcOrd="0" destOrd="0" presId="urn:microsoft.com/office/officeart/2008/layout/LinedList"/>
    <dgm:cxn modelId="{2EB74043-D78B-FE4E-BD08-98B8A1DB19A5}" type="presParOf" srcId="{C81D23DD-F6CA-6540-81BC-915617F8F8F2}" destId="{109D53F5-8B54-F942-A96B-C8E6391C550D}" srcOrd="1" destOrd="0" presId="urn:microsoft.com/office/officeart/2008/layout/LinedList"/>
    <dgm:cxn modelId="{395B94D8-78F7-5549-98F8-A97185A5169D}" type="presParOf" srcId="{109D53F5-8B54-F942-A96B-C8E6391C550D}" destId="{B7C0A55F-118E-2446-B5BB-66C8E3F81BA7}" srcOrd="0" destOrd="0" presId="urn:microsoft.com/office/officeart/2008/layout/LinedList"/>
    <dgm:cxn modelId="{A287596F-56EC-9D4C-960E-BA8D1EDB424D}" type="presParOf" srcId="{109D53F5-8B54-F942-A96B-C8E6391C550D}" destId="{6AB90207-8DA4-484A-891A-37DAA784CFD8}" srcOrd="1" destOrd="0" presId="urn:microsoft.com/office/officeart/2008/layout/LinedList"/>
    <dgm:cxn modelId="{1B88DF46-0E50-3D46-94BD-D36405A72C98}" type="presParOf" srcId="{6AB90207-8DA4-484A-891A-37DAA784CFD8}" destId="{87520698-3C04-5142-AC81-BA7E084C5405}" srcOrd="0" destOrd="0" presId="urn:microsoft.com/office/officeart/2008/layout/LinedList"/>
    <dgm:cxn modelId="{DEEDFB20-66E1-7346-A2EE-DEC6CA6F6EF5}" type="presParOf" srcId="{6AB90207-8DA4-484A-891A-37DAA784CFD8}" destId="{CA869506-721B-214A-9CDB-9A4E489C717B}" srcOrd="1" destOrd="0" presId="urn:microsoft.com/office/officeart/2008/layout/LinedList"/>
    <dgm:cxn modelId="{DACA7EB0-3D2B-2048-9CC5-9F46211892D6}" type="presParOf" srcId="{6AB90207-8DA4-484A-891A-37DAA784CFD8}" destId="{C6077F7F-DB31-1045-BA08-1451911D3DAC}" srcOrd="2" destOrd="0" presId="urn:microsoft.com/office/officeart/2008/layout/LinedList"/>
    <dgm:cxn modelId="{FADEB1D8-63E4-4544-B8D2-808A8A3C7FCC}" type="presParOf" srcId="{109D53F5-8B54-F942-A96B-C8E6391C550D}" destId="{708ED32B-3EAC-7C4A-B31A-2194B09BB3F3}" srcOrd="2" destOrd="0" presId="urn:microsoft.com/office/officeart/2008/layout/LinedList"/>
    <dgm:cxn modelId="{7A4B9080-A8A4-9B44-AA4D-14D11E1579AC}" type="presParOf" srcId="{109D53F5-8B54-F942-A96B-C8E6391C550D}" destId="{759C1236-ABFA-9549-B2EE-6C0B9B313787}"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443085-3C38-4997-BC46-10A6741540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D33075-26A0-4DD2-8378-974D2C5105C7}">
      <dgm:prSet custT="1"/>
      <dgm:spPr/>
      <dgm:t>
        <a:bodyPr/>
        <a:lstStyle/>
        <a:p>
          <a:pPr>
            <a:lnSpc>
              <a:spcPct val="100000"/>
            </a:lnSpc>
          </a:pPr>
          <a:r>
            <a:rPr lang="en-US" sz="1400" dirty="0"/>
            <a:t>By the help of this predictive model, healthcare professionals can identify those who are at a high risk of contracting illnesses and take early action to stop the disease's beginning or progression.</a:t>
          </a:r>
        </a:p>
      </dgm:t>
    </dgm:pt>
    <dgm:pt modelId="{61888FE4-325F-4C10-9DA2-A4EEE77D8C4A}" type="parTrans" cxnId="{D7C047B5-27BE-491F-8625-D48BD3A7A6F1}">
      <dgm:prSet/>
      <dgm:spPr/>
      <dgm:t>
        <a:bodyPr/>
        <a:lstStyle/>
        <a:p>
          <a:endParaRPr lang="en-US"/>
        </a:p>
      </dgm:t>
    </dgm:pt>
    <dgm:pt modelId="{2DED097C-171E-497A-87C5-06E15D327749}" type="sibTrans" cxnId="{D7C047B5-27BE-491F-8625-D48BD3A7A6F1}">
      <dgm:prSet/>
      <dgm:spPr/>
      <dgm:t>
        <a:bodyPr/>
        <a:lstStyle/>
        <a:p>
          <a:endParaRPr lang="en-US"/>
        </a:p>
      </dgm:t>
    </dgm:pt>
    <dgm:pt modelId="{0A0E554E-8EF9-4367-9C19-627A01D8C3AA}">
      <dgm:prSet/>
      <dgm:spPr/>
      <dgm:t>
        <a:bodyPr/>
        <a:lstStyle/>
        <a:p>
          <a:pPr>
            <a:lnSpc>
              <a:spcPct val="100000"/>
            </a:lnSpc>
          </a:pPr>
          <a:r>
            <a:rPr lang="en-US"/>
            <a:t>Proactive care prevents costly treatments and hospitalizations, which lower healthcare costs while also improving patient outcomes.</a:t>
          </a:r>
        </a:p>
      </dgm:t>
    </dgm:pt>
    <dgm:pt modelId="{7AA5D00F-3474-4321-9FB2-35E118A036AA}" type="parTrans" cxnId="{CDAE1E36-28A5-4611-AF68-C0E175910F4E}">
      <dgm:prSet/>
      <dgm:spPr/>
      <dgm:t>
        <a:bodyPr/>
        <a:lstStyle/>
        <a:p>
          <a:endParaRPr lang="en-US"/>
        </a:p>
      </dgm:t>
    </dgm:pt>
    <dgm:pt modelId="{B161E406-B42D-4910-8D69-AF600518A5A0}" type="sibTrans" cxnId="{CDAE1E36-28A5-4611-AF68-C0E175910F4E}">
      <dgm:prSet/>
      <dgm:spPr/>
      <dgm:t>
        <a:bodyPr/>
        <a:lstStyle/>
        <a:p>
          <a:endParaRPr lang="en-US"/>
        </a:p>
      </dgm:t>
    </dgm:pt>
    <dgm:pt modelId="{143FCCDB-21DC-4550-8A7C-0D804E6178E1}">
      <dgm:prSet/>
      <dgm:spPr/>
      <dgm:t>
        <a:bodyPr/>
        <a:lstStyle/>
        <a:p>
          <a:pPr>
            <a:lnSpc>
              <a:spcPct val="100000"/>
            </a:lnSpc>
          </a:pPr>
          <a:r>
            <a:rPr lang="en-US"/>
            <a:t>By analyzing extensive datasets and identifying risk factors, public health agencies can implement targeted interventions and preventive strategies, leading to better overall population health outcomes. </a:t>
          </a:r>
        </a:p>
      </dgm:t>
    </dgm:pt>
    <dgm:pt modelId="{6F2AD44D-7411-4570-9866-EC9F3D7FB6E4}" type="parTrans" cxnId="{E9F94EA5-38D6-4C82-9707-C61AADAB35E0}">
      <dgm:prSet/>
      <dgm:spPr/>
      <dgm:t>
        <a:bodyPr/>
        <a:lstStyle/>
        <a:p>
          <a:endParaRPr lang="en-US"/>
        </a:p>
      </dgm:t>
    </dgm:pt>
    <dgm:pt modelId="{0D9545E6-6150-4298-81EE-DCF3EAECF663}" type="sibTrans" cxnId="{E9F94EA5-38D6-4C82-9707-C61AADAB35E0}">
      <dgm:prSet/>
      <dgm:spPr/>
      <dgm:t>
        <a:bodyPr/>
        <a:lstStyle/>
        <a:p>
          <a:endParaRPr lang="en-US"/>
        </a:p>
      </dgm:t>
    </dgm:pt>
    <dgm:pt modelId="{42D68408-3541-4D35-AA52-D98DB2EE5D57}" type="pres">
      <dgm:prSet presAssocID="{76443085-3C38-4997-BC46-10A674154003}" presName="root" presStyleCnt="0">
        <dgm:presLayoutVars>
          <dgm:dir/>
          <dgm:resizeHandles val="exact"/>
        </dgm:presLayoutVars>
      </dgm:prSet>
      <dgm:spPr/>
    </dgm:pt>
    <dgm:pt modelId="{E4F379B5-804E-4D60-AD9E-F54569A0B45F}" type="pres">
      <dgm:prSet presAssocID="{E5D33075-26A0-4DD2-8378-974D2C5105C7}" presName="compNode" presStyleCnt="0"/>
      <dgm:spPr/>
    </dgm:pt>
    <dgm:pt modelId="{9A684745-723F-4258-9209-F7CE3F8D2D4B}" type="pres">
      <dgm:prSet presAssocID="{E5D33075-26A0-4DD2-8378-974D2C5105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791C6CF0-D45C-41AF-B1FD-3698D3D4EFAC}" type="pres">
      <dgm:prSet presAssocID="{E5D33075-26A0-4DD2-8378-974D2C5105C7}" presName="spaceRect" presStyleCnt="0"/>
      <dgm:spPr/>
    </dgm:pt>
    <dgm:pt modelId="{B04650BB-5686-4A7A-B2EC-7762E7557F4A}" type="pres">
      <dgm:prSet presAssocID="{E5D33075-26A0-4DD2-8378-974D2C5105C7}" presName="textRect" presStyleLbl="revTx" presStyleIdx="0" presStyleCnt="3">
        <dgm:presLayoutVars>
          <dgm:chMax val="1"/>
          <dgm:chPref val="1"/>
        </dgm:presLayoutVars>
      </dgm:prSet>
      <dgm:spPr/>
    </dgm:pt>
    <dgm:pt modelId="{5B96F34F-5D21-452A-AE05-912C3E8191E9}" type="pres">
      <dgm:prSet presAssocID="{2DED097C-171E-497A-87C5-06E15D327749}" presName="sibTrans" presStyleCnt="0"/>
      <dgm:spPr/>
    </dgm:pt>
    <dgm:pt modelId="{4CF241F1-B3BD-4A2E-A24C-DD0CB273EC17}" type="pres">
      <dgm:prSet presAssocID="{0A0E554E-8EF9-4367-9C19-627A01D8C3AA}" presName="compNode" presStyleCnt="0"/>
      <dgm:spPr/>
    </dgm:pt>
    <dgm:pt modelId="{92156A9E-F2AB-454B-BD1D-89CDE8F1DA24}" type="pres">
      <dgm:prSet presAssocID="{0A0E554E-8EF9-4367-9C19-627A01D8C3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324A1369-00C9-4D61-AA9E-191D53409913}" type="pres">
      <dgm:prSet presAssocID="{0A0E554E-8EF9-4367-9C19-627A01D8C3AA}" presName="spaceRect" presStyleCnt="0"/>
      <dgm:spPr/>
    </dgm:pt>
    <dgm:pt modelId="{DA0FC56B-468C-477E-B7C8-CE0E5F1E7EE5}" type="pres">
      <dgm:prSet presAssocID="{0A0E554E-8EF9-4367-9C19-627A01D8C3AA}" presName="textRect" presStyleLbl="revTx" presStyleIdx="1" presStyleCnt="3">
        <dgm:presLayoutVars>
          <dgm:chMax val="1"/>
          <dgm:chPref val="1"/>
        </dgm:presLayoutVars>
      </dgm:prSet>
      <dgm:spPr/>
    </dgm:pt>
    <dgm:pt modelId="{13B8B138-50AB-4396-8281-AE039FD8DE0C}" type="pres">
      <dgm:prSet presAssocID="{B161E406-B42D-4910-8D69-AF600518A5A0}" presName="sibTrans" presStyleCnt="0"/>
      <dgm:spPr/>
    </dgm:pt>
    <dgm:pt modelId="{E92F241B-2AB3-4A13-A86A-60874663D0D4}" type="pres">
      <dgm:prSet presAssocID="{143FCCDB-21DC-4550-8A7C-0D804E6178E1}" presName="compNode" presStyleCnt="0"/>
      <dgm:spPr/>
    </dgm:pt>
    <dgm:pt modelId="{81235A62-F53D-4FC5-8CB8-28CA618F12A9}" type="pres">
      <dgm:prSet presAssocID="{143FCCDB-21DC-4550-8A7C-0D804E6178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E667295-B365-4A9F-820E-282B56B2132D}" type="pres">
      <dgm:prSet presAssocID="{143FCCDB-21DC-4550-8A7C-0D804E6178E1}" presName="spaceRect" presStyleCnt="0"/>
      <dgm:spPr/>
    </dgm:pt>
    <dgm:pt modelId="{AA322AA6-DFEB-46DE-8F17-7FC6FD6961FE}" type="pres">
      <dgm:prSet presAssocID="{143FCCDB-21DC-4550-8A7C-0D804E6178E1}" presName="textRect" presStyleLbl="revTx" presStyleIdx="2" presStyleCnt="3">
        <dgm:presLayoutVars>
          <dgm:chMax val="1"/>
          <dgm:chPref val="1"/>
        </dgm:presLayoutVars>
      </dgm:prSet>
      <dgm:spPr/>
    </dgm:pt>
  </dgm:ptLst>
  <dgm:cxnLst>
    <dgm:cxn modelId="{5AA08F05-33DF-E64B-ABD9-AC3285DC4A7A}" type="presOf" srcId="{76443085-3C38-4997-BC46-10A674154003}" destId="{42D68408-3541-4D35-AA52-D98DB2EE5D57}" srcOrd="0" destOrd="0" presId="urn:microsoft.com/office/officeart/2018/2/layout/IconLabelList"/>
    <dgm:cxn modelId="{CDAE1E36-28A5-4611-AF68-C0E175910F4E}" srcId="{76443085-3C38-4997-BC46-10A674154003}" destId="{0A0E554E-8EF9-4367-9C19-627A01D8C3AA}" srcOrd="1" destOrd="0" parTransId="{7AA5D00F-3474-4321-9FB2-35E118A036AA}" sibTransId="{B161E406-B42D-4910-8D69-AF600518A5A0}"/>
    <dgm:cxn modelId="{8A134B6B-4F4A-DC4E-8130-C0ED36972763}" type="presOf" srcId="{143FCCDB-21DC-4550-8A7C-0D804E6178E1}" destId="{AA322AA6-DFEB-46DE-8F17-7FC6FD6961FE}" srcOrd="0" destOrd="0" presId="urn:microsoft.com/office/officeart/2018/2/layout/IconLabelList"/>
    <dgm:cxn modelId="{E9F94EA5-38D6-4C82-9707-C61AADAB35E0}" srcId="{76443085-3C38-4997-BC46-10A674154003}" destId="{143FCCDB-21DC-4550-8A7C-0D804E6178E1}" srcOrd="2" destOrd="0" parTransId="{6F2AD44D-7411-4570-9866-EC9F3D7FB6E4}" sibTransId="{0D9545E6-6150-4298-81EE-DCF3EAECF663}"/>
    <dgm:cxn modelId="{D7C047B5-27BE-491F-8625-D48BD3A7A6F1}" srcId="{76443085-3C38-4997-BC46-10A674154003}" destId="{E5D33075-26A0-4DD2-8378-974D2C5105C7}" srcOrd="0" destOrd="0" parTransId="{61888FE4-325F-4C10-9DA2-A4EEE77D8C4A}" sibTransId="{2DED097C-171E-497A-87C5-06E15D327749}"/>
    <dgm:cxn modelId="{01E50EE9-1120-F547-96A7-F1713F0F6F6B}" type="presOf" srcId="{0A0E554E-8EF9-4367-9C19-627A01D8C3AA}" destId="{DA0FC56B-468C-477E-B7C8-CE0E5F1E7EE5}" srcOrd="0" destOrd="0" presId="urn:microsoft.com/office/officeart/2018/2/layout/IconLabelList"/>
    <dgm:cxn modelId="{BB067EF8-837B-4A4B-8481-D678A4E4F3F1}" type="presOf" srcId="{E5D33075-26A0-4DD2-8378-974D2C5105C7}" destId="{B04650BB-5686-4A7A-B2EC-7762E7557F4A}" srcOrd="0" destOrd="0" presId="urn:microsoft.com/office/officeart/2018/2/layout/IconLabelList"/>
    <dgm:cxn modelId="{50381299-E97B-8548-911E-B009C8B05140}" type="presParOf" srcId="{42D68408-3541-4D35-AA52-D98DB2EE5D57}" destId="{E4F379B5-804E-4D60-AD9E-F54569A0B45F}" srcOrd="0" destOrd="0" presId="urn:microsoft.com/office/officeart/2018/2/layout/IconLabelList"/>
    <dgm:cxn modelId="{9769B2A8-40FA-7049-AC8D-F2249F21D67A}" type="presParOf" srcId="{E4F379B5-804E-4D60-AD9E-F54569A0B45F}" destId="{9A684745-723F-4258-9209-F7CE3F8D2D4B}" srcOrd="0" destOrd="0" presId="urn:microsoft.com/office/officeart/2018/2/layout/IconLabelList"/>
    <dgm:cxn modelId="{686E0A14-BA21-ED41-A906-1BDF2FB1F9E1}" type="presParOf" srcId="{E4F379B5-804E-4D60-AD9E-F54569A0B45F}" destId="{791C6CF0-D45C-41AF-B1FD-3698D3D4EFAC}" srcOrd="1" destOrd="0" presId="urn:microsoft.com/office/officeart/2018/2/layout/IconLabelList"/>
    <dgm:cxn modelId="{BDFBFB65-74DB-594E-8E89-962268780C39}" type="presParOf" srcId="{E4F379B5-804E-4D60-AD9E-F54569A0B45F}" destId="{B04650BB-5686-4A7A-B2EC-7762E7557F4A}" srcOrd="2" destOrd="0" presId="urn:microsoft.com/office/officeart/2018/2/layout/IconLabelList"/>
    <dgm:cxn modelId="{8CACFE88-204E-5148-B4DC-60E94AA3EA8A}" type="presParOf" srcId="{42D68408-3541-4D35-AA52-D98DB2EE5D57}" destId="{5B96F34F-5D21-452A-AE05-912C3E8191E9}" srcOrd="1" destOrd="0" presId="urn:microsoft.com/office/officeart/2018/2/layout/IconLabelList"/>
    <dgm:cxn modelId="{9DBFB221-1D56-AC4B-90FC-B19E64476F3D}" type="presParOf" srcId="{42D68408-3541-4D35-AA52-D98DB2EE5D57}" destId="{4CF241F1-B3BD-4A2E-A24C-DD0CB273EC17}" srcOrd="2" destOrd="0" presId="urn:microsoft.com/office/officeart/2018/2/layout/IconLabelList"/>
    <dgm:cxn modelId="{21D6C864-B3DB-D541-9A05-D145F2682F5A}" type="presParOf" srcId="{4CF241F1-B3BD-4A2E-A24C-DD0CB273EC17}" destId="{92156A9E-F2AB-454B-BD1D-89CDE8F1DA24}" srcOrd="0" destOrd="0" presId="urn:microsoft.com/office/officeart/2018/2/layout/IconLabelList"/>
    <dgm:cxn modelId="{0B5A9AE4-960C-EB40-BE61-5AEBF138D4AE}" type="presParOf" srcId="{4CF241F1-B3BD-4A2E-A24C-DD0CB273EC17}" destId="{324A1369-00C9-4D61-AA9E-191D53409913}" srcOrd="1" destOrd="0" presId="urn:microsoft.com/office/officeart/2018/2/layout/IconLabelList"/>
    <dgm:cxn modelId="{58498F16-209C-A24C-B5D5-03EAC797EF52}" type="presParOf" srcId="{4CF241F1-B3BD-4A2E-A24C-DD0CB273EC17}" destId="{DA0FC56B-468C-477E-B7C8-CE0E5F1E7EE5}" srcOrd="2" destOrd="0" presId="urn:microsoft.com/office/officeart/2018/2/layout/IconLabelList"/>
    <dgm:cxn modelId="{5EC172DC-979A-CD42-8010-5B72EBB28DB2}" type="presParOf" srcId="{42D68408-3541-4D35-AA52-D98DB2EE5D57}" destId="{13B8B138-50AB-4396-8281-AE039FD8DE0C}" srcOrd="3" destOrd="0" presId="urn:microsoft.com/office/officeart/2018/2/layout/IconLabelList"/>
    <dgm:cxn modelId="{9A31876A-A5E3-0D4B-BE10-56C5947CDFA6}" type="presParOf" srcId="{42D68408-3541-4D35-AA52-D98DB2EE5D57}" destId="{E92F241B-2AB3-4A13-A86A-60874663D0D4}" srcOrd="4" destOrd="0" presId="urn:microsoft.com/office/officeart/2018/2/layout/IconLabelList"/>
    <dgm:cxn modelId="{73FBAAB6-7E06-1248-A18F-91C4029BF7D5}" type="presParOf" srcId="{E92F241B-2AB3-4A13-A86A-60874663D0D4}" destId="{81235A62-F53D-4FC5-8CB8-28CA618F12A9}" srcOrd="0" destOrd="0" presId="urn:microsoft.com/office/officeart/2018/2/layout/IconLabelList"/>
    <dgm:cxn modelId="{CA63A4D5-982E-634A-922E-B36466108151}" type="presParOf" srcId="{E92F241B-2AB3-4A13-A86A-60874663D0D4}" destId="{5E667295-B365-4A9F-820E-282B56B2132D}" srcOrd="1" destOrd="0" presId="urn:microsoft.com/office/officeart/2018/2/layout/IconLabelList"/>
    <dgm:cxn modelId="{4FC46885-CE74-9E4D-9E8B-903B57F2BDE3}" type="presParOf" srcId="{E92F241B-2AB3-4A13-A86A-60874663D0D4}" destId="{AA322AA6-DFEB-46DE-8F17-7FC6FD6961F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9F885B-807C-40A0-AE76-F4E7F767A7D7}"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F5D1FC72-569F-47AC-BDEF-5BD88BC45C78}">
      <dgm:prSet/>
      <dgm:spPr/>
      <dgm:t>
        <a:bodyPr/>
        <a:lstStyle/>
        <a:p>
          <a:r>
            <a:rPr lang="en-IN" dirty="0"/>
            <a:t>1. </a:t>
          </a:r>
          <a:r>
            <a:rPr lang="en-IN" dirty="0" err="1"/>
            <a:t>Sigfried</a:t>
          </a:r>
          <a:r>
            <a:rPr lang="en-IN" dirty="0"/>
            <a:t> Gold, </a:t>
          </a:r>
          <a:r>
            <a:rPr lang="en-IN" dirty="0" err="1"/>
            <a:t>Noemie</a:t>
          </a:r>
          <a:r>
            <a:rPr lang="en-IN" dirty="0"/>
            <a:t> </a:t>
          </a:r>
          <a:r>
            <a:rPr lang="en-IN" dirty="0" err="1"/>
            <a:t>Elhadad</a:t>
          </a:r>
          <a:r>
            <a:rPr lang="en-IN" dirty="0"/>
            <a:t> and James J Cimino, “Extracting Structured Medication Event Information from Discharge Summaries”, </a:t>
          </a:r>
          <a:r>
            <a:rPr lang="en-IN" i="1" dirty="0"/>
            <a:t>JAMIA symposium proceedings</a:t>
          </a:r>
          <a:r>
            <a:rPr lang="en-IN" dirty="0"/>
            <a:t>, 2008 </a:t>
          </a:r>
          <a:endParaRPr lang="en-US" dirty="0"/>
        </a:p>
      </dgm:t>
    </dgm:pt>
    <dgm:pt modelId="{33914658-B41C-44F9-AFD1-7A75BA211366}" type="parTrans" cxnId="{51D27D01-056F-4368-B561-EEAF8D16CEF7}">
      <dgm:prSet/>
      <dgm:spPr/>
      <dgm:t>
        <a:bodyPr/>
        <a:lstStyle/>
        <a:p>
          <a:endParaRPr lang="en-US"/>
        </a:p>
      </dgm:t>
    </dgm:pt>
    <dgm:pt modelId="{ECB7E62C-7942-4178-993B-0A8BFF66807D}" type="sibTrans" cxnId="{51D27D01-056F-4368-B561-EEAF8D16CEF7}">
      <dgm:prSet/>
      <dgm:spPr/>
      <dgm:t>
        <a:bodyPr/>
        <a:lstStyle/>
        <a:p>
          <a:endParaRPr lang="en-US"/>
        </a:p>
      </dgm:t>
    </dgm:pt>
    <dgm:pt modelId="{B49940A0-C116-4048-B220-A34621BC40E6}">
      <dgm:prSet/>
      <dgm:spPr/>
      <dgm:t>
        <a:bodyPr/>
        <a:lstStyle/>
        <a:p>
          <a:r>
            <a:rPr lang="en-IN" dirty="0"/>
            <a:t>2. R. </a:t>
          </a:r>
          <a:r>
            <a:rPr lang="en-IN" dirty="0" err="1"/>
            <a:t>Miotto</a:t>
          </a:r>
          <a:r>
            <a:rPr lang="en-IN" dirty="0"/>
            <a:t>, L. Li, B. A. Kidd, and J. T. Dudley, “Deep patient: An unsupervised representation to predict the future of patients from the electronic health records,” Sci. Rep., 2016. </a:t>
          </a:r>
          <a:endParaRPr lang="en-US" dirty="0"/>
        </a:p>
      </dgm:t>
    </dgm:pt>
    <dgm:pt modelId="{77B090B0-1DA5-404B-B82C-1B80AB3B29C2}" type="parTrans" cxnId="{EDA0F1DE-F846-4C48-BAA0-03E744446B92}">
      <dgm:prSet/>
      <dgm:spPr/>
      <dgm:t>
        <a:bodyPr/>
        <a:lstStyle/>
        <a:p>
          <a:endParaRPr lang="en-US"/>
        </a:p>
      </dgm:t>
    </dgm:pt>
    <dgm:pt modelId="{258D9AF0-F913-4135-A8AE-3F71DFDA7AAC}" type="sibTrans" cxnId="{EDA0F1DE-F846-4C48-BAA0-03E744446B92}">
      <dgm:prSet/>
      <dgm:spPr/>
      <dgm:t>
        <a:bodyPr/>
        <a:lstStyle/>
        <a:p>
          <a:endParaRPr lang="en-US"/>
        </a:p>
      </dgm:t>
    </dgm:pt>
    <dgm:pt modelId="{96698B74-262B-4B95-A2A1-FA6D298C5C40}">
      <dgm:prSet/>
      <dgm:spPr/>
      <dgm:t>
        <a:bodyPr/>
        <a:lstStyle/>
        <a:p>
          <a:r>
            <a:rPr lang="en-IN" dirty="0"/>
            <a:t>3. Jain D., Singh V., “Feature selection and classification systems for chronic disease prediction: a review”. </a:t>
          </a:r>
          <a:r>
            <a:rPr lang="en-IN" i="1" dirty="0"/>
            <a:t>Egyptian Informatics Journal, </a:t>
          </a:r>
          <a:r>
            <a:rPr lang="en-IN" dirty="0"/>
            <a:t>2018. </a:t>
          </a:r>
          <a:endParaRPr lang="en-US" dirty="0"/>
        </a:p>
      </dgm:t>
    </dgm:pt>
    <dgm:pt modelId="{A76E1D2C-184C-4C44-BDBF-627805C0676F}" type="parTrans" cxnId="{8AD75377-F3AB-4FC5-A7B1-F2C48D5A98C3}">
      <dgm:prSet/>
      <dgm:spPr/>
      <dgm:t>
        <a:bodyPr/>
        <a:lstStyle/>
        <a:p>
          <a:endParaRPr lang="en-US"/>
        </a:p>
      </dgm:t>
    </dgm:pt>
    <dgm:pt modelId="{D1496CE6-A273-41B4-BC7C-0644DEB47BA7}" type="sibTrans" cxnId="{8AD75377-F3AB-4FC5-A7B1-F2C48D5A98C3}">
      <dgm:prSet/>
      <dgm:spPr/>
      <dgm:t>
        <a:bodyPr/>
        <a:lstStyle/>
        <a:p>
          <a:endParaRPr lang="en-US"/>
        </a:p>
      </dgm:t>
    </dgm:pt>
    <dgm:pt modelId="{89A6D0A5-82D2-408D-A661-525FA7968003}">
      <dgm:prSet/>
      <dgm:spPr/>
      <dgm:t>
        <a:bodyPr/>
        <a:lstStyle/>
        <a:p>
          <a:r>
            <a:rPr lang="en-IN" dirty="0"/>
            <a:t>4. 4. Ghosh P., Azam S., Karim A., </a:t>
          </a:r>
          <a:r>
            <a:rPr lang="en-IN" dirty="0" err="1"/>
            <a:t>Jonkman</a:t>
          </a:r>
          <a:r>
            <a:rPr lang="en-IN" dirty="0"/>
            <a:t> M., Hasan M. D. Z. “Use of efficient machine learning techniques in the identification of patients with heart diseases”, Proceedings of the 2021 the 5th International Conference on Information System and Data Mining, 2021. </a:t>
          </a:r>
          <a:endParaRPr lang="en-US" dirty="0"/>
        </a:p>
      </dgm:t>
    </dgm:pt>
    <dgm:pt modelId="{7266D0B0-6E9B-4535-BE43-ADA7FB35A22B}" type="parTrans" cxnId="{2DAF9185-0CF2-4000-86C8-69967982DCA3}">
      <dgm:prSet/>
      <dgm:spPr/>
      <dgm:t>
        <a:bodyPr/>
        <a:lstStyle/>
        <a:p>
          <a:endParaRPr lang="en-US"/>
        </a:p>
      </dgm:t>
    </dgm:pt>
    <dgm:pt modelId="{530B94B3-9801-49AD-82E9-1913A5BA6307}" type="sibTrans" cxnId="{2DAF9185-0CF2-4000-86C8-69967982DCA3}">
      <dgm:prSet/>
      <dgm:spPr/>
      <dgm:t>
        <a:bodyPr/>
        <a:lstStyle/>
        <a:p>
          <a:endParaRPr lang="en-US"/>
        </a:p>
      </dgm:t>
    </dgm:pt>
    <dgm:pt modelId="{79FEF902-93C5-5342-AD83-A146685E31E1}" type="pres">
      <dgm:prSet presAssocID="{089F885B-807C-40A0-AE76-F4E7F767A7D7}" presName="vert0" presStyleCnt="0">
        <dgm:presLayoutVars>
          <dgm:dir/>
          <dgm:animOne val="branch"/>
          <dgm:animLvl val="lvl"/>
        </dgm:presLayoutVars>
      </dgm:prSet>
      <dgm:spPr/>
    </dgm:pt>
    <dgm:pt modelId="{CEAA3C89-1653-3241-A3AA-F0311A05C2DC}" type="pres">
      <dgm:prSet presAssocID="{F5D1FC72-569F-47AC-BDEF-5BD88BC45C78}" presName="thickLine" presStyleLbl="alignNode1" presStyleIdx="0" presStyleCnt="4"/>
      <dgm:spPr/>
    </dgm:pt>
    <dgm:pt modelId="{FA1F32E4-7803-8F4F-BFAE-56F76A240316}" type="pres">
      <dgm:prSet presAssocID="{F5D1FC72-569F-47AC-BDEF-5BD88BC45C78}" presName="horz1" presStyleCnt="0"/>
      <dgm:spPr/>
    </dgm:pt>
    <dgm:pt modelId="{1FA99590-ED6B-A941-99AA-BB8533475514}" type="pres">
      <dgm:prSet presAssocID="{F5D1FC72-569F-47AC-BDEF-5BD88BC45C78}" presName="tx1" presStyleLbl="revTx" presStyleIdx="0" presStyleCnt="4"/>
      <dgm:spPr/>
    </dgm:pt>
    <dgm:pt modelId="{D4661C47-EEEE-904E-B9B3-2126E6F01C06}" type="pres">
      <dgm:prSet presAssocID="{F5D1FC72-569F-47AC-BDEF-5BD88BC45C78}" presName="vert1" presStyleCnt="0"/>
      <dgm:spPr/>
    </dgm:pt>
    <dgm:pt modelId="{2C89C8B4-52E1-3747-A8EA-D97912AFBB89}" type="pres">
      <dgm:prSet presAssocID="{B49940A0-C116-4048-B220-A34621BC40E6}" presName="thickLine" presStyleLbl="alignNode1" presStyleIdx="1" presStyleCnt="4"/>
      <dgm:spPr/>
    </dgm:pt>
    <dgm:pt modelId="{CAAB820B-CFF2-7344-BA52-E9F0D4A729A6}" type="pres">
      <dgm:prSet presAssocID="{B49940A0-C116-4048-B220-A34621BC40E6}" presName="horz1" presStyleCnt="0"/>
      <dgm:spPr/>
    </dgm:pt>
    <dgm:pt modelId="{F0107F43-2225-5E4D-AF6A-3590B5EE75E9}" type="pres">
      <dgm:prSet presAssocID="{B49940A0-C116-4048-B220-A34621BC40E6}" presName="tx1" presStyleLbl="revTx" presStyleIdx="1" presStyleCnt="4"/>
      <dgm:spPr/>
    </dgm:pt>
    <dgm:pt modelId="{10191F4A-DA80-374B-A2F6-477D10C57854}" type="pres">
      <dgm:prSet presAssocID="{B49940A0-C116-4048-B220-A34621BC40E6}" presName="vert1" presStyleCnt="0"/>
      <dgm:spPr/>
    </dgm:pt>
    <dgm:pt modelId="{5696CCFF-DBE2-7E4D-933A-82FD627BC559}" type="pres">
      <dgm:prSet presAssocID="{96698B74-262B-4B95-A2A1-FA6D298C5C40}" presName="thickLine" presStyleLbl="alignNode1" presStyleIdx="2" presStyleCnt="4"/>
      <dgm:spPr/>
    </dgm:pt>
    <dgm:pt modelId="{49BC2C70-C53E-9D40-AFC1-0B91796E133D}" type="pres">
      <dgm:prSet presAssocID="{96698B74-262B-4B95-A2A1-FA6D298C5C40}" presName="horz1" presStyleCnt="0"/>
      <dgm:spPr/>
    </dgm:pt>
    <dgm:pt modelId="{E802C7BA-B992-1447-AA61-17F3A02E95AE}" type="pres">
      <dgm:prSet presAssocID="{96698B74-262B-4B95-A2A1-FA6D298C5C40}" presName="tx1" presStyleLbl="revTx" presStyleIdx="2" presStyleCnt="4"/>
      <dgm:spPr/>
    </dgm:pt>
    <dgm:pt modelId="{9026EE0D-EABF-0F41-996A-D0182A7F6F1D}" type="pres">
      <dgm:prSet presAssocID="{96698B74-262B-4B95-A2A1-FA6D298C5C40}" presName="vert1" presStyleCnt="0"/>
      <dgm:spPr/>
    </dgm:pt>
    <dgm:pt modelId="{F0378130-FDEF-0248-B733-619DD2B2D817}" type="pres">
      <dgm:prSet presAssocID="{89A6D0A5-82D2-408D-A661-525FA7968003}" presName="thickLine" presStyleLbl="alignNode1" presStyleIdx="3" presStyleCnt="4"/>
      <dgm:spPr/>
    </dgm:pt>
    <dgm:pt modelId="{57CE00D9-F5DF-894F-A716-F0C9628C49B0}" type="pres">
      <dgm:prSet presAssocID="{89A6D0A5-82D2-408D-A661-525FA7968003}" presName="horz1" presStyleCnt="0"/>
      <dgm:spPr/>
    </dgm:pt>
    <dgm:pt modelId="{EEBF64BF-BDFA-1749-A6F9-B3DB95BC2CDF}" type="pres">
      <dgm:prSet presAssocID="{89A6D0A5-82D2-408D-A661-525FA7968003}" presName="tx1" presStyleLbl="revTx" presStyleIdx="3" presStyleCnt="4"/>
      <dgm:spPr/>
    </dgm:pt>
    <dgm:pt modelId="{EA73F599-24D7-AE49-AF38-C6FF24F3E5C0}" type="pres">
      <dgm:prSet presAssocID="{89A6D0A5-82D2-408D-A661-525FA7968003}" presName="vert1" presStyleCnt="0"/>
      <dgm:spPr/>
    </dgm:pt>
  </dgm:ptLst>
  <dgm:cxnLst>
    <dgm:cxn modelId="{51D27D01-056F-4368-B561-EEAF8D16CEF7}" srcId="{089F885B-807C-40A0-AE76-F4E7F767A7D7}" destId="{F5D1FC72-569F-47AC-BDEF-5BD88BC45C78}" srcOrd="0" destOrd="0" parTransId="{33914658-B41C-44F9-AFD1-7A75BA211366}" sibTransId="{ECB7E62C-7942-4178-993B-0A8BFF66807D}"/>
    <dgm:cxn modelId="{7D58AF1E-9AA0-2644-99CF-96382B533B99}" type="presOf" srcId="{96698B74-262B-4B95-A2A1-FA6D298C5C40}" destId="{E802C7BA-B992-1447-AA61-17F3A02E95AE}" srcOrd="0" destOrd="0" presId="urn:microsoft.com/office/officeart/2008/layout/LinedList"/>
    <dgm:cxn modelId="{F01FD25A-EC4B-464D-B305-271DBE010379}" type="presOf" srcId="{089F885B-807C-40A0-AE76-F4E7F767A7D7}" destId="{79FEF902-93C5-5342-AD83-A146685E31E1}" srcOrd="0" destOrd="0" presId="urn:microsoft.com/office/officeart/2008/layout/LinedList"/>
    <dgm:cxn modelId="{8AD75377-F3AB-4FC5-A7B1-F2C48D5A98C3}" srcId="{089F885B-807C-40A0-AE76-F4E7F767A7D7}" destId="{96698B74-262B-4B95-A2A1-FA6D298C5C40}" srcOrd="2" destOrd="0" parTransId="{A76E1D2C-184C-4C44-BDBF-627805C0676F}" sibTransId="{D1496CE6-A273-41B4-BC7C-0644DEB47BA7}"/>
    <dgm:cxn modelId="{2DAF9185-0CF2-4000-86C8-69967982DCA3}" srcId="{089F885B-807C-40A0-AE76-F4E7F767A7D7}" destId="{89A6D0A5-82D2-408D-A661-525FA7968003}" srcOrd="3" destOrd="0" parTransId="{7266D0B0-6E9B-4535-BE43-ADA7FB35A22B}" sibTransId="{530B94B3-9801-49AD-82E9-1913A5BA6307}"/>
    <dgm:cxn modelId="{58CEAFA2-8D11-8A46-9230-2450EE599224}" type="presOf" srcId="{F5D1FC72-569F-47AC-BDEF-5BD88BC45C78}" destId="{1FA99590-ED6B-A941-99AA-BB8533475514}" srcOrd="0" destOrd="0" presId="urn:microsoft.com/office/officeart/2008/layout/LinedList"/>
    <dgm:cxn modelId="{9C3006B0-3457-874F-904D-E87B472B0586}" type="presOf" srcId="{B49940A0-C116-4048-B220-A34621BC40E6}" destId="{F0107F43-2225-5E4D-AF6A-3590B5EE75E9}" srcOrd="0" destOrd="0" presId="urn:microsoft.com/office/officeart/2008/layout/LinedList"/>
    <dgm:cxn modelId="{EDA0F1DE-F846-4C48-BAA0-03E744446B92}" srcId="{089F885B-807C-40A0-AE76-F4E7F767A7D7}" destId="{B49940A0-C116-4048-B220-A34621BC40E6}" srcOrd="1" destOrd="0" parTransId="{77B090B0-1DA5-404B-B82C-1B80AB3B29C2}" sibTransId="{258D9AF0-F913-4135-A8AE-3F71DFDA7AAC}"/>
    <dgm:cxn modelId="{3E9704E3-F6C2-8642-B782-008D01683BDD}" type="presOf" srcId="{89A6D0A5-82D2-408D-A661-525FA7968003}" destId="{EEBF64BF-BDFA-1749-A6F9-B3DB95BC2CDF}" srcOrd="0" destOrd="0" presId="urn:microsoft.com/office/officeart/2008/layout/LinedList"/>
    <dgm:cxn modelId="{6F8A7EE8-D231-6641-A6AD-CB65DA1F1A81}" type="presParOf" srcId="{79FEF902-93C5-5342-AD83-A146685E31E1}" destId="{CEAA3C89-1653-3241-A3AA-F0311A05C2DC}" srcOrd="0" destOrd="0" presId="urn:microsoft.com/office/officeart/2008/layout/LinedList"/>
    <dgm:cxn modelId="{CCDBA693-5D77-134E-A81F-99E1D4E8B2E6}" type="presParOf" srcId="{79FEF902-93C5-5342-AD83-A146685E31E1}" destId="{FA1F32E4-7803-8F4F-BFAE-56F76A240316}" srcOrd="1" destOrd="0" presId="urn:microsoft.com/office/officeart/2008/layout/LinedList"/>
    <dgm:cxn modelId="{03D20C2E-07FF-A540-B07D-B7446AACACD9}" type="presParOf" srcId="{FA1F32E4-7803-8F4F-BFAE-56F76A240316}" destId="{1FA99590-ED6B-A941-99AA-BB8533475514}" srcOrd="0" destOrd="0" presId="urn:microsoft.com/office/officeart/2008/layout/LinedList"/>
    <dgm:cxn modelId="{E54AC1B2-A9EF-1D46-96AF-8BDF8453CE35}" type="presParOf" srcId="{FA1F32E4-7803-8F4F-BFAE-56F76A240316}" destId="{D4661C47-EEEE-904E-B9B3-2126E6F01C06}" srcOrd="1" destOrd="0" presId="urn:microsoft.com/office/officeart/2008/layout/LinedList"/>
    <dgm:cxn modelId="{BB02D795-E64C-BF49-AF79-2110BA3B330F}" type="presParOf" srcId="{79FEF902-93C5-5342-AD83-A146685E31E1}" destId="{2C89C8B4-52E1-3747-A8EA-D97912AFBB89}" srcOrd="2" destOrd="0" presId="urn:microsoft.com/office/officeart/2008/layout/LinedList"/>
    <dgm:cxn modelId="{FFE95977-E7E3-6941-94D5-E5F932EA9C5F}" type="presParOf" srcId="{79FEF902-93C5-5342-AD83-A146685E31E1}" destId="{CAAB820B-CFF2-7344-BA52-E9F0D4A729A6}" srcOrd="3" destOrd="0" presId="urn:microsoft.com/office/officeart/2008/layout/LinedList"/>
    <dgm:cxn modelId="{B03AD8C3-9E1B-C34B-8B3F-D38F44D3DA68}" type="presParOf" srcId="{CAAB820B-CFF2-7344-BA52-E9F0D4A729A6}" destId="{F0107F43-2225-5E4D-AF6A-3590B5EE75E9}" srcOrd="0" destOrd="0" presId="urn:microsoft.com/office/officeart/2008/layout/LinedList"/>
    <dgm:cxn modelId="{19FED2B6-7C6E-984A-9DB7-9568D58635DE}" type="presParOf" srcId="{CAAB820B-CFF2-7344-BA52-E9F0D4A729A6}" destId="{10191F4A-DA80-374B-A2F6-477D10C57854}" srcOrd="1" destOrd="0" presId="urn:microsoft.com/office/officeart/2008/layout/LinedList"/>
    <dgm:cxn modelId="{92692616-EE16-D843-8C94-C280965AA96D}" type="presParOf" srcId="{79FEF902-93C5-5342-AD83-A146685E31E1}" destId="{5696CCFF-DBE2-7E4D-933A-82FD627BC559}" srcOrd="4" destOrd="0" presId="urn:microsoft.com/office/officeart/2008/layout/LinedList"/>
    <dgm:cxn modelId="{55C4B877-D7CD-784D-9C51-6B31506CDAD9}" type="presParOf" srcId="{79FEF902-93C5-5342-AD83-A146685E31E1}" destId="{49BC2C70-C53E-9D40-AFC1-0B91796E133D}" srcOrd="5" destOrd="0" presId="urn:microsoft.com/office/officeart/2008/layout/LinedList"/>
    <dgm:cxn modelId="{47327700-F3BB-0B4B-AF07-990B7FE10B65}" type="presParOf" srcId="{49BC2C70-C53E-9D40-AFC1-0B91796E133D}" destId="{E802C7BA-B992-1447-AA61-17F3A02E95AE}" srcOrd="0" destOrd="0" presId="urn:microsoft.com/office/officeart/2008/layout/LinedList"/>
    <dgm:cxn modelId="{B5669846-677C-C243-B7D7-B3B32C2F270E}" type="presParOf" srcId="{49BC2C70-C53E-9D40-AFC1-0B91796E133D}" destId="{9026EE0D-EABF-0F41-996A-D0182A7F6F1D}" srcOrd="1" destOrd="0" presId="urn:microsoft.com/office/officeart/2008/layout/LinedList"/>
    <dgm:cxn modelId="{E186B0F1-E945-C042-8EB0-91895269F4AB}" type="presParOf" srcId="{79FEF902-93C5-5342-AD83-A146685E31E1}" destId="{F0378130-FDEF-0248-B733-619DD2B2D817}" srcOrd="6" destOrd="0" presId="urn:microsoft.com/office/officeart/2008/layout/LinedList"/>
    <dgm:cxn modelId="{8655B466-576B-914D-946E-81897F1F6589}" type="presParOf" srcId="{79FEF902-93C5-5342-AD83-A146685E31E1}" destId="{57CE00D9-F5DF-894F-A716-F0C9628C49B0}" srcOrd="7" destOrd="0" presId="urn:microsoft.com/office/officeart/2008/layout/LinedList"/>
    <dgm:cxn modelId="{031FF4E9-049E-0941-85E8-445CC136ED2B}" type="presParOf" srcId="{57CE00D9-F5DF-894F-A716-F0C9628C49B0}" destId="{EEBF64BF-BDFA-1749-A6F9-B3DB95BC2CDF}" srcOrd="0" destOrd="0" presId="urn:microsoft.com/office/officeart/2008/layout/LinedList"/>
    <dgm:cxn modelId="{E33AC079-A0A8-B149-B842-A1E98A21DCCD}" type="presParOf" srcId="{57CE00D9-F5DF-894F-A716-F0C9628C49B0}" destId="{EA73F599-24D7-AE49-AF38-C6FF24F3E5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985B1-380A-9F4A-8ED5-9FBFB63DB38C}">
      <dsp:nvSpPr>
        <dsp:cNvPr id="0" name=""/>
        <dsp:cNvSpPr/>
      </dsp:nvSpPr>
      <dsp:spPr>
        <a:xfrm>
          <a:off x="0" y="414570"/>
          <a:ext cx="6900512" cy="201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16560" rIns="535556"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t>Predictive analysis in healthcare allows for early disease detection and proactive interventions.</a:t>
          </a:r>
          <a:endParaRPr lang="en-US" sz="2000" kern="1200"/>
        </a:p>
        <a:p>
          <a:pPr marL="228600" lvl="1" indent="-228600" algn="l" defTabSz="889000">
            <a:lnSpc>
              <a:spcPct val="90000"/>
            </a:lnSpc>
            <a:spcBef>
              <a:spcPct val="0"/>
            </a:spcBef>
            <a:spcAft>
              <a:spcPct val="15000"/>
            </a:spcAft>
            <a:buChar char="•"/>
          </a:pPr>
          <a:r>
            <a:rPr lang="en-IN" sz="2000" kern="1200" dirty="0"/>
            <a:t>Self-prescription introduces convenience and accessibility to healthcare, particularly in remote areas.</a:t>
          </a:r>
          <a:endParaRPr lang="en-US" sz="2000" kern="1200" dirty="0"/>
        </a:p>
      </dsp:txBody>
      <dsp:txXfrm>
        <a:off x="0" y="414570"/>
        <a:ext cx="6900512" cy="2016000"/>
      </dsp:txXfrm>
    </dsp:sp>
    <dsp:sp modelId="{2E1EA5B9-BBFA-1C4B-A67C-2144E6BE8653}">
      <dsp:nvSpPr>
        <dsp:cNvPr id="0" name=""/>
        <dsp:cNvSpPr/>
      </dsp:nvSpPr>
      <dsp:spPr>
        <a:xfrm>
          <a:off x="345025" y="119370"/>
          <a:ext cx="4830358" cy="590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defRPr b="1"/>
          </a:pPr>
          <a:r>
            <a:rPr lang="en-US" sz="2000" kern="1200"/>
            <a:t>Background:</a:t>
          </a:r>
        </a:p>
      </dsp:txBody>
      <dsp:txXfrm>
        <a:off x="373846" y="148191"/>
        <a:ext cx="4772716" cy="532757"/>
      </dsp:txXfrm>
    </dsp:sp>
    <dsp:sp modelId="{DA1CD482-9B2E-7B47-AD11-C4252E50539C}">
      <dsp:nvSpPr>
        <dsp:cNvPr id="0" name=""/>
        <dsp:cNvSpPr/>
      </dsp:nvSpPr>
      <dsp:spPr>
        <a:xfrm>
          <a:off x="0" y="2833770"/>
          <a:ext cx="6900512" cy="258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16560" rIns="535556"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t>Early detection of diseases is crucial for proactive interventions and improved patient outcomes.</a:t>
          </a:r>
          <a:endParaRPr lang="en-US" sz="2000" kern="1200"/>
        </a:p>
        <a:p>
          <a:pPr marL="228600" lvl="1" indent="-228600" algn="l" defTabSz="889000">
            <a:lnSpc>
              <a:spcPct val="90000"/>
            </a:lnSpc>
            <a:spcBef>
              <a:spcPct val="0"/>
            </a:spcBef>
            <a:spcAft>
              <a:spcPct val="15000"/>
            </a:spcAft>
            <a:buChar char="•"/>
          </a:pPr>
          <a:r>
            <a:rPr lang="en-IN" sz="2000" kern="1200" dirty="0"/>
            <a:t>This project aims to develop models that not only optimize prescription decisions and early disease detection but also integrate the benefits of self-prescription for enhanced healthcare accessibility and patient care.</a:t>
          </a:r>
          <a:endParaRPr lang="en-US" sz="2000" kern="1200" dirty="0"/>
        </a:p>
      </dsp:txBody>
      <dsp:txXfrm>
        <a:off x="0" y="2833770"/>
        <a:ext cx="6900512" cy="2583000"/>
      </dsp:txXfrm>
    </dsp:sp>
    <dsp:sp modelId="{AE0290AB-2C00-9A46-8E22-6D707FD0C5B1}">
      <dsp:nvSpPr>
        <dsp:cNvPr id="0" name=""/>
        <dsp:cNvSpPr/>
      </dsp:nvSpPr>
      <dsp:spPr>
        <a:xfrm>
          <a:off x="345025" y="2538570"/>
          <a:ext cx="4830358" cy="590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defRPr b="1"/>
          </a:pPr>
          <a:r>
            <a:rPr lang="en-IN" sz="2000" kern="1200"/>
            <a:t>Problem Statement:</a:t>
          </a:r>
          <a:endParaRPr lang="en-US" sz="2000" kern="1200"/>
        </a:p>
      </dsp:txBody>
      <dsp:txXfrm>
        <a:off x="373846" y="2567391"/>
        <a:ext cx="4772716" cy="5327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07C7A-58D4-4B94-89D8-712545A51AF9}">
      <dsp:nvSpPr>
        <dsp:cNvPr id="0" name=""/>
        <dsp:cNvSpPr/>
      </dsp:nvSpPr>
      <dsp:spPr>
        <a:xfrm>
          <a:off x="667207" y="518916"/>
          <a:ext cx="715394" cy="715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25118-ECC8-497A-891E-3CDCC7E904E4}">
      <dsp:nvSpPr>
        <dsp:cNvPr id="0" name=""/>
        <dsp:cNvSpPr/>
      </dsp:nvSpPr>
      <dsp:spPr>
        <a:xfrm>
          <a:off x="2912" y="1440354"/>
          <a:ext cx="2043984" cy="44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dirty="0"/>
            <a:t>1. </a:t>
          </a:r>
          <a:r>
            <a:rPr lang="en-IN" sz="1400" b="1" kern="1200" dirty="0"/>
            <a:t>Data Collection and Pre-processing</a:t>
          </a:r>
          <a:r>
            <a:rPr lang="en-IN" sz="1400" kern="1200" dirty="0"/>
            <a:t>:</a:t>
          </a:r>
          <a:endParaRPr lang="en-US" sz="1400" kern="1200" dirty="0"/>
        </a:p>
      </dsp:txBody>
      <dsp:txXfrm>
        <a:off x="2912" y="1440354"/>
        <a:ext cx="2043984" cy="440734"/>
      </dsp:txXfrm>
    </dsp:sp>
    <dsp:sp modelId="{D45A1947-11A4-42EF-97CD-425EE4236609}">
      <dsp:nvSpPr>
        <dsp:cNvPr id="0" name=""/>
        <dsp:cNvSpPr/>
      </dsp:nvSpPr>
      <dsp:spPr>
        <a:xfrm>
          <a:off x="2912" y="1976922"/>
          <a:ext cx="2043984" cy="333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i="0" kern="1200" dirty="0"/>
            <a:t>Data Collection</a:t>
          </a:r>
          <a:r>
            <a:rPr lang="en-IN" sz="1400" b="0" i="0" kern="1200" dirty="0"/>
            <a:t>: The publicly available dataset: Medical Information Mart for Intensive Care III (MIMIC III) is being used for this project.</a:t>
          </a:r>
          <a:endParaRPr lang="en-US" sz="1400" kern="1200" dirty="0"/>
        </a:p>
        <a:p>
          <a:pPr marL="0" lvl="0" indent="0" algn="ctr" defTabSz="622300">
            <a:lnSpc>
              <a:spcPct val="100000"/>
            </a:lnSpc>
            <a:spcBef>
              <a:spcPct val="0"/>
            </a:spcBef>
            <a:spcAft>
              <a:spcPct val="35000"/>
            </a:spcAft>
            <a:buNone/>
          </a:pPr>
          <a:r>
            <a:rPr lang="en-IN" sz="1400" b="1" i="0" kern="1200" dirty="0"/>
            <a:t>Data Processing</a:t>
          </a:r>
          <a:r>
            <a:rPr lang="en-IN" sz="1400" b="0" i="0" kern="1200" dirty="0"/>
            <a:t>: Data from different tables like '</a:t>
          </a:r>
          <a:r>
            <a:rPr lang="en-IN" sz="1400" b="0" i="0" kern="1200" dirty="0" err="1"/>
            <a:t>PATIENTS.csv</a:t>
          </a:r>
          <a:r>
            <a:rPr lang="en-IN" sz="1400" b="0" i="0" kern="1200" dirty="0"/>
            <a:t>', '</a:t>
          </a:r>
          <a:r>
            <a:rPr lang="en-IN" sz="1400" b="0" i="0" kern="1200" dirty="0" err="1"/>
            <a:t>CHARTEVENTS.csv</a:t>
          </a:r>
          <a:r>
            <a:rPr lang="en-IN" sz="1400" b="0" i="0" kern="1200" dirty="0"/>
            <a:t>', '</a:t>
          </a:r>
          <a:r>
            <a:rPr lang="en-IN" sz="1400" b="0" i="0" kern="1200" dirty="0" err="1"/>
            <a:t>D_ITEMS.csv</a:t>
          </a:r>
          <a:r>
            <a:rPr lang="en-IN" sz="1400" b="0" i="0" kern="1200" dirty="0"/>
            <a:t>' and '</a:t>
          </a:r>
          <a:r>
            <a:rPr lang="en-IN" sz="1400" b="0" i="0" kern="1200" dirty="0" err="1"/>
            <a:t>ADMISSIONS.csv</a:t>
          </a:r>
          <a:r>
            <a:rPr lang="en-IN" sz="1400" b="0" i="0" kern="1200" dirty="0"/>
            <a:t>' are loaded, cleaned, merged, and transformed.</a:t>
          </a:r>
          <a:endParaRPr lang="en-US" sz="1400" kern="1200" dirty="0"/>
        </a:p>
      </dsp:txBody>
      <dsp:txXfrm>
        <a:off x="2912" y="1976922"/>
        <a:ext cx="2043984" cy="3333700"/>
      </dsp:txXfrm>
    </dsp:sp>
    <dsp:sp modelId="{879AFA65-5749-418B-9874-B2E2C70856A4}">
      <dsp:nvSpPr>
        <dsp:cNvPr id="0" name=""/>
        <dsp:cNvSpPr/>
      </dsp:nvSpPr>
      <dsp:spPr>
        <a:xfrm>
          <a:off x="3068889" y="518916"/>
          <a:ext cx="715394" cy="715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80224-1A99-4DE7-B9B9-BEE88692E9C0}">
      <dsp:nvSpPr>
        <dsp:cNvPr id="0" name=""/>
        <dsp:cNvSpPr/>
      </dsp:nvSpPr>
      <dsp:spPr>
        <a:xfrm>
          <a:off x="2404594" y="1440354"/>
          <a:ext cx="2043984" cy="44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dirty="0"/>
            <a:t>2. </a:t>
          </a:r>
          <a:r>
            <a:rPr lang="en-IN" sz="1400" b="1" kern="1200" dirty="0"/>
            <a:t>Feature Engineering</a:t>
          </a:r>
          <a:r>
            <a:rPr lang="en-IN" sz="1400" kern="1200" dirty="0"/>
            <a:t>:</a:t>
          </a:r>
          <a:endParaRPr lang="en-US" sz="1400" kern="1200" dirty="0"/>
        </a:p>
      </dsp:txBody>
      <dsp:txXfrm>
        <a:off x="2404594" y="1440354"/>
        <a:ext cx="2043984" cy="440734"/>
      </dsp:txXfrm>
    </dsp:sp>
    <dsp:sp modelId="{ABEAB66E-07E4-40F9-9BFE-55EA478E892C}">
      <dsp:nvSpPr>
        <dsp:cNvPr id="0" name=""/>
        <dsp:cNvSpPr/>
      </dsp:nvSpPr>
      <dsp:spPr>
        <a:xfrm>
          <a:off x="2404594" y="1976922"/>
          <a:ext cx="2043984" cy="333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i="0" kern="1200" dirty="0"/>
            <a:t>Identification o</a:t>
          </a:r>
          <a:r>
            <a:rPr lang="en-IN" sz="1400" b="1" kern="1200" dirty="0"/>
            <a:t>f relevant features</a:t>
          </a:r>
          <a:r>
            <a:rPr lang="en-IN" sz="1400" kern="1200" dirty="0"/>
            <a:t>: EDA will be done and p</a:t>
          </a:r>
          <a:r>
            <a:rPr lang="en-IN" sz="1400" b="0" i="0" kern="1200" dirty="0"/>
            <a:t>ertinent features from the MIMIC-III dataset</a:t>
          </a:r>
          <a:r>
            <a:rPr lang="en-IN" sz="1400" kern="1200" dirty="0"/>
            <a:t> like</a:t>
          </a:r>
          <a:r>
            <a:rPr lang="en-IN" sz="1400" b="0" i="0" kern="1200" dirty="0"/>
            <a:t> patient demographics, medical history, symptoms, medications, and diagnoses, etc. will be selected.</a:t>
          </a:r>
          <a:endParaRPr lang="en-US" sz="1400" kern="1200" dirty="0"/>
        </a:p>
        <a:p>
          <a:pPr marL="0" lvl="0" indent="0" algn="ctr" defTabSz="622300">
            <a:lnSpc>
              <a:spcPct val="100000"/>
            </a:lnSpc>
            <a:spcBef>
              <a:spcPct val="0"/>
            </a:spcBef>
            <a:spcAft>
              <a:spcPct val="35000"/>
            </a:spcAft>
            <a:buNone/>
          </a:pPr>
          <a:r>
            <a:rPr lang="en-IN" sz="1400" b="1" i="0" kern="1200" dirty="0"/>
            <a:t>Statistical Analysis:</a:t>
          </a:r>
          <a:r>
            <a:rPr lang="en-IN" sz="1400" b="0" i="0" kern="1200" dirty="0"/>
            <a:t> </a:t>
          </a:r>
          <a:r>
            <a:rPr lang="en-IN" sz="1400" kern="1200" dirty="0"/>
            <a:t>Sta</a:t>
          </a:r>
          <a:r>
            <a:rPr lang="en-IN" sz="1400" b="0" i="0" kern="1200" dirty="0"/>
            <a:t>tistical analysis techniques would be used to identify informative features and engineer new features based on domain knowledge.</a:t>
          </a:r>
          <a:endParaRPr lang="en-US" sz="1400" kern="1200" dirty="0"/>
        </a:p>
      </dsp:txBody>
      <dsp:txXfrm>
        <a:off x="2404594" y="1976922"/>
        <a:ext cx="2043984" cy="3333700"/>
      </dsp:txXfrm>
    </dsp:sp>
    <dsp:sp modelId="{C06CBAA4-23AD-4D71-A706-A4B5B17F7AAE}">
      <dsp:nvSpPr>
        <dsp:cNvPr id="0" name=""/>
        <dsp:cNvSpPr/>
      </dsp:nvSpPr>
      <dsp:spPr>
        <a:xfrm>
          <a:off x="5470570" y="518916"/>
          <a:ext cx="715394" cy="715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B36CA0-3B0F-4334-83D7-7E9FE71C4CC3}">
      <dsp:nvSpPr>
        <dsp:cNvPr id="0" name=""/>
        <dsp:cNvSpPr/>
      </dsp:nvSpPr>
      <dsp:spPr>
        <a:xfrm>
          <a:off x="4806275" y="1440354"/>
          <a:ext cx="2043984" cy="44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dirty="0"/>
            <a:t>3. </a:t>
          </a:r>
          <a:r>
            <a:rPr lang="en-IN" sz="1400" b="1" kern="1200" dirty="0"/>
            <a:t>Model Selection:</a:t>
          </a:r>
          <a:endParaRPr lang="en-US" sz="1400" kern="1200" dirty="0"/>
        </a:p>
      </dsp:txBody>
      <dsp:txXfrm>
        <a:off x="4806275" y="1440354"/>
        <a:ext cx="2043984" cy="440734"/>
      </dsp:txXfrm>
    </dsp:sp>
    <dsp:sp modelId="{49C3C3B2-9C06-4C6D-A392-1D3B007D4B3B}">
      <dsp:nvSpPr>
        <dsp:cNvPr id="0" name=""/>
        <dsp:cNvSpPr/>
      </dsp:nvSpPr>
      <dsp:spPr>
        <a:xfrm>
          <a:off x="4806275" y="1976922"/>
          <a:ext cx="2043984" cy="333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IN" sz="1400" b="1" i="0" kern="1200" dirty="0"/>
            <a:t>Predictive Modelling: </a:t>
          </a:r>
          <a:r>
            <a:rPr lang="en-IN" sz="1400" b="0" i="0" kern="1200" dirty="0"/>
            <a:t>The dataset would be trained on below </a:t>
          </a:r>
          <a:r>
            <a:rPr lang="en-IN" sz="1400" kern="1200" dirty="0"/>
            <a:t>models for predictive analytics and accuracy scores would be compared later to pick the most optimal model:</a:t>
          </a:r>
          <a:endParaRPr lang="en-US" sz="1400" kern="1200" dirty="0"/>
        </a:p>
        <a:p>
          <a:pPr marL="114300" lvl="1" indent="-114300" algn="l" defTabSz="622300">
            <a:lnSpc>
              <a:spcPct val="90000"/>
            </a:lnSpc>
            <a:spcBef>
              <a:spcPct val="0"/>
            </a:spcBef>
            <a:spcAft>
              <a:spcPct val="15000"/>
            </a:spcAft>
            <a:buChar char="•"/>
          </a:pPr>
          <a:r>
            <a:rPr lang="en-IN" sz="1400" b="0" i="0" kern="1200" dirty="0"/>
            <a:t>Decision Trees</a:t>
          </a:r>
          <a:endParaRPr lang="en-US" sz="1400" kern="1200" dirty="0"/>
        </a:p>
        <a:p>
          <a:pPr marL="114300" lvl="1" indent="-114300" algn="l" defTabSz="622300">
            <a:lnSpc>
              <a:spcPct val="90000"/>
            </a:lnSpc>
            <a:spcBef>
              <a:spcPct val="0"/>
            </a:spcBef>
            <a:spcAft>
              <a:spcPct val="15000"/>
            </a:spcAft>
            <a:buChar char="•"/>
          </a:pPr>
          <a:r>
            <a:rPr lang="en-IN" sz="1400" b="0" i="0" kern="1200" dirty="0"/>
            <a:t>Random Forests</a:t>
          </a:r>
          <a:endParaRPr lang="en-US" sz="1400" kern="1200" dirty="0"/>
        </a:p>
        <a:p>
          <a:pPr marL="114300" lvl="1" indent="-114300" algn="l" defTabSz="622300">
            <a:lnSpc>
              <a:spcPct val="90000"/>
            </a:lnSpc>
            <a:spcBef>
              <a:spcPct val="0"/>
            </a:spcBef>
            <a:spcAft>
              <a:spcPct val="15000"/>
            </a:spcAft>
            <a:buChar char="•"/>
          </a:pPr>
          <a:r>
            <a:rPr lang="en-IN" sz="1400" b="0" i="0" kern="1200" dirty="0"/>
            <a:t>Logistic Regression</a:t>
          </a:r>
          <a:endParaRPr lang="en-US" sz="1400" kern="1200" dirty="0"/>
        </a:p>
        <a:p>
          <a:pPr marL="114300" lvl="1" indent="-114300" algn="l" defTabSz="622300">
            <a:lnSpc>
              <a:spcPct val="90000"/>
            </a:lnSpc>
            <a:spcBef>
              <a:spcPct val="0"/>
            </a:spcBef>
            <a:spcAft>
              <a:spcPct val="15000"/>
            </a:spcAft>
            <a:buChar char="•"/>
          </a:pPr>
          <a:r>
            <a:rPr lang="en-IN" sz="1400" b="0" i="0" kern="1200" dirty="0"/>
            <a:t>Neural Networks</a:t>
          </a:r>
          <a:endParaRPr lang="en-US" sz="1400" kern="1200" dirty="0"/>
        </a:p>
      </dsp:txBody>
      <dsp:txXfrm>
        <a:off x="4806275" y="1976922"/>
        <a:ext cx="2043984" cy="3333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77DD1-059B-4D3D-A320-58E0DF3A4824}">
      <dsp:nvSpPr>
        <dsp:cNvPr id="0" name=""/>
        <dsp:cNvSpPr/>
      </dsp:nvSpPr>
      <dsp:spPr>
        <a:xfrm>
          <a:off x="682408" y="861142"/>
          <a:ext cx="733851" cy="733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39BD6-D6AC-4D65-BFF2-F273E1DD573F}">
      <dsp:nvSpPr>
        <dsp:cNvPr id="0" name=""/>
        <dsp:cNvSpPr/>
      </dsp:nvSpPr>
      <dsp:spPr>
        <a:xfrm>
          <a:off x="975" y="1754491"/>
          <a:ext cx="2096718" cy="442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b="1" i="0" kern="1200" dirty="0"/>
            <a:t>4. Model Training and Validation:</a:t>
          </a:r>
          <a:endParaRPr lang="en-US" sz="1400" kern="1200" dirty="0"/>
        </a:p>
      </dsp:txBody>
      <dsp:txXfrm>
        <a:off x="975" y="1754491"/>
        <a:ext cx="2096718" cy="442276"/>
      </dsp:txXfrm>
    </dsp:sp>
    <dsp:sp modelId="{C1046B76-CF72-45D7-A870-034E865EA38D}">
      <dsp:nvSpPr>
        <dsp:cNvPr id="0" name=""/>
        <dsp:cNvSpPr/>
      </dsp:nvSpPr>
      <dsp:spPr>
        <a:xfrm>
          <a:off x="975" y="2270953"/>
          <a:ext cx="2096718" cy="229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1" i="0" kern="1200" dirty="0"/>
            <a:t>Split Dataset:</a:t>
          </a:r>
          <a:r>
            <a:rPr lang="en-IN" sz="1400" b="0" i="0" kern="1200" dirty="0"/>
            <a:t> </a:t>
          </a:r>
          <a:r>
            <a:rPr lang="en-IN" sz="1400" kern="1200" dirty="0"/>
            <a:t>Once our dataset is ready after EDA, it will be divided into </a:t>
          </a:r>
          <a:r>
            <a:rPr lang="en-IN" sz="1400" b="0" i="0" kern="1200" dirty="0"/>
            <a:t>training and testing sets for model training and validation.</a:t>
          </a:r>
          <a:endParaRPr lang="en-US" sz="1400" kern="1200" dirty="0"/>
        </a:p>
        <a:p>
          <a:pPr marL="0" lvl="0" indent="0" algn="ctr" defTabSz="622300">
            <a:lnSpc>
              <a:spcPct val="100000"/>
            </a:lnSpc>
            <a:spcBef>
              <a:spcPct val="0"/>
            </a:spcBef>
            <a:spcAft>
              <a:spcPct val="35000"/>
            </a:spcAft>
            <a:buNone/>
          </a:pPr>
          <a:r>
            <a:rPr lang="en-IN" sz="1400" b="1" i="0" kern="1200" dirty="0"/>
            <a:t>Cross-Validation:</a:t>
          </a:r>
          <a:r>
            <a:rPr lang="en-IN" sz="1400" b="0" i="0" kern="1200" dirty="0"/>
            <a:t> </a:t>
          </a:r>
          <a:r>
            <a:rPr lang="en-IN" sz="1400" kern="1200" dirty="0"/>
            <a:t>T</a:t>
          </a:r>
          <a:r>
            <a:rPr lang="en-IN" sz="1400" b="0" i="0" kern="1200" dirty="0"/>
            <a:t>echniques like k-fold cross-validation will be used to validate model performance and mitigate overfitting.</a:t>
          </a:r>
          <a:endParaRPr lang="en-US" sz="1400" kern="1200" dirty="0"/>
        </a:p>
      </dsp:txBody>
      <dsp:txXfrm>
        <a:off x="975" y="2270953"/>
        <a:ext cx="2096718" cy="2299440"/>
      </dsp:txXfrm>
    </dsp:sp>
    <dsp:sp modelId="{6FA191B5-55DA-469E-AC29-0A69E621C523}">
      <dsp:nvSpPr>
        <dsp:cNvPr id="0" name=""/>
        <dsp:cNvSpPr/>
      </dsp:nvSpPr>
      <dsp:spPr>
        <a:xfrm>
          <a:off x="3146053" y="861142"/>
          <a:ext cx="733851" cy="733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59F953-1957-4A89-BB1A-9A7B3D65CB61}">
      <dsp:nvSpPr>
        <dsp:cNvPr id="0" name=""/>
        <dsp:cNvSpPr/>
      </dsp:nvSpPr>
      <dsp:spPr>
        <a:xfrm>
          <a:off x="2464619" y="1754491"/>
          <a:ext cx="2096718" cy="442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b="1" kern="1200" dirty="0"/>
            <a:t>5</a:t>
          </a:r>
          <a:r>
            <a:rPr lang="en-IN" sz="1400" kern="1200" dirty="0"/>
            <a:t>. </a:t>
          </a:r>
          <a:r>
            <a:rPr lang="en-IN" sz="1400" b="1" kern="1200" dirty="0"/>
            <a:t>Evaluation Metrics:</a:t>
          </a:r>
          <a:endParaRPr lang="en-US" sz="1400" kern="1200" dirty="0"/>
        </a:p>
      </dsp:txBody>
      <dsp:txXfrm>
        <a:off x="2464619" y="1754491"/>
        <a:ext cx="2096718" cy="442276"/>
      </dsp:txXfrm>
    </dsp:sp>
    <dsp:sp modelId="{FA9B50C0-CAEE-4336-9ECA-9B6DA8894ED9}">
      <dsp:nvSpPr>
        <dsp:cNvPr id="0" name=""/>
        <dsp:cNvSpPr/>
      </dsp:nvSpPr>
      <dsp:spPr>
        <a:xfrm>
          <a:off x="2464619" y="2270953"/>
          <a:ext cx="2096718" cy="229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0" i="0" kern="1200" dirty="0"/>
            <a:t>Accuracy score, ROC curve, and AUC score will be calculated to evaluate the performance of all the models.</a:t>
          </a:r>
          <a:endParaRPr lang="en-US" sz="1400" kern="1200" dirty="0"/>
        </a:p>
      </dsp:txBody>
      <dsp:txXfrm>
        <a:off x="2464619" y="2270953"/>
        <a:ext cx="2096718" cy="2299440"/>
      </dsp:txXfrm>
    </dsp:sp>
    <dsp:sp modelId="{4724642A-0122-4BBD-B7E8-E2CDD70E3931}">
      <dsp:nvSpPr>
        <dsp:cNvPr id="0" name=""/>
        <dsp:cNvSpPr/>
      </dsp:nvSpPr>
      <dsp:spPr>
        <a:xfrm>
          <a:off x="5609697" y="861142"/>
          <a:ext cx="733851" cy="733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C6C964-B848-4965-9F37-7DC229C12088}">
      <dsp:nvSpPr>
        <dsp:cNvPr id="0" name=""/>
        <dsp:cNvSpPr/>
      </dsp:nvSpPr>
      <dsp:spPr>
        <a:xfrm>
          <a:off x="4928264" y="1754491"/>
          <a:ext cx="2096718" cy="442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b="1" i="0" kern="1200" dirty="0"/>
            <a:t>6.</a:t>
          </a:r>
          <a:r>
            <a:rPr lang="en-IN" sz="1400" b="0" i="0" kern="1200" dirty="0"/>
            <a:t> </a:t>
          </a:r>
          <a:r>
            <a:rPr lang="en-IN" sz="1400" b="1" i="0" kern="1200" dirty="0"/>
            <a:t>Dimensionality Reduction and Clustering:</a:t>
          </a:r>
          <a:endParaRPr lang="en-US" sz="1400" kern="1200" dirty="0"/>
        </a:p>
      </dsp:txBody>
      <dsp:txXfrm>
        <a:off x="4928264" y="1754491"/>
        <a:ext cx="2096718" cy="442276"/>
      </dsp:txXfrm>
    </dsp:sp>
    <dsp:sp modelId="{A9396710-A045-4594-ACF4-ECE3A51862D3}">
      <dsp:nvSpPr>
        <dsp:cNvPr id="0" name=""/>
        <dsp:cNvSpPr/>
      </dsp:nvSpPr>
      <dsp:spPr>
        <a:xfrm>
          <a:off x="4928264" y="2270953"/>
          <a:ext cx="2096718" cy="229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0" i="0" kern="1200" dirty="0"/>
            <a:t>PCA and t-SNE will be used for dimensionality reduction, and k-means clustering </a:t>
          </a:r>
          <a:r>
            <a:rPr lang="en-IN" sz="1400" kern="1200" dirty="0"/>
            <a:t>will be </a:t>
          </a:r>
          <a:r>
            <a:rPr lang="en-IN" sz="1400" b="0" i="0" kern="1200" dirty="0"/>
            <a:t>performed on the reduced dimension data.</a:t>
          </a:r>
          <a:endParaRPr lang="en-US" sz="1400" kern="1200" dirty="0"/>
        </a:p>
      </dsp:txBody>
      <dsp:txXfrm>
        <a:off x="4928264" y="2270953"/>
        <a:ext cx="2096718" cy="2299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A050F-706D-734C-B628-0A471D0A3011}">
      <dsp:nvSpPr>
        <dsp:cNvPr id="0" name=""/>
        <dsp:cNvSpPr/>
      </dsp:nvSpPr>
      <dsp:spPr>
        <a:xfrm>
          <a:off x="0" y="2924"/>
          <a:ext cx="703368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B7CB4-FFAF-C64C-A4CA-BC981858B6FB}">
      <dsp:nvSpPr>
        <dsp:cNvPr id="0" name=""/>
        <dsp:cNvSpPr/>
      </dsp:nvSpPr>
      <dsp:spPr>
        <a:xfrm>
          <a:off x="0" y="2924"/>
          <a:ext cx="1406736" cy="99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i="0" kern="1200" dirty="0"/>
            <a:t>Data Collection and Pre-processing:</a:t>
          </a:r>
          <a:endParaRPr lang="en-US" sz="1600" kern="1200" dirty="0"/>
        </a:p>
      </dsp:txBody>
      <dsp:txXfrm>
        <a:off x="0" y="2924"/>
        <a:ext cx="1406736" cy="997121"/>
      </dsp:txXfrm>
    </dsp:sp>
    <dsp:sp modelId="{62C5260E-B32F-DB49-A9BC-E77372ABA05E}">
      <dsp:nvSpPr>
        <dsp:cNvPr id="0" name=""/>
        <dsp:cNvSpPr/>
      </dsp:nvSpPr>
      <dsp:spPr>
        <a:xfrm>
          <a:off x="1512241" y="48203"/>
          <a:ext cx="5521440" cy="90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dirty="0"/>
            <a:t>January 22 - February 5: Collect and pre-process data from MIMIC III dataset.</a:t>
          </a:r>
          <a:endParaRPr lang="en-US" sz="1300" kern="1200" dirty="0"/>
        </a:p>
      </dsp:txBody>
      <dsp:txXfrm>
        <a:off x="1512241" y="48203"/>
        <a:ext cx="5521440" cy="905588"/>
      </dsp:txXfrm>
    </dsp:sp>
    <dsp:sp modelId="{8A596919-8F24-9445-92B3-ACE8AF92AF08}">
      <dsp:nvSpPr>
        <dsp:cNvPr id="0" name=""/>
        <dsp:cNvSpPr/>
      </dsp:nvSpPr>
      <dsp:spPr>
        <a:xfrm>
          <a:off x="1406736" y="953792"/>
          <a:ext cx="562694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521C73-E925-7340-B290-417D3086AB54}">
      <dsp:nvSpPr>
        <dsp:cNvPr id="0" name=""/>
        <dsp:cNvSpPr/>
      </dsp:nvSpPr>
      <dsp:spPr>
        <a:xfrm>
          <a:off x="0" y="1000045"/>
          <a:ext cx="703368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A55B9-2EC7-984B-B9E9-6767E46453D1}">
      <dsp:nvSpPr>
        <dsp:cNvPr id="0" name=""/>
        <dsp:cNvSpPr/>
      </dsp:nvSpPr>
      <dsp:spPr>
        <a:xfrm>
          <a:off x="0" y="1000045"/>
          <a:ext cx="1406736" cy="99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i="0" kern="1200"/>
            <a:t>Feature Engineering:</a:t>
          </a:r>
          <a:endParaRPr lang="en-US" sz="1600" kern="1200"/>
        </a:p>
      </dsp:txBody>
      <dsp:txXfrm>
        <a:off x="0" y="1000045"/>
        <a:ext cx="1406736" cy="997121"/>
      </dsp:txXfrm>
    </dsp:sp>
    <dsp:sp modelId="{1274B1B8-11E6-0A43-AE71-CBF89E7794C9}">
      <dsp:nvSpPr>
        <dsp:cNvPr id="0" name=""/>
        <dsp:cNvSpPr/>
      </dsp:nvSpPr>
      <dsp:spPr>
        <a:xfrm>
          <a:off x="1512241" y="1023221"/>
          <a:ext cx="5521440" cy="46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dirty="0"/>
            <a:t>February 6 - February 15: Conduct exploratory data analysis (EDA) to identify relevant features.</a:t>
          </a:r>
          <a:endParaRPr lang="en-US" sz="1300" kern="1200" dirty="0"/>
        </a:p>
      </dsp:txBody>
      <dsp:txXfrm>
        <a:off x="1512241" y="1023221"/>
        <a:ext cx="5521440" cy="463505"/>
      </dsp:txXfrm>
    </dsp:sp>
    <dsp:sp modelId="{F100E93D-3E68-A746-AA36-59D6519ADB7D}">
      <dsp:nvSpPr>
        <dsp:cNvPr id="0" name=""/>
        <dsp:cNvSpPr/>
      </dsp:nvSpPr>
      <dsp:spPr>
        <a:xfrm>
          <a:off x="1406736" y="1486726"/>
          <a:ext cx="562694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0B1691-8CF4-D548-A170-DE251C8DDE7F}">
      <dsp:nvSpPr>
        <dsp:cNvPr id="0" name=""/>
        <dsp:cNvSpPr/>
      </dsp:nvSpPr>
      <dsp:spPr>
        <a:xfrm>
          <a:off x="1512241" y="1509902"/>
          <a:ext cx="5521440" cy="46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February 16 - February 28: Perform statistical analysis and engineer new features based on domain knowledge.</a:t>
          </a:r>
          <a:endParaRPr lang="en-US" sz="1300" kern="1200"/>
        </a:p>
      </dsp:txBody>
      <dsp:txXfrm>
        <a:off x="1512241" y="1509902"/>
        <a:ext cx="5521440" cy="463505"/>
      </dsp:txXfrm>
    </dsp:sp>
    <dsp:sp modelId="{62EE17F0-1AEE-B741-AA6D-DE4F159FAE97}">
      <dsp:nvSpPr>
        <dsp:cNvPr id="0" name=""/>
        <dsp:cNvSpPr/>
      </dsp:nvSpPr>
      <dsp:spPr>
        <a:xfrm>
          <a:off x="1406736" y="1973407"/>
          <a:ext cx="562694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783562-95C2-F14D-9420-D9E876F22A29}">
      <dsp:nvSpPr>
        <dsp:cNvPr id="0" name=""/>
        <dsp:cNvSpPr/>
      </dsp:nvSpPr>
      <dsp:spPr>
        <a:xfrm>
          <a:off x="0" y="1997167"/>
          <a:ext cx="703368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43A8F2-D656-1A43-9C38-8A494AC11DF7}">
      <dsp:nvSpPr>
        <dsp:cNvPr id="0" name=""/>
        <dsp:cNvSpPr/>
      </dsp:nvSpPr>
      <dsp:spPr>
        <a:xfrm>
          <a:off x="0" y="1997167"/>
          <a:ext cx="1406736" cy="99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i="0" kern="1200"/>
            <a:t>Model Selection:</a:t>
          </a:r>
          <a:endParaRPr lang="en-US" sz="1600" kern="1200"/>
        </a:p>
      </dsp:txBody>
      <dsp:txXfrm>
        <a:off x="0" y="1997167"/>
        <a:ext cx="1406736" cy="997121"/>
      </dsp:txXfrm>
    </dsp:sp>
    <dsp:sp modelId="{00786BB3-9A5A-6644-939D-1BE170D14F06}">
      <dsp:nvSpPr>
        <dsp:cNvPr id="0" name=""/>
        <dsp:cNvSpPr/>
      </dsp:nvSpPr>
      <dsp:spPr>
        <a:xfrm>
          <a:off x="1512241" y="2042446"/>
          <a:ext cx="5521440" cy="90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dirty="0"/>
            <a:t>March 1 - March 10: Train predictive models including Decision Trees, Random Forests, Logistic Regression, and Neural Networks.</a:t>
          </a:r>
          <a:endParaRPr lang="en-US" sz="1300" kern="1200" dirty="0"/>
        </a:p>
      </dsp:txBody>
      <dsp:txXfrm>
        <a:off x="1512241" y="2042446"/>
        <a:ext cx="5521440" cy="905588"/>
      </dsp:txXfrm>
    </dsp:sp>
    <dsp:sp modelId="{1E46781D-AEA3-B14E-ADE3-56E3B5AE5894}">
      <dsp:nvSpPr>
        <dsp:cNvPr id="0" name=""/>
        <dsp:cNvSpPr/>
      </dsp:nvSpPr>
      <dsp:spPr>
        <a:xfrm>
          <a:off x="1406736" y="2948035"/>
          <a:ext cx="562694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0B1292-C272-D04F-A7B2-29A759B23B15}">
      <dsp:nvSpPr>
        <dsp:cNvPr id="0" name=""/>
        <dsp:cNvSpPr/>
      </dsp:nvSpPr>
      <dsp:spPr>
        <a:xfrm>
          <a:off x="0" y="2994288"/>
          <a:ext cx="703368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0F681-0778-1D4C-9DBF-3A7462E3FE2B}">
      <dsp:nvSpPr>
        <dsp:cNvPr id="0" name=""/>
        <dsp:cNvSpPr/>
      </dsp:nvSpPr>
      <dsp:spPr>
        <a:xfrm>
          <a:off x="0" y="2994289"/>
          <a:ext cx="1406736" cy="99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i="0" kern="1200"/>
            <a:t>Model Training and Validation:</a:t>
          </a:r>
          <a:endParaRPr lang="en-US" sz="1600" kern="1200"/>
        </a:p>
      </dsp:txBody>
      <dsp:txXfrm>
        <a:off x="0" y="2994289"/>
        <a:ext cx="1406736" cy="997121"/>
      </dsp:txXfrm>
    </dsp:sp>
    <dsp:sp modelId="{4A96293B-7C87-B647-929F-EBCBC7083245}">
      <dsp:nvSpPr>
        <dsp:cNvPr id="0" name=""/>
        <dsp:cNvSpPr/>
      </dsp:nvSpPr>
      <dsp:spPr>
        <a:xfrm>
          <a:off x="1512241" y="3039568"/>
          <a:ext cx="5521440" cy="90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March 11 - March 20: Split dataset into training and testing sets, perform k-fold cross-validation to validate model performance.</a:t>
          </a:r>
          <a:endParaRPr lang="en-US" sz="1300" kern="1200"/>
        </a:p>
      </dsp:txBody>
      <dsp:txXfrm>
        <a:off x="1512241" y="3039568"/>
        <a:ext cx="5521440" cy="905588"/>
      </dsp:txXfrm>
    </dsp:sp>
    <dsp:sp modelId="{40507594-F4F0-9F42-A07D-9F7784103122}">
      <dsp:nvSpPr>
        <dsp:cNvPr id="0" name=""/>
        <dsp:cNvSpPr/>
      </dsp:nvSpPr>
      <dsp:spPr>
        <a:xfrm>
          <a:off x="1406736" y="3945157"/>
          <a:ext cx="562694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90A54-BC0C-1B4B-B6E3-058CE43492A6}">
      <dsp:nvSpPr>
        <dsp:cNvPr id="0" name=""/>
        <dsp:cNvSpPr/>
      </dsp:nvSpPr>
      <dsp:spPr>
        <a:xfrm>
          <a:off x="0" y="3991410"/>
          <a:ext cx="703368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857F0-0E92-9E4B-A044-12CA4B40A6DF}">
      <dsp:nvSpPr>
        <dsp:cNvPr id="0" name=""/>
        <dsp:cNvSpPr/>
      </dsp:nvSpPr>
      <dsp:spPr>
        <a:xfrm>
          <a:off x="0" y="3991410"/>
          <a:ext cx="1406736" cy="99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i="0" kern="1200"/>
            <a:t>Evaluation Metrics:</a:t>
          </a:r>
          <a:endParaRPr lang="en-US" sz="1600" kern="1200"/>
        </a:p>
      </dsp:txBody>
      <dsp:txXfrm>
        <a:off x="0" y="3991410"/>
        <a:ext cx="1406736" cy="997121"/>
      </dsp:txXfrm>
    </dsp:sp>
    <dsp:sp modelId="{584F113B-0181-2847-8BC0-D8596E5CE953}">
      <dsp:nvSpPr>
        <dsp:cNvPr id="0" name=""/>
        <dsp:cNvSpPr/>
      </dsp:nvSpPr>
      <dsp:spPr>
        <a:xfrm>
          <a:off x="1512241" y="4036690"/>
          <a:ext cx="5521440" cy="90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March 21 - March 25: Calculate accuracy score, ROC curve, and AUC score to evaluate model performance.</a:t>
          </a:r>
          <a:endParaRPr lang="en-US" sz="1300" kern="1200"/>
        </a:p>
      </dsp:txBody>
      <dsp:txXfrm>
        <a:off x="1512241" y="4036690"/>
        <a:ext cx="5521440" cy="905588"/>
      </dsp:txXfrm>
    </dsp:sp>
    <dsp:sp modelId="{CCC4BE1A-2D9F-2946-9649-3997EC1B6804}">
      <dsp:nvSpPr>
        <dsp:cNvPr id="0" name=""/>
        <dsp:cNvSpPr/>
      </dsp:nvSpPr>
      <dsp:spPr>
        <a:xfrm>
          <a:off x="1406736" y="4942279"/>
          <a:ext cx="562694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7E6959-CC6E-4B44-B157-DD33123A5D09}">
      <dsp:nvSpPr>
        <dsp:cNvPr id="0" name=""/>
        <dsp:cNvSpPr/>
      </dsp:nvSpPr>
      <dsp:spPr>
        <a:xfrm>
          <a:off x="0" y="4988532"/>
          <a:ext cx="703368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5F3946-7E13-EF41-B922-FD4385597F3B}">
      <dsp:nvSpPr>
        <dsp:cNvPr id="0" name=""/>
        <dsp:cNvSpPr/>
      </dsp:nvSpPr>
      <dsp:spPr>
        <a:xfrm>
          <a:off x="0" y="4988532"/>
          <a:ext cx="1406736" cy="99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i="0" kern="1200"/>
            <a:t>Dimensionality Reduction and Clustering:</a:t>
          </a:r>
          <a:endParaRPr lang="en-US" sz="1600" kern="1200"/>
        </a:p>
      </dsp:txBody>
      <dsp:txXfrm>
        <a:off x="0" y="4988532"/>
        <a:ext cx="1406736" cy="997121"/>
      </dsp:txXfrm>
    </dsp:sp>
    <dsp:sp modelId="{CA869506-721B-214A-9CDB-9A4E489C717B}">
      <dsp:nvSpPr>
        <dsp:cNvPr id="0" name=""/>
        <dsp:cNvSpPr/>
      </dsp:nvSpPr>
      <dsp:spPr>
        <a:xfrm>
          <a:off x="1512241" y="5033811"/>
          <a:ext cx="5521440" cy="90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dirty="0"/>
            <a:t>March 26 - March 31: Apply PCA and t-SNE for dimensionality reduction and perform k-means clustering on the reduced dimension data.</a:t>
          </a:r>
          <a:endParaRPr lang="en-US" sz="1300" kern="1200" dirty="0"/>
        </a:p>
      </dsp:txBody>
      <dsp:txXfrm>
        <a:off x="1512241" y="5033811"/>
        <a:ext cx="5521440" cy="905588"/>
      </dsp:txXfrm>
    </dsp:sp>
    <dsp:sp modelId="{708ED32B-3EAC-7C4A-B31A-2194B09BB3F3}">
      <dsp:nvSpPr>
        <dsp:cNvPr id="0" name=""/>
        <dsp:cNvSpPr/>
      </dsp:nvSpPr>
      <dsp:spPr>
        <a:xfrm>
          <a:off x="1406736" y="5939400"/>
          <a:ext cx="562694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84745-723F-4258-9209-F7CE3F8D2D4B}">
      <dsp:nvSpPr>
        <dsp:cNvPr id="0" name=""/>
        <dsp:cNvSpPr/>
      </dsp:nvSpPr>
      <dsp:spPr>
        <a:xfrm>
          <a:off x="707108" y="1216962"/>
          <a:ext cx="881725" cy="8817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4650BB-5686-4A7A-B2EC-7762E7557F4A}">
      <dsp:nvSpPr>
        <dsp:cNvPr id="0" name=""/>
        <dsp:cNvSpPr/>
      </dsp:nvSpPr>
      <dsp:spPr>
        <a:xfrm>
          <a:off x="168276" y="2564178"/>
          <a:ext cx="1959391"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By the help of this predictive model, healthcare professionals can identify those who are at a high risk of contracting illnesses and take early action to stop the disease's beginning or progression.</a:t>
          </a:r>
        </a:p>
      </dsp:txBody>
      <dsp:txXfrm>
        <a:off x="168276" y="2564178"/>
        <a:ext cx="1959391" cy="1755000"/>
      </dsp:txXfrm>
    </dsp:sp>
    <dsp:sp modelId="{92156A9E-F2AB-454B-BD1D-89CDE8F1DA24}">
      <dsp:nvSpPr>
        <dsp:cNvPr id="0" name=""/>
        <dsp:cNvSpPr/>
      </dsp:nvSpPr>
      <dsp:spPr>
        <a:xfrm>
          <a:off x="3009393" y="1216962"/>
          <a:ext cx="881725" cy="8817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0FC56B-468C-477E-B7C8-CE0E5F1E7EE5}">
      <dsp:nvSpPr>
        <dsp:cNvPr id="0" name=""/>
        <dsp:cNvSpPr/>
      </dsp:nvSpPr>
      <dsp:spPr>
        <a:xfrm>
          <a:off x="2470560" y="2564178"/>
          <a:ext cx="1959391"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Proactive care prevents costly treatments and hospitalizations, which lower healthcare costs while also improving patient outcomes.</a:t>
          </a:r>
        </a:p>
      </dsp:txBody>
      <dsp:txXfrm>
        <a:off x="2470560" y="2564178"/>
        <a:ext cx="1959391" cy="1755000"/>
      </dsp:txXfrm>
    </dsp:sp>
    <dsp:sp modelId="{81235A62-F53D-4FC5-8CB8-28CA618F12A9}">
      <dsp:nvSpPr>
        <dsp:cNvPr id="0" name=""/>
        <dsp:cNvSpPr/>
      </dsp:nvSpPr>
      <dsp:spPr>
        <a:xfrm>
          <a:off x="5311677" y="1216962"/>
          <a:ext cx="881725" cy="8817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22AA6-DFEB-46DE-8F17-7FC6FD6961FE}">
      <dsp:nvSpPr>
        <dsp:cNvPr id="0" name=""/>
        <dsp:cNvSpPr/>
      </dsp:nvSpPr>
      <dsp:spPr>
        <a:xfrm>
          <a:off x="4772844" y="2564178"/>
          <a:ext cx="1959391"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By analyzing extensive datasets and identifying risk factors, public health agencies can implement targeted interventions and preventive strategies, leading to better overall population health outcomes. </a:t>
          </a:r>
        </a:p>
      </dsp:txBody>
      <dsp:txXfrm>
        <a:off x="4772844" y="2564178"/>
        <a:ext cx="1959391" cy="1755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A3C89-1653-3241-A3AA-F0311A05C2DC}">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99590-ED6B-A941-99AA-BB8533475514}">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1. </a:t>
          </a:r>
          <a:r>
            <a:rPr lang="en-IN" sz="1900" kern="1200" dirty="0" err="1"/>
            <a:t>Sigfried</a:t>
          </a:r>
          <a:r>
            <a:rPr lang="en-IN" sz="1900" kern="1200" dirty="0"/>
            <a:t> Gold, </a:t>
          </a:r>
          <a:r>
            <a:rPr lang="en-IN" sz="1900" kern="1200" dirty="0" err="1"/>
            <a:t>Noemie</a:t>
          </a:r>
          <a:r>
            <a:rPr lang="en-IN" sz="1900" kern="1200" dirty="0"/>
            <a:t> </a:t>
          </a:r>
          <a:r>
            <a:rPr lang="en-IN" sz="1900" kern="1200" dirty="0" err="1"/>
            <a:t>Elhadad</a:t>
          </a:r>
          <a:r>
            <a:rPr lang="en-IN" sz="1900" kern="1200" dirty="0"/>
            <a:t> and James J Cimino, “Extracting Structured Medication Event Information from Discharge Summaries”, </a:t>
          </a:r>
          <a:r>
            <a:rPr lang="en-IN" sz="1900" i="1" kern="1200" dirty="0"/>
            <a:t>JAMIA symposium proceedings</a:t>
          </a:r>
          <a:r>
            <a:rPr lang="en-IN" sz="1900" kern="1200" dirty="0"/>
            <a:t>, 2008 </a:t>
          </a:r>
          <a:endParaRPr lang="en-US" sz="1900" kern="1200" dirty="0"/>
        </a:p>
      </dsp:txBody>
      <dsp:txXfrm>
        <a:off x="0" y="0"/>
        <a:ext cx="6900512" cy="1384035"/>
      </dsp:txXfrm>
    </dsp:sp>
    <dsp:sp modelId="{2C89C8B4-52E1-3747-A8EA-D97912AFBB89}">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107F43-2225-5E4D-AF6A-3590B5EE75E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2. R. </a:t>
          </a:r>
          <a:r>
            <a:rPr lang="en-IN" sz="1900" kern="1200" dirty="0" err="1"/>
            <a:t>Miotto</a:t>
          </a:r>
          <a:r>
            <a:rPr lang="en-IN" sz="1900" kern="1200" dirty="0"/>
            <a:t>, L. Li, B. A. Kidd, and J. T. Dudley, “Deep patient: An unsupervised representation to predict the future of patients from the electronic health records,” Sci. Rep., 2016. </a:t>
          </a:r>
          <a:endParaRPr lang="en-US" sz="1900" kern="1200" dirty="0"/>
        </a:p>
      </dsp:txBody>
      <dsp:txXfrm>
        <a:off x="0" y="1384035"/>
        <a:ext cx="6900512" cy="1384035"/>
      </dsp:txXfrm>
    </dsp:sp>
    <dsp:sp modelId="{5696CCFF-DBE2-7E4D-933A-82FD627BC559}">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02C7BA-B992-1447-AA61-17F3A02E95AE}">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3. Jain D., Singh V., “Feature selection and classification systems for chronic disease prediction: a review”. </a:t>
          </a:r>
          <a:r>
            <a:rPr lang="en-IN" sz="1900" i="1" kern="1200" dirty="0"/>
            <a:t>Egyptian Informatics Journal, </a:t>
          </a:r>
          <a:r>
            <a:rPr lang="en-IN" sz="1900" kern="1200" dirty="0"/>
            <a:t>2018. </a:t>
          </a:r>
          <a:endParaRPr lang="en-US" sz="1900" kern="1200" dirty="0"/>
        </a:p>
      </dsp:txBody>
      <dsp:txXfrm>
        <a:off x="0" y="2768070"/>
        <a:ext cx="6900512" cy="1384035"/>
      </dsp:txXfrm>
    </dsp:sp>
    <dsp:sp modelId="{F0378130-FDEF-0248-B733-619DD2B2D817}">
      <dsp:nvSpPr>
        <dsp:cNvPr id="0" name=""/>
        <dsp:cNvSpPr/>
      </dsp:nvSpPr>
      <dsp:spPr>
        <a:xfrm>
          <a:off x="0" y="415210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BF64BF-BDFA-1749-A6F9-B3DB95BC2CDF}">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4. 4. Ghosh P., Azam S., Karim A., </a:t>
          </a:r>
          <a:r>
            <a:rPr lang="en-IN" sz="1900" kern="1200" dirty="0" err="1"/>
            <a:t>Jonkman</a:t>
          </a:r>
          <a:r>
            <a:rPr lang="en-IN" sz="1900" kern="1200" dirty="0"/>
            <a:t> M., Hasan M. D. Z. “Use of efficient machine learning techniques in the identification of patients with heart diseases”, Proceedings of the 2021 the 5th International Conference on Information System and Data Mining, 2021. </a:t>
          </a:r>
          <a:endParaRPr lang="en-US" sz="1900" kern="1200" dirty="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68B0-EF13-79D1-8AB0-961D88428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7979286-16EC-7F1B-EECA-375DAA107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085F9AF-5E98-1BA7-2070-A661764577FB}"/>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5" name="Footer Placeholder 4">
            <a:extLst>
              <a:ext uri="{FF2B5EF4-FFF2-40B4-BE49-F238E27FC236}">
                <a16:creationId xmlns:a16="http://schemas.microsoft.com/office/drawing/2014/main" id="{35313962-7B26-F3B0-64A5-07AD27A84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72249-D075-B051-C078-036848FDF6C5}"/>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86460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0F73-DEE8-10A2-4BD6-5A5AE3AC60A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89AE7B-6BAB-C1C9-94E3-5D369F012D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BFFE9D-83CB-0DA1-A0E3-B7946CCE3001}"/>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5" name="Footer Placeholder 4">
            <a:extLst>
              <a:ext uri="{FF2B5EF4-FFF2-40B4-BE49-F238E27FC236}">
                <a16:creationId xmlns:a16="http://schemas.microsoft.com/office/drawing/2014/main" id="{1CB81E7F-F515-2FF5-60E3-DE233BA26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87BA7-41B1-4F9D-5F40-AACA861DCF89}"/>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276416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2E74C-C9DC-1DEF-6685-22F85A2E22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FC05D3-4211-3197-2F3B-CB75B79722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4088D3-2D60-F997-9F0E-63E43FF1B193}"/>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5" name="Footer Placeholder 4">
            <a:extLst>
              <a:ext uri="{FF2B5EF4-FFF2-40B4-BE49-F238E27FC236}">
                <a16:creationId xmlns:a16="http://schemas.microsoft.com/office/drawing/2014/main" id="{DD0EAB50-F071-5292-B7CB-933FF59C7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EE89C-5B28-4085-A101-66104FA9DBE6}"/>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329130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1F7E-761E-B649-E9AD-0673E261EA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BC3B717-3053-5E0B-81AC-2A7932099D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F4D495-6197-859C-B83C-E5CACA764127}"/>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5" name="Footer Placeholder 4">
            <a:extLst>
              <a:ext uri="{FF2B5EF4-FFF2-40B4-BE49-F238E27FC236}">
                <a16:creationId xmlns:a16="http://schemas.microsoft.com/office/drawing/2014/main" id="{4F88ECBA-7A4E-982D-BD03-6594D668D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A086E-8027-2482-1DAD-3308475BCF46}"/>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21476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E5F1-EC42-ABC4-CE5C-53A03F495B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0012255-45D1-6288-A7FB-268A17CAD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F06EE85-4844-3BD3-AD40-B01750D1213C}"/>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5" name="Footer Placeholder 4">
            <a:extLst>
              <a:ext uri="{FF2B5EF4-FFF2-40B4-BE49-F238E27FC236}">
                <a16:creationId xmlns:a16="http://schemas.microsoft.com/office/drawing/2014/main" id="{BFE46008-8CB7-AA2F-F1EA-7BA5996CE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AF760-2EE5-E1DA-6B59-A6E52ABC2F79}"/>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325033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FC62-9B46-86EF-C462-ED89F4FE1A4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D910CA2-E5DA-5551-9298-B71D70B8E8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A2D0B9E-9246-FFDD-491E-1BE25344F5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C035C53-1927-C900-50A1-8093D28F1F91}"/>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6" name="Footer Placeholder 5">
            <a:extLst>
              <a:ext uri="{FF2B5EF4-FFF2-40B4-BE49-F238E27FC236}">
                <a16:creationId xmlns:a16="http://schemas.microsoft.com/office/drawing/2014/main" id="{91758D81-1FAC-F4B4-4C3D-B8F71456D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CD829-8AE2-C845-4D8F-231C9F6EE442}"/>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335568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6047-2446-86C3-32C5-56989F1F3CA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86A00C-1574-9332-BB78-80FC84DE6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FCFBA87-98BF-7CD5-06C7-D5B30B727C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D16B944-B4A3-9634-178C-B05C76229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860095F-4746-B44C-3DAB-60CD14EB71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3C85340-9EDD-A887-39CD-EAB0070E5653}"/>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8" name="Footer Placeholder 7">
            <a:extLst>
              <a:ext uri="{FF2B5EF4-FFF2-40B4-BE49-F238E27FC236}">
                <a16:creationId xmlns:a16="http://schemas.microsoft.com/office/drawing/2014/main" id="{DB2C156B-8A65-0AB4-3B0A-C0E261FE4A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8B4283-CB08-C1D7-C5AB-E222DB458C96}"/>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273845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B180-8265-44BE-B256-7586A908CED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E807FD1-F5C0-E4B2-C81F-990D9C5B6954}"/>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4" name="Footer Placeholder 3">
            <a:extLst>
              <a:ext uri="{FF2B5EF4-FFF2-40B4-BE49-F238E27FC236}">
                <a16:creationId xmlns:a16="http://schemas.microsoft.com/office/drawing/2014/main" id="{397A6C32-364A-D320-83AB-830D71D834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C97F69-C7A6-4604-4E08-D82789C95DEF}"/>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384136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D45FC-2033-902D-DA4B-CDD17CAA9DD7}"/>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3" name="Footer Placeholder 2">
            <a:extLst>
              <a:ext uri="{FF2B5EF4-FFF2-40B4-BE49-F238E27FC236}">
                <a16:creationId xmlns:a16="http://schemas.microsoft.com/office/drawing/2014/main" id="{57CF7E2B-658C-E823-772D-4680A7EC8F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55782-F53E-B11E-CA0A-4E8A5E13E465}"/>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427386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88DB-E6A8-A608-4D0D-6EB8BFA1A6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F3427B-BB31-4586-4A01-48EF4D31A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D1634FF-6821-ECCD-93B3-6E412B50D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7F3D3F-ABA5-B026-82AB-BD355CF6210A}"/>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6" name="Footer Placeholder 5">
            <a:extLst>
              <a:ext uri="{FF2B5EF4-FFF2-40B4-BE49-F238E27FC236}">
                <a16:creationId xmlns:a16="http://schemas.microsoft.com/office/drawing/2014/main" id="{E9784D73-37D1-AB6B-4B74-4055ED694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41544-872E-D937-04BA-7FF682732659}"/>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290840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1225-22A1-2C82-655E-A2EFCD3870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CB1151A-19A7-347B-3D38-7240EBE574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31C788-9F77-BEB2-B297-3B8FDCE8D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6C67D8-5393-34A8-EB5A-7380AEE3DCC4}"/>
              </a:ext>
            </a:extLst>
          </p:cNvPr>
          <p:cNvSpPr>
            <a:spLocks noGrp="1"/>
          </p:cNvSpPr>
          <p:nvPr>
            <p:ph type="dt" sz="half" idx="10"/>
          </p:nvPr>
        </p:nvSpPr>
        <p:spPr/>
        <p:txBody>
          <a:bodyPr/>
          <a:lstStyle/>
          <a:p>
            <a:fld id="{FF132EC7-D2E2-E549-B8B8-A660FC0FE1FC}" type="datetimeFigureOut">
              <a:rPr lang="en-US" smtClean="0"/>
              <a:t>2/6/24</a:t>
            </a:fld>
            <a:endParaRPr lang="en-US"/>
          </a:p>
        </p:txBody>
      </p:sp>
      <p:sp>
        <p:nvSpPr>
          <p:cNvPr id="6" name="Footer Placeholder 5">
            <a:extLst>
              <a:ext uri="{FF2B5EF4-FFF2-40B4-BE49-F238E27FC236}">
                <a16:creationId xmlns:a16="http://schemas.microsoft.com/office/drawing/2014/main" id="{36E2368F-6D58-359E-2D72-322810108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B02DA-10F2-0DF4-FDEA-01D9D1C97E8C}"/>
              </a:ext>
            </a:extLst>
          </p:cNvPr>
          <p:cNvSpPr>
            <a:spLocks noGrp="1"/>
          </p:cNvSpPr>
          <p:nvPr>
            <p:ph type="sldNum" sz="quarter" idx="12"/>
          </p:nvPr>
        </p:nvSpPr>
        <p:spPr/>
        <p:txBody>
          <a:bodyPr/>
          <a:lstStyle/>
          <a:p>
            <a:fld id="{85530BDC-29C2-D341-A82F-F09AF585DDF1}" type="slidenum">
              <a:rPr lang="en-US" smtClean="0"/>
              <a:t>‹#›</a:t>
            </a:fld>
            <a:endParaRPr lang="en-US"/>
          </a:p>
        </p:txBody>
      </p:sp>
    </p:spTree>
    <p:extLst>
      <p:ext uri="{BB962C8B-B14F-4D97-AF65-F5344CB8AC3E}">
        <p14:creationId xmlns:p14="http://schemas.microsoft.com/office/powerpoint/2010/main" val="413362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001DF-4D3E-CA09-AF07-9113CFFFF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FFA3A5-9883-0B79-194E-0A7A0C4BA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D7257E-F1DC-1C20-617A-506A7427E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32EC7-D2E2-E549-B8B8-A660FC0FE1FC}" type="datetimeFigureOut">
              <a:rPr lang="en-US" smtClean="0"/>
              <a:t>2/6/24</a:t>
            </a:fld>
            <a:endParaRPr lang="en-US"/>
          </a:p>
        </p:txBody>
      </p:sp>
      <p:sp>
        <p:nvSpPr>
          <p:cNvPr id="5" name="Footer Placeholder 4">
            <a:extLst>
              <a:ext uri="{FF2B5EF4-FFF2-40B4-BE49-F238E27FC236}">
                <a16:creationId xmlns:a16="http://schemas.microsoft.com/office/drawing/2014/main" id="{A1594AAA-3762-4553-4688-C77388913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443875-DA13-7246-6646-8DC9EFBBC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30BDC-29C2-D341-A82F-F09AF585DDF1}" type="slidenum">
              <a:rPr lang="en-US" smtClean="0"/>
              <a:t>‹#›</a:t>
            </a:fld>
            <a:endParaRPr lang="en-US"/>
          </a:p>
        </p:txBody>
      </p:sp>
      <p:sp>
        <p:nvSpPr>
          <p:cNvPr id="8" name="TextBox 7">
            <a:extLst>
              <a:ext uri="{FF2B5EF4-FFF2-40B4-BE49-F238E27FC236}">
                <a16:creationId xmlns:a16="http://schemas.microsoft.com/office/drawing/2014/main" id="{F1F5EBA0-476D-DC55-522A-871DEE606164}"/>
              </a:ext>
            </a:extLst>
          </p:cNvPr>
          <p:cNvSpPr txBox="1"/>
          <p:nvPr userDrawn="1">
            <p:extLst>
              <p:ext uri="{1162E1C5-73C7-4A58-AE30-91384D911F3F}">
                <p184:classification xmlns:p184="http://schemas.microsoft.com/office/powerpoint/2018/4/main" val="ftr"/>
              </p:ext>
            </p:extLst>
          </p:nvPr>
        </p:nvSpPr>
        <p:spPr>
          <a:xfrm>
            <a:off x="63500" y="6642100"/>
            <a:ext cx="11572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 General Use</a:t>
            </a:r>
          </a:p>
        </p:txBody>
      </p:sp>
    </p:spTree>
    <p:extLst>
      <p:ext uri="{BB962C8B-B14F-4D97-AF65-F5344CB8AC3E}">
        <p14:creationId xmlns:p14="http://schemas.microsoft.com/office/powerpoint/2010/main" val="2792875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091E7-971A-11BA-9D0F-4C989B98546F}"/>
              </a:ext>
            </a:extLst>
          </p:cNvPr>
          <p:cNvSpPr>
            <a:spLocks noGrp="1"/>
          </p:cNvSpPr>
          <p:nvPr>
            <p:ph type="ctrTitle"/>
          </p:nvPr>
        </p:nvSpPr>
        <p:spPr>
          <a:xfrm>
            <a:off x="640080" y="320040"/>
            <a:ext cx="6692827" cy="3892669"/>
          </a:xfrm>
        </p:spPr>
        <p:txBody>
          <a:bodyPr>
            <a:normAutofit/>
          </a:bodyPr>
          <a:lstStyle/>
          <a:p>
            <a:pPr algn="l"/>
            <a:r>
              <a:rPr lang="en-IN" sz="5600" dirty="0"/>
              <a:t>Predictive Healthcare: Personalized Medicine &amp; Early Disease Detection</a:t>
            </a:r>
            <a:endParaRPr lang="en-US" sz="5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59C43A7-C3EA-CEE0-3A37-5084B2117C18}"/>
              </a:ext>
            </a:extLst>
          </p:cNvPr>
          <p:cNvSpPr>
            <a:spLocks noGrp="1"/>
          </p:cNvSpPr>
          <p:nvPr>
            <p:ph type="subTitle" idx="1"/>
          </p:nvPr>
        </p:nvSpPr>
        <p:spPr>
          <a:xfrm>
            <a:off x="640080" y="4631161"/>
            <a:ext cx="6692827" cy="1569486"/>
          </a:xfrm>
        </p:spPr>
        <p:txBody>
          <a:bodyPr>
            <a:normAutofit/>
          </a:bodyPr>
          <a:lstStyle/>
          <a:p>
            <a:pPr algn="l"/>
            <a:r>
              <a:rPr lang="en-US"/>
              <a:t>BY:</a:t>
            </a:r>
          </a:p>
          <a:p>
            <a:pPr algn="l"/>
            <a:r>
              <a:rPr lang="en-US"/>
              <a:t>Varun Kabra</a:t>
            </a:r>
          </a:p>
        </p:txBody>
      </p:sp>
      <p:sp>
        <p:nvSpPr>
          <p:cNvPr id="6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Medicine">
            <a:extLst>
              <a:ext uri="{FF2B5EF4-FFF2-40B4-BE49-F238E27FC236}">
                <a16:creationId xmlns:a16="http://schemas.microsoft.com/office/drawing/2014/main" id="{61C619A8-002B-DA3C-B3A8-83E6F5E5EF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11943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C48F3-37EB-6597-DAA0-DB2A96115751}"/>
              </a:ext>
            </a:extLst>
          </p:cNvPr>
          <p:cNvSpPr>
            <a:spLocks noGrp="1"/>
          </p:cNvSpPr>
          <p:nvPr>
            <p:ph type="title"/>
          </p:nvPr>
        </p:nvSpPr>
        <p:spPr>
          <a:xfrm>
            <a:off x="841248" y="548640"/>
            <a:ext cx="3600860" cy="5431536"/>
          </a:xfrm>
        </p:spPr>
        <p:txBody>
          <a:bodyPr>
            <a:normAutofit/>
          </a:bodyPr>
          <a:lstStyle/>
          <a:p>
            <a:r>
              <a:rPr lang="en-US" sz="5400"/>
              <a:t>Abstract</a:t>
            </a:r>
            <a:endParaRPr lang="en-US" sz="5400" dirty="0"/>
          </a:p>
        </p:txBody>
      </p:sp>
      <p:sp>
        <p:nvSpPr>
          <p:cNvPr id="3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90ACD0-5CD4-348C-0EDE-A6001168DAB3}"/>
              </a:ext>
            </a:extLst>
          </p:cNvPr>
          <p:cNvSpPr>
            <a:spLocks noGrp="1"/>
          </p:cNvSpPr>
          <p:nvPr>
            <p:ph idx="1"/>
          </p:nvPr>
        </p:nvSpPr>
        <p:spPr>
          <a:xfrm>
            <a:off x="5126418" y="1426464"/>
            <a:ext cx="6224335" cy="5431536"/>
          </a:xfrm>
        </p:spPr>
        <p:txBody>
          <a:bodyPr anchor="ctr">
            <a:normAutofit/>
          </a:bodyPr>
          <a:lstStyle/>
          <a:p>
            <a:r>
              <a:rPr lang="en-IN" sz="2200" dirty="0">
                <a:latin typeface="Times New Roman" panose="02020603050405020304" pitchFamily="18" charset="0"/>
                <a:cs typeface="Times New Roman" panose="02020603050405020304" pitchFamily="18" charset="0"/>
              </a:rPr>
              <a:t>P</a:t>
            </a:r>
            <a:r>
              <a:rPr lang="en-IN" sz="2200" dirty="0">
                <a:effectLst/>
                <a:latin typeface="Times New Roman" panose="02020603050405020304" pitchFamily="18" charset="0"/>
                <a:cs typeface="Times New Roman" panose="02020603050405020304" pitchFamily="18" charset="0"/>
              </a:rPr>
              <a:t>redictive analysis in healthcare has emerged as a major field for study and application.</a:t>
            </a:r>
          </a:p>
          <a:p>
            <a:r>
              <a:rPr lang="en-IN" sz="2200" dirty="0">
                <a:latin typeface="Times New Roman" panose="02020603050405020304" pitchFamily="18" charset="0"/>
                <a:cs typeface="Times New Roman" panose="02020603050405020304" pitchFamily="18" charset="0"/>
              </a:rPr>
              <a:t>It </a:t>
            </a:r>
            <a:r>
              <a:rPr lang="en-IN" sz="2200" dirty="0">
                <a:effectLst/>
                <a:latin typeface="Times New Roman" panose="02020603050405020304" pitchFamily="18" charset="0"/>
                <a:cs typeface="Times New Roman" panose="02020603050405020304" pitchFamily="18" charset="0"/>
              </a:rPr>
              <a:t>can detect people who are at risk of contracting specific diseases even before symptoms appear by evaluating patient data. </a:t>
            </a:r>
          </a:p>
          <a:p>
            <a:r>
              <a:rPr lang="en-IN" sz="2200" dirty="0">
                <a:effectLst/>
                <a:latin typeface="Times New Roman" panose="02020603050405020304" pitchFamily="18" charset="0"/>
                <a:cs typeface="Times New Roman" panose="02020603050405020304" pitchFamily="18" charset="0"/>
              </a:rPr>
              <a:t>This early detection allows healthcare providers to take appropriate action, lowering the risk of illness development and offering individualised preventative measures. </a:t>
            </a:r>
          </a:p>
          <a:p>
            <a:r>
              <a:rPr lang="en-IN" sz="2200" dirty="0">
                <a:effectLst/>
                <a:latin typeface="Times New Roman" panose="02020603050405020304" pitchFamily="18" charset="0"/>
                <a:cs typeface="Times New Roman" panose="02020603050405020304" pitchFamily="18" charset="0"/>
              </a:rPr>
              <a:t>This project aims to develop predictive models using EHR datasets to enhance prescription decisions based on patient symptoms with an </a:t>
            </a:r>
            <a:r>
              <a:rPr lang="en-IN" sz="2200" dirty="0">
                <a:latin typeface="Times New Roman" panose="02020603050405020304" pitchFamily="18" charset="0"/>
                <a:cs typeface="Times New Roman" panose="02020603050405020304" pitchFamily="18" charset="0"/>
              </a:rPr>
              <a:t>e</a:t>
            </a:r>
            <a:r>
              <a:rPr lang="en-IN" sz="2200" b="0" i="0" dirty="0">
                <a:effectLst/>
                <a:latin typeface="Times New Roman" panose="02020603050405020304" pitchFamily="18" charset="0"/>
                <a:cs typeface="Times New Roman" panose="02020603050405020304" pitchFamily="18" charset="0"/>
              </a:rPr>
              <a:t>mphasis on facilitating early detection of chronic diseases</a:t>
            </a:r>
          </a:p>
          <a:p>
            <a:r>
              <a:rPr lang="en-IN" sz="2200" b="0" i="0" dirty="0">
                <a:effectLst/>
                <a:latin typeface="Times New Roman" panose="02020603050405020304" pitchFamily="18" charset="0"/>
                <a:cs typeface="Times New Roman" panose="02020603050405020304" pitchFamily="18" charset="0"/>
              </a:rPr>
              <a:t>Potential to transform healthcare delivery and improve patient care.</a:t>
            </a:r>
            <a:endParaRPr lang="en-IN" sz="2200" dirty="0">
              <a:effectLst/>
              <a:latin typeface="Times New Roman" panose="02020603050405020304" pitchFamily="18" charset="0"/>
              <a:cs typeface="Times New Roman" panose="02020603050405020304" pitchFamily="18" charset="0"/>
            </a:endParaRPr>
          </a:p>
          <a:p>
            <a:pPr marL="0" indent="0">
              <a:buNone/>
            </a:pPr>
            <a:endParaRPr lang="en-IN" sz="2200" dirty="0">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4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28E40-3A7C-0DF5-8C12-393EEF10F1AB}"/>
              </a:ext>
            </a:extLst>
          </p:cNvPr>
          <p:cNvSpPr>
            <a:spLocks noGrp="1"/>
          </p:cNvSpPr>
          <p:nvPr>
            <p:ph type="title"/>
          </p:nvPr>
        </p:nvSpPr>
        <p:spPr>
          <a:xfrm>
            <a:off x="635000" y="640823"/>
            <a:ext cx="3418659" cy="5583148"/>
          </a:xfrm>
        </p:spPr>
        <p:txBody>
          <a:bodyPr anchor="ctr">
            <a:normAutofit/>
          </a:bodyPr>
          <a:lstStyle/>
          <a:p>
            <a:r>
              <a:rPr lang="en-US" sz="5000"/>
              <a:t>Introduction</a:t>
            </a:r>
          </a:p>
        </p:txBody>
      </p:sp>
      <p:sp>
        <p:nvSpPr>
          <p:cNvPr id="3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011D38E5-240F-D7F8-1A96-FBA7F39079F2}"/>
              </a:ext>
            </a:extLst>
          </p:cNvPr>
          <p:cNvGraphicFramePr>
            <a:graphicFrameLocks noGrp="1"/>
          </p:cNvGraphicFramePr>
          <p:nvPr>
            <p:ph idx="1"/>
            <p:extLst>
              <p:ext uri="{D42A27DB-BD31-4B8C-83A1-F6EECF244321}">
                <p14:modId xmlns:p14="http://schemas.microsoft.com/office/powerpoint/2010/main" val="341753767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82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821DE-FA2D-9712-7DCD-BCB92EEEB31D}"/>
              </a:ext>
            </a:extLst>
          </p:cNvPr>
          <p:cNvSpPr>
            <a:spLocks noGrp="1"/>
          </p:cNvSpPr>
          <p:nvPr>
            <p:ph type="title"/>
          </p:nvPr>
        </p:nvSpPr>
        <p:spPr>
          <a:xfrm>
            <a:off x="841248" y="548640"/>
            <a:ext cx="3600860" cy="5431536"/>
          </a:xfrm>
        </p:spPr>
        <p:txBody>
          <a:bodyPr>
            <a:normAutofit/>
          </a:bodyPr>
          <a:lstStyle/>
          <a:p>
            <a:r>
              <a:rPr lang="en-US" sz="5400"/>
              <a:t>Literature Review</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F41B536F-1B84-BE48-20C4-BDA47E742B13}"/>
              </a:ext>
            </a:extLst>
          </p:cNvPr>
          <p:cNvSpPr>
            <a:spLocks noGrp="1"/>
          </p:cNvSpPr>
          <p:nvPr>
            <p:ph idx="1"/>
          </p:nvPr>
        </p:nvSpPr>
        <p:spPr>
          <a:xfrm>
            <a:off x="5126418" y="552091"/>
            <a:ext cx="6224335" cy="5431536"/>
          </a:xfrm>
        </p:spPr>
        <p:txBody>
          <a:bodyPr anchor="ctr">
            <a:normAutofit/>
          </a:bodyPr>
          <a:lstStyle/>
          <a:p>
            <a:r>
              <a:rPr lang="en-IN" sz="1900">
                <a:effectLst/>
                <a:latin typeface="Times New Roman" panose="02020603050405020304" pitchFamily="18" charset="0"/>
                <a:cs typeface="Times New Roman" panose="02020603050405020304" pitchFamily="18" charset="0"/>
              </a:rPr>
              <a:t>Gold, Elhadad, and Cimino[1] proposed an innovative method for extracting structured medication event information from discharge summaries. Their approach involves defining targeted medication events, constructing a parser, and generating parsing rules.</a:t>
            </a:r>
          </a:p>
          <a:p>
            <a:r>
              <a:rPr lang="en-IN" sz="1900" b="0" i="0">
                <a:effectLst/>
                <a:latin typeface="Times New Roman" panose="02020603050405020304" pitchFamily="18" charset="0"/>
                <a:cs typeface="Times New Roman" panose="02020603050405020304" pitchFamily="18" charset="0"/>
              </a:rPr>
              <a:t>Miotto et al.[2] developed DeepPatient, a system utilizing raw patient data from Electronic Health Records (EHR) to generate patient representations through unsupervised deep feature learning algorithms.</a:t>
            </a:r>
          </a:p>
          <a:p>
            <a:r>
              <a:rPr lang="en-IN" sz="1900" b="0" i="0">
                <a:effectLst/>
                <a:latin typeface="Times New Roman" panose="02020603050405020304" pitchFamily="18" charset="0"/>
                <a:cs typeface="Times New Roman" panose="02020603050405020304" pitchFamily="18" charset="0"/>
              </a:rPr>
              <a:t>Jain D. and Singh V.[3]provide an overview of feature selection and classification methods for chronic illness prediction in healthcare, emphasizing the importance of enhancing algorithm precision through the identification and removal of unnecessary features. </a:t>
            </a:r>
          </a:p>
          <a:p>
            <a:r>
              <a:rPr lang="en-IN" sz="1900" b="0" i="0">
                <a:effectLst/>
                <a:latin typeface="Times New Roman" panose="02020603050405020304" pitchFamily="18" charset="0"/>
                <a:cs typeface="Times New Roman" panose="02020603050405020304" pitchFamily="18" charset="0"/>
              </a:rPr>
              <a:t>Ghosh P., Azam S., Karim A., Jonkman M., Hasan M. D. Z[4],</a:t>
            </a:r>
            <a:r>
              <a:rPr lang="en-IN" sz="1900">
                <a:latin typeface="Times New Roman" panose="02020603050405020304" pitchFamily="18" charset="0"/>
                <a:cs typeface="Times New Roman" panose="02020603050405020304" pitchFamily="18" charset="0"/>
              </a:rPr>
              <a:t> </a:t>
            </a:r>
            <a:r>
              <a:rPr lang="en-IN" sz="1900" b="0" i="0">
                <a:effectLst/>
                <a:latin typeface="Times New Roman" panose="02020603050405020304" pitchFamily="18" charset="0"/>
                <a:cs typeface="Times New Roman" panose="02020603050405020304" pitchFamily="18" charset="0"/>
              </a:rPr>
              <a:t>present an intelligent diagnostic framework for heart disease prediction, utilizing machine learning methods such as Random Forest, K-Nearest Neighbour, and Decision Tree on the Cleveland Heart disease dataset.</a:t>
            </a:r>
            <a:endParaRPr 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63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CB0BF-D5FD-E8B7-AAE2-ED5C7B02A4B4}"/>
              </a:ext>
            </a:extLst>
          </p:cNvPr>
          <p:cNvSpPr>
            <a:spLocks noGrp="1"/>
          </p:cNvSpPr>
          <p:nvPr>
            <p:ph type="title"/>
          </p:nvPr>
        </p:nvSpPr>
        <p:spPr>
          <a:xfrm>
            <a:off x="841248" y="548640"/>
            <a:ext cx="3600860" cy="5431536"/>
          </a:xfrm>
        </p:spPr>
        <p:txBody>
          <a:bodyPr>
            <a:normAutofit/>
          </a:bodyPr>
          <a:lstStyle/>
          <a:p>
            <a:r>
              <a:rPr lang="en-US" sz="4600" dirty="0"/>
              <a:t>Methodology</a:t>
            </a:r>
          </a:p>
        </p:txBody>
      </p:sp>
      <p:sp>
        <p:nvSpPr>
          <p:cNvPr id="6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Content Placeholder 2">
            <a:extLst>
              <a:ext uri="{FF2B5EF4-FFF2-40B4-BE49-F238E27FC236}">
                <a16:creationId xmlns:a16="http://schemas.microsoft.com/office/drawing/2014/main" id="{A5190218-54D3-BBDB-8EE7-DAE0320FF1B7}"/>
              </a:ext>
            </a:extLst>
          </p:cNvPr>
          <p:cNvGraphicFramePr>
            <a:graphicFrameLocks noGrp="1"/>
          </p:cNvGraphicFramePr>
          <p:nvPr>
            <p:ph idx="1"/>
            <p:extLst>
              <p:ext uri="{D42A27DB-BD31-4B8C-83A1-F6EECF244321}">
                <p14:modId xmlns:p14="http://schemas.microsoft.com/office/powerpoint/2010/main" val="3639657278"/>
              </p:ext>
            </p:extLst>
          </p:nvPr>
        </p:nvGraphicFramePr>
        <p:xfrm>
          <a:off x="5119199" y="721895"/>
          <a:ext cx="6853173" cy="5829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476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CB0BF-D5FD-E8B7-AAE2-ED5C7B02A4B4}"/>
              </a:ext>
            </a:extLst>
          </p:cNvPr>
          <p:cNvSpPr>
            <a:spLocks noGrp="1"/>
          </p:cNvSpPr>
          <p:nvPr>
            <p:ph type="title"/>
          </p:nvPr>
        </p:nvSpPr>
        <p:spPr>
          <a:xfrm>
            <a:off x="841248" y="548640"/>
            <a:ext cx="3600860" cy="5431536"/>
          </a:xfrm>
        </p:spPr>
        <p:txBody>
          <a:bodyPr>
            <a:normAutofit/>
          </a:bodyPr>
          <a:lstStyle/>
          <a:p>
            <a:r>
              <a:rPr lang="en-US" sz="4600" dirty="0"/>
              <a:t>Methodology</a:t>
            </a:r>
          </a:p>
        </p:txBody>
      </p:sp>
      <p:sp>
        <p:nvSpPr>
          <p:cNvPr id="7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2" name="Content Placeholder 2">
            <a:extLst>
              <a:ext uri="{FF2B5EF4-FFF2-40B4-BE49-F238E27FC236}">
                <a16:creationId xmlns:a16="http://schemas.microsoft.com/office/drawing/2014/main" id="{4428F635-3DBB-4DB8-2D8B-29E8094473D9}"/>
              </a:ext>
            </a:extLst>
          </p:cNvPr>
          <p:cNvGraphicFramePr>
            <a:graphicFrameLocks noGrp="1"/>
          </p:cNvGraphicFramePr>
          <p:nvPr>
            <p:ph idx="1"/>
            <p:extLst>
              <p:ext uri="{D42A27DB-BD31-4B8C-83A1-F6EECF244321}">
                <p14:modId xmlns:p14="http://schemas.microsoft.com/office/powerpoint/2010/main" val="370264435"/>
              </p:ext>
            </p:extLst>
          </p:nvPr>
        </p:nvGraphicFramePr>
        <p:xfrm>
          <a:off x="4978200" y="1147895"/>
          <a:ext cx="7025958"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75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11489-7028-9063-5A69-DC33287187F7}"/>
              </a:ext>
            </a:extLst>
          </p:cNvPr>
          <p:cNvSpPr>
            <a:spLocks noGrp="1"/>
          </p:cNvSpPr>
          <p:nvPr>
            <p:ph type="title"/>
          </p:nvPr>
        </p:nvSpPr>
        <p:spPr>
          <a:xfrm>
            <a:off x="635000" y="640823"/>
            <a:ext cx="3418659" cy="5583148"/>
          </a:xfrm>
        </p:spPr>
        <p:txBody>
          <a:bodyPr anchor="ctr">
            <a:normAutofit/>
          </a:bodyPr>
          <a:lstStyle/>
          <a:p>
            <a:r>
              <a:rPr lang="en-US" sz="5400"/>
              <a:t>Project Plan</a:t>
            </a:r>
          </a:p>
        </p:txBody>
      </p:sp>
      <p:sp>
        <p:nvSpPr>
          <p:cNvPr id="14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Content Placeholder 2">
            <a:extLst>
              <a:ext uri="{FF2B5EF4-FFF2-40B4-BE49-F238E27FC236}">
                <a16:creationId xmlns:a16="http://schemas.microsoft.com/office/drawing/2014/main" id="{6F4FB7BF-993D-8D63-F078-99AC3D46B409}"/>
              </a:ext>
            </a:extLst>
          </p:cNvPr>
          <p:cNvGraphicFramePr>
            <a:graphicFrameLocks noGrp="1"/>
          </p:cNvGraphicFramePr>
          <p:nvPr>
            <p:ph idx="1"/>
            <p:extLst>
              <p:ext uri="{D42A27DB-BD31-4B8C-83A1-F6EECF244321}">
                <p14:modId xmlns:p14="http://schemas.microsoft.com/office/powerpoint/2010/main" val="3959444878"/>
              </p:ext>
            </p:extLst>
          </p:nvPr>
        </p:nvGraphicFramePr>
        <p:xfrm>
          <a:off x="4648018" y="640822"/>
          <a:ext cx="7033682" cy="5988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93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31849-5542-7D0D-199E-040F25770C59}"/>
              </a:ext>
            </a:extLst>
          </p:cNvPr>
          <p:cNvSpPr>
            <a:spLocks noGrp="1"/>
          </p:cNvSpPr>
          <p:nvPr>
            <p:ph type="title"/>
          </p:nvPr>
        </p:nvSpPr>
        <p:spPr>
          <a:xfrm>
            <a:off x="635000" y="640823"/>
            <a:ext cx="3418659" cy="5583148"/>
          </a:xfrm>
        </p:spPr>
        <p:txBody>
          <a:bodyPr anchor="ctr">
            <a:normAutofit/>
          </a:bodyPr>
          <a:lstStyle/>
          <a:p>
            <a:r>
              <a:rPr lang="en-US" sz="5400"/>
              <a:t>Conclusion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89640FF-3EF1-0998-8175-CCE71260B9BB}"/>
              </a:ext>
            </a:extLst>
          </p:cNvPr>
          <p:cNvGraphicFramePr>
            <a:graphicFrameLocks noGrp="1"/>
          </p:cNvGraphicFramePr>
          <p:nvPr>
            <p:ph idx="1"/>
            <p:extLst>
              <p:ext uri="{D42A27DB-BD31-4B8C-83A1-F6EECF244321}">
                <p14:modId xmlns:p14="http://schemas.microsoft.com/office/powerpoint/2010/main" val="193049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04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38A0D-568E-6F3C-658B-E5549B69F93F}"/>
              </a:ext>
            </a:extLst>
          </p:cNvPr>
          <p:cNvSpPr>
            <a:spLocks noGrp="1"/>
          </p:cNvSpPr>
          <p:nvPr>
            <p:ph type="title"/>
          </p:nvPr>
        </p:nvSpPr>
        <p:spPr>
          <a:xfrm>
            <a:off x="635000" y="640823"/>
            <a:ext cx="3418659" cy="5583148"/>
          </a:xfrm>
        </p:spPr>
        <p:txBody>
          <a:bodyPr anchor="ctr">
            <a:normAutofit/>
          </a:bodyPr>
          <a:lstStyle/>
          <a:p>
            <a:r>
              <a:rPr lang="en-US" sz="5400"/>
              <a:t>References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F152D6-1672-5150-ED68-C5DAB3902135}"/>
              </a:ext>
            </a:extLst>
          </p:cNvPr>
          <p:cNvGraphicFramePr>
            <a:graphicFrameLocks noGrp="1"/>
          </p:cNvGraphicFramePr>
          <p:nvPr>
            <p:ph idx="1"/>
            <p:extLst>
              <p:ext uri="{D42A27DB-BD31-4B8C-83A1-F6EECF244321}">
                <p14:modId xmlns:p14="http://schemas.microsoft.com/office/powerpoint/2010/main" val="85197623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11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1045</Words>
  <Application>Microsoft Macintosh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Predictive Healthcare: Personalized Medicine &amp; Early Disease Detection</vt:lpstr>
      <vt:lpstr>Abstract</vt:lpstr>
      <vt:lpstr>Introduction</vt:lpstr>
      <vt:lpstr>Literature Review</vt:lpstr>
      <vt:lpstr>Methodology</vt:lpstr>
      <vt:lpstr>Methodology</vt:lpstr>
      <vt:lpstr>Project Plan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Healthcare Analytics: Leveraging Electronic Health Records for Personalized Medicine and Early Disease Detection </dc:title>
  <dc:creator>Varun Kabra</dc:creator>
  <cp:lastModifiedBy>Varun Kabra</cp:lastModifiedBy>
  <cp:revision>13</cp:revision>
  <dcterms:created xsi:type="dcterms:W3CDTF">2024-02-06T07:36:04Z</dcterms:created>
  <dcterms:modified xsi:type="dcterms:W3CDTF">2024-02-07T03:25:58Z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c544ca-bb84-4280-906e-934547e1d30c_Enabled">
    <vt:lpwstr>true</vt:lpwstr>
  </property>
  <property fmtid="{D5CDD505-2E9C-101B-9397-08002B2CF9AE}" pid="3" name="MSIP_Label_a8c544ca-bb84-4280-906e-934547e1d30c_SetDate">
    <vt:lpwstr>2024-02-06T08:08:31Z</vt:lpwstr>
  </property>
  <property fmtid="{D5CDD505-2E9C-101B-9397-08002B2CF9AE}" pid="4" name="MSIP_Label_a8c544ca-bb84-4280-906e-934547e1d30c_Method">
    <vt:lpwstr>Standard</vt:lpwstr>
  </property>
  <property fmtid="{D5CDD505-2E9C-101B-9397-08002B2CF9AE}" pid="5" name="MSIP_Label_a8c544ca-bb84-4280-906e-934547e1d30c_Name">
    <vt:lpwstr>Internal - General Use</vt:lpwstr>
  </property>
  <property fmtid="{D5CDD505-2E9C-101B-9397-08002B2CF9AE}" pid="6" name="MSIP_Label_a8c544ca-bb84-4280-906e-934547e1d30c_SiteId">
    <vt:lpwstr>258ac4e4-146a-411e-9dc8-79a9e12fd6da</vt:lpwstr>
  </property>
  <property fmtid="{D5CDD505-2E9C-101B-9397-08002B2CF9AE}" pid="7" name="MSIP_Label_a8c544ca-bb84-4280-906e-934547e1d30c_ActionId">
    <vt:lpwstr>e81bcb42-0596-4b6e-bbb1-d6352256a88e</vt:lpwstr>
  </property>
  <property fmtid="{D5CDD505-2E9C-101B-9397-08002B2CF9AE}" pid="8" name="MSIP_Label_a8c544ca-bb84-4280-906e-934547e1d30c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 - General Use</vt:lpwstr>
  </property>
</Properties>
</file>