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1"/>
  </p:notesMasterIdLst>
  <p:sldIdLst>
    <p:sldId id="256" r:id="rId2"/>
    <p:sldId id="258" r:id="rId3"/>
    <p:sldId id="260" r:id="rId4"/>
    <p:sldId id="259" r:id="rId5"/>
    <p:sldId id="279" r:id="rId6"/>
    <p:sldId id="280" r:id="rId7"/>
    <p:sldId id="289" r:id="rId8"/>
    <p:sldId id="261" r:id="rId9"/>
    <p:sldId id="293" r:id="rId10"/>
    <p:sldId id="281" r:id="rId11"/>
    <p:sldId id="285" r:id="rId12"/>
    <p:sldId id="283" r:id="rId13"/>
    <p:sldId id="290" r:id="rId14"/>
    <p:sldId id="291" r:id="rId15"/>
    <p:sldId id="292" r:id="rId16"/>
    <p:sldId id="294" r:id="rId17"/>
    <p:sldId id="295" r:id="rId18"/>
    <p:sldId id="296" r:id="rId19"/>
    <p:sldId id="297" r:id="rId20"/>
  </p:sldIdLst>
  <p:sldSz cx="9144000" cy="5143500" type="screen16x9"/>
  <p:notesSz cx="6858000" cy="9144000"/>
  <p:embeddedFontLst>
    <p:embeddedFont>
      <p:font typeface="Nunito" pitchFamily="2" charset="0"/>
      <p:regular r:id="rId22"/>
      <p:bold r:id="rId23"/>
      <p:italic r:id="rId24"/>
      <p:boldItalic r:id="rId25"/>
    </p:embeddedFont>
    <p:embeddedFont>
      <p:font typeface="Raleway ExtraBold" pitchFamily="2"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629132-C9D1-4C74-9DD5-D8FC87BB7A2B}">
  <a:tblStyle styleId="{92629132-C9D1-4C74-9DD5-D8FC87BB7A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95"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604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43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62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f71f1137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f71f1137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67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74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653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04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108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763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228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f71f1137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f71f1137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f71f1137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f71f1137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0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73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f71f1137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f71f1137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97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9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640700"/>
            <a:ext cx="7713900" cy="15042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2"/>
              </a:buClr>
              <a:buSzPts val="4500"/>
              <a:buNone/>
              <a:defRPr sz="45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a:endParaRPr/>
          </a:p>
        </p:txBody>
      </p:sp>
      <p:sp>
        <p:nvSpPr>
          <p:cNvPr id="10" name="Google Shape;10;p2"/>
          <p:cNvSpPr txBox="1">
            <a:spLocks noGrp="1"/>
          </p:cNvSpPr>
          <p:nvPr>
            <p:ph type="subTitle" idx="1"/>
          </p:nvPr>
        </p:nvSpPr>
        <p:spPr>
          <a:xfrm>
            <a:off x="2392500" y="309330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400"/>
              <a:buFont typeface="Nunito"/>
              <a:buNone/>
              <a:defRPr sz="1600">
                <a:solidFill>
                  <a:schemeClr val="lt2"/>
                </a:solidFill>
                <a:latin typeface="Nunito"/>
                <a:ea typeface="Nunito"/>
                <a:cs typeface="Nunito"/>
                <a:sym typeface="Nunito"/>
              </a:defRPr>
            </a:lvl1pPr>
            <a:lvl2pPr lvl="1" algn="ctr">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2pPr>
            <a:lvl3pPr lvl="2" algn="ctr">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3pPr>
            <a:lvl4pPr lvl="3" algn="ctr">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4pPr>
            <a:lvl5pPr lvl="4" algn="ctr">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5pPr>
            <a:lvl6pPr lvl="5" algn="ctr">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6pPr>
            <a:lvl7pPr lvl="6" algn="ctr">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7pPr>
            <a:lvl8pPr lvl="7" algn="ctr">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8pPr>
            <a:lvl9pPr lvl="8" algn="ctr">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9pPr>
          </a:lstStyle>
          <a:p>
            <a:endParaRPr/>
          </a:p>
        </p:txBody>
      </p:sp>
      <p:sp>
        <p:nvSpPr>
          <p:cNvPr id="11" name="Google Shape;11;p2"/>
          <p:cNvSpPr/>
          <p:nvPr/>
        </p:nvSpPr>
        <p:spPr>
          <a:xfrm>
            <a:off x="-237400" y="3262922"/>
            <a:ext cx="4687098" cy="2180379"/>
          </a:xfrm>
          <a:custGeom>
            <a:avLst/>
            <a:gdLst/>
            <a:ahLst/>
            <a:cxnLst/>
            <a:rect l="l" t="t" r="r" b="b"/>
            <a:pathLst>
              <a:path w="88876" h="41344" extrusionOk="0">
                <a:moveTo>
                  <a:pt x="1104" y="41344"/>
                </a:moveTo>
                <a:lnTo>
                  <a:pt x="88415" y="41344"/>
                </a:lnTo>
                <a:cubicBezTo>
                  <a:pt x="88876" y="35784"/>
                  <a:pt x="88743" y="30327"/>
                  <a:pt x="85530" y="26145"/>
                </a:cubicBezTo>
                <a:cubicBezTo>
                  <a:pt x="78148" y="16534"/>
                  <a:pt x="69741" y="24740"/>
                  <a:pt x="62593" y="26718"/>
                </a:cubicBezTo>
                <a:cubicBezTo>
                  <a:pt x="50810" y="29976"/>
                  <a:pt x="45321" y="20987"/>
                  <a:pt x="40240" y="15006"/>
                </a:cubicBezTo>
                <a:cubicBezTo>
                  <a:pt x="36611" y="10735"/>
                  <a:pt x="34250" y="5988"/>
                  <a:pt x="29044" y="3455"/>
                </a:cubicBezTo>
                <a:cubicBezTo>
                  <a:pt x="21948" y="0"/>
                  <a:pt x="13083" y="1891"/>
                  <a:pt x="6759" y="6612"/>
                </a:cubicBezTo>
                <a:cubicBezTo>
                  <a:pt x="4056" y="8629"/>
                  <a:pt x="1641" y="11246"/>
                  <a:pt x="676" y="14477"/>
                </a:cubicBezTo>
                <a:cubicBezTo>
                  <a:pt x="605" y="14715"/>
                  <a:pt x="542" y="14956"/>
                  <a:pt x="487" y="15197"/>
                </a:cubicBezTo>
                <a:cubicBezTo>
                  <a:pt x="0" y="17324"/>
                  <a:pt x="96" y="19559"/>
                  <a:pt x="198" y="21748"/>
                </a:cubicBezTo>
                <a:cubicBezTo>
                  <a:pt x="500" y="28280"/>
                  <a:pt x="802" y="34812"/>
                  <a:pt x="1104" y="41344"/>
                </a:cubicBezTo>
                <a:close/>
              </a:path>
            </a:pathLst>
          </a:custGeom>
          <a:gradFill>
            <a:gsLst>
              <a:gs pos="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733262" flipH="1">
            <a:off x="6813495" y="4039735"/>
            <a:ext cx="2496365" cy="1410637"/>
          </a:xfrm>
          <a:custGeom>
            <a:avLst/>
            <a:gdLst/>
            <a:ahLst/>
            <a:cxnLst/>
            <a:rect l="l" t="t" r="r" b="b"/>
            <a:pathLst>
              <a:path w="84247" h="47606" extrusionOk="0">
                <a:moveTo>
                  <a:pt x="0" y="18886"/>
                </a:moveTo>
                <a:cubicBezTo>
                  <a:pt x="4770" y="11043"/>
                  <a:pt x="13011" y="5434"/>
                  <a:pt x="22016" y="2745"/>
                </a:cubicBezTo>
                <a:cubicBezTo>
                  <a:pt x="31201" y="1"/>
                  <a:pt x="40674" y="2555"/>
                  <a:pt x="46691" y="9756"/>
                </a:cubicBezTo>
                <a:cubicBezTo>
                  <a:pt x="48722" y="12187"/>
                  <a:pt x="50705" y="14829"/>
                  <a:pt x="53426" y="16613"/>
                </a:cubicBezTo>
                <a:cubicBezTo>
                  <a:pt x="57007" y="18961"/>
                  <a:pt x="59906" y="18096"/>
                  <a:pt x="63786" y="17085"/>
                </a:cubicBezTo>
                <a:cubicBezTo>
                  <a:pt x="68741" y="15793"/>
                  <a:pt x="73870" y="14479"/>
                  <a:pt x="78011" y="18194"/>
                </a:cubicBezTo>
                <a:cubicBezTo>
                  <a:pt x="81193" y="21048"/>
                  <a:pt x="82713" y="25265"/>
                  <a:pt x="84247" y="29049"/>
                </a:cubicBezTo>
                <a:lnTo>
                  <a:pt x="84247" y="47606"/>
                </a:lnTo>
                <a:lnTo>
                  <a:pt x="0" y="47606"/>
                </a:lnTo>
                <a:close/>
              </a:path>
            </a:pathLst>
          </a:custGeom>
          <a:gradFill>
            <a:gsLst>
              <a:gs pos="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a:blip r:embed="rId2">
            <a:alphaModFix/>
          </a:blip>
          <a:stretch>
            <a:fillRect/>
          </a:stretch>
        </p:blipFill>
        <p:spPr>
          <a:xfrm rot="2041200" flipH="1">
            <a:off x="-2383665" y="2943731"/>
            <a:ext cx="6719329" cy="1962010"/>
          </a:xfrm>
          <a:prstGeom prst="rect">
            <a:avLst/>
          </a:prstGeom>
          <a:noFill/>
          <a:ln>
            <a:noFill/>
          </a:ln>
        </p:spPr>
      </p:pic>
      <p:sp>
        <p:nvSpPr>
          <p:cNvPr id="14" name="Google Shape;14;p2"/>
          <p:cNvSpPr/>
          <p:nvPr/>
        </p:nvSpPr>
        <p:spPr>
          <a:xfrm rot="10800000">
            <a:off x="-13234" y="-12"/>
            <a:ext cx="9157238" cy="1852887"/>
          </a:xfrm>
          <a:custGeom>
            <a:avLst/>
            <a:gdLst/>
            <a:ahLst/>
            <a:cxnLst/>
            <a:rect l="l" t="t" r="r" b="b"/>
            <a:pathLst>
              <a:path w="72753" h="34796" extrusionOk="0">
                <a:moveTo>
                  <a:pt x="71918" y="17123"/>
                </a:moveTo>
                <a:cubicBezTo>
                  <a:pt x="70264" y="16604"/>
                  <a:pt x="68416" y="16979"/>
                  <a:pt x="66793" y="17568"/>
                </a:cubicBezTo>
                <a:cubicBezTo>
                  <a:pt x="61540" y="19474"/>
                  <a:pt x="57503" y="23488"/>
                  <a:pt x="52135" y="25126"/>
                </a:cubicBezTo>
                <a:cubicBezTo>
                  <a:pt x="47632" y="26500"/>
                  <a:pt x="42434" y="25989"/>
                  <a:pt x="38389" y="23776"/>
                </a:cubicBezTo>
                <a:cubicBezTo>
                  <a:pt x="34542" y="21670"/>
                  <a:pt x="31898" y="18244"/>
                  <a:pt x="29683" y="14772"/>
                </a:cubicBezTo>
                <a:cubicBezTo>
                  <a:pt x="27468" y="11300"/>
                  <a:pt x="20675" y="1"/>
                  <a:pt x="4879" y="4139"/>
                </a:cubicBezTo>
                <a:cubicBezTo>
                  <a:pt x="3002" y="4631"/>
                  <a:pt x="1138" y="5399"/>
                  <a:pt x="0" y="6783"/>
                </a:cubicBezTo>
                <a:lnTo>
                  <a:pt x="0" y="34790"/>
                </a:lnTo>
                <a:lnTo>
                  <a:pt x="72752" y="34795"/>
                </a:lnTo>
                <a:lnTo>
                  <a:pt x="72752" y="17473"/>
                </a:lnTo>
                <a:cubicBezTo>
                  <a:pt x="72493" y="17335"/>
                  <a:pt x="72216" y="17216"/>
                  <a:pt x="71918" y="17123"/>
                </a:cubicBezTo>
                <a:close/>
              </a:path>
            </a:pathLst>
          </a:custGeom>
          <a:gradFill>
            <a:gsLst>
              <a:gs pos="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398187">
            <a:off x="6219409" y="4058356"/>
            <a:ext cx="3435439" cy="110028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900108">
            <a:off x="-292450" y="-132497"/>
            <a:ext cx="3132422" cy="1021159"/>
          </a:xfrm>
          <a:custGeom>
            <a:avLst/>
            <a:gdLst/>
            <a:ahLst/>
            <a:cxnLst/>
            <a:rect l="l" t="t" r="r" b="b"/>
            <a:pathLst>
              <a:path w="101679" h="33147" extrusionOk="0">
                <a:moveTo>
                  <a:pt x="0" y="20881"/>
                </a:moveTo>
                <a:cubicBezTo>
                  <a:pt x="1348" y="18666"/>
                  <a:pt x="2928" y="16593"/>
                  <a:pt x="4687" y="14687"/>
                </a:cubicBezTo>
                <a:cubicBezTo>
                  <a:pt x="5567" y="13735"/>
                  <a:pt x="6492" y="12824"/>
                  <a:pt x="7454" y="11955"/>
                </a:cubicBezTo>
                <a:cubicBezTo>
                  <a:pt x="7936" y="11521"/>
                  <a:pt x="8427" y="11097"/>
                  <a:pt x="8927" y="10683"/>
                </a:cubicBezTo>
                <a:lnTo>
                  <a:pt x="9303" y="10376"/>
                </a:lnTo>
                <a:lnTo>
                  <a:pt x="9683" y="10073"/>
                </a:lnTo>
                <a:lnTo>
                  <a:pt x="10066" y="9773"/>
                </a:lnTo>
                <a:cubicBezTo>
                  <a:pt x="10194" y="9674"/>
                  <a:pt x="10323" y="9576"/>
                  <a:pt x="10452" y="9477"/>
                </a:cubicBezTo>
                <a:cubicBezTo>
                  <a:pt x="12521" y="7914"/>
                  <a:pt x="14719" y="6520"/>
                  <a:pt x="17010" y="5305"/>
                </a:cubicBezTo>
                <a:cubicBezTo>
                  <a:pt x="18156" y="4697"/>
                  <a:pt x="19324" y="4133"/>
                  <a:pt x="20512" y="3612"/>
                </a:cubicBezTo>
                <a:cubicBezTo>
                  <a:pt x="21700" y="3093"/>
                  <a:pt x="22907" y="2617"/>
                  <a:pt x="24131" y="2186"/>
                </a:cubicBezTo>
                <a:cubicBezTo>
                  <a:pt x="24742" y="1970"/>
                  <a:pt x="25358" y="1766"/>
                  <a:pt x="25977" y="1573"/>
                </a:cubicBezTo>
                <a:cubicBezTo>
                  <a:pt x="26596" y="1380"/>
                  <a:pt x="27218" y="1199"/>
                  <a:pt x="27848" y="1040"/>
                </a:cubicBezTo>
                <a:cubicBezTo>
                  <a:pt x="29104" y="720"/>
                  <a:pt x="30381" y="477"/>
                  <a:pt x="31668" y="318"/>
                </a:cubicBezTo>
                <a:cubicBezTo>
                  <a:pt x="34242" y="0"/>
                  <a:pt x="36860" y="13"/>
                  <a:pt x="39426" y="388"/>
                </a:cubicBezTo>
                <a:cubicBezTo>
                  <a:pt x="40710" y="575"/>
                  <a:pt x="41980" y="852"/>
                  <a:pt x="43225" y="1217"/>
                </a:cubicBezTo>
                <a:cubicBezTo>
                  <a:pt x="44470" y="1582"/>
                  <a:pt x="45687" y="2038"/>
                  <a:pt x="46867" y="2578"/>
                </a:cubicBezTo>
                <a:cubicBezTo>
                  <a:pt x="49225" y="3658"/>
                  <a:pt x="51425" y="5084"/>
                  <a:pt x="53374" y="6797"/>
                </a:cubicBezTo>
                <a:cubicBezTo>
                  <a:pt x="54349" y="7653"/>
                  <a:pt x="55262" y="8578"/>
                  <a:pt x="56107" y="9563"/>
                </a:cubicBezTo>
                <a:lnTo>
                  <a:pt x="56265" y="9748"/>
                </a:lnTo>
                <a:cubicBezTo>
                  <a:pt x="56317" y="9809"/>
                  <a:pt x="56371" y="9871"/>
                  <a:pt x="56422" y="9933"/>
                </a:cubicBezTo>
                <a:lnTo>
                  <a:pt x="56733" y="10307"/>
                </a:lnTo>
                <a:lnTo>
                  <a:pt x="57352" y="11058"/>
                </a:lnTo>
                <a:cubicBezTo>
                  <a:pt x="57763" y="11558"/>
                  <a:pt x="58175" y="12058"/>
                  <a:pt x="58593" y="12554"/>
                </a:cubicBezTo>
                <a:cubicBezTo>
                  <a:pt x="59010" y="13050"/>
                  <a:pt x="59435" y="13540"/>
                  <a:pt x="59868" y="14023"/>
                </a:cubicBezTo>
                <a:lnTo>
                  <a:pt x="60032" y="14202"/>
                </a:lnTo>
                <a:lnTo>
                  <a:pt x="60114" y="14292"/>
                </a:lnTo>
                <a:lnTo>
                  <a:pt x="60196" y="14382"/>
                </a:lnTo>
                <a:lnTo>
                  <a:pt x="60362" y="14560"/>
                </a:lnTo>
                <a:lnTo>
                  <a:pt x="60528" y="14736"/>
                </a:lnTo>
                <a:lnTo>
                  <a:pt x="60612" y="14825"/>
                </a:lnTo>
                <a:lnTo>
                  <a:pt x="60696" y="14912"/>
                </a:lnTo>
                <a:lnTo>
                  <a:pt x="60866" y="15087"/>
                </a:lnTo>
                <a:lnTo>
                  <a:pt x="61036" y="15260"/>
                </a:lnTo>
                <a:lnTo>
                  <a:pt x="61122" y="15346"/>
                </a:lnTo>
                <a:lnTo>
                  <a:pt x="61208" y="15432"/>
                </a:lnTo>
                <a:lnTo>
                  <a:pt x="61381" y="15602"/>
                </a:lnTo>
                <a:lnTo>
                  <a:pt x="61557" y="15770"/>
                </a:lnTo>
                <a:lnTo>
                  <a:pt x="61644" y="15854"/>
                </a:lnTo>
                <a:lnTo>
                  <a:pt x="61733" y="15938"/>
                </a:lnTo>
                <a:lnTo>
                  <a:pt x="61911" y="16103"/>
                </a:lnTo>
                <a:lnTo>
                  <a:pt x="62091" y="16267"/>
                </a:lnTo>
                <a:lnTo>
                  <a:pt x="62181" y="16349"/>
                </a:lnTo>
                <a:lnTo>
                  <a:pt x="62272" y="16429"/>
                </a:lnTo>
                <a:lnTo>
                  <a:pt x="62455" y="16590"/>
                </a:lnTo>
                <a:lnTo>
                  <a:pt x="62640" y="16747"/>
                </a:lnTo>
                <a:lnTo>
                  <a:pt x="62732" y="16825"/>
                </a:lnTo>
                <a:lnTo>
                  <a:pt x="62826" y="16902"/>
                </a:lnTo>
                <a:lnTo>
                  <a:pt x="63014" y="17057"/>
                </a:lnTo>
                <a:lnTo>
                  <a:pt x="63204" y="17208"/>
                </a:lnTo>
                <a:lnTo>
                  <a:pt x="63300" y="17283"/>
                </a:lnTo>
                <a:lnTo>
                  <a:pt x="63397" y="17357"/>
                </a:lnTo>
                <a:lnTo>
                  <a:pt x="63590" y="17504"/>
                </a:lnTo>
                <a:lnTo>
                  <a:pt x="63786" y="17648"/>
                </a:lnTo>
                <a:lnTo>
                  <a:pt x="63884" y="17719"/>
                </a:lnTo>
                <a:lnTo>
                  <a:pt x="63984" y="17789"/>
                </a:lnTo>
                <a:lnTo>
                  <a:pt x="64182" y="17929"/>
                </a:lnTo>
                <a:lnTo>
                  <a:pt x="64384" y="18064"/>
                </a:lnTo>
                <a:lnTo>
                  <a:pt x="64486" y="18131"/>
                </a:lnTo>
                <a:lnTo>
                  <a:pt x="64588" y="18196"/>
                </a:lnTo>
                <a:lnTo>
                  <a:pt x="64793" y="18327"/>
                </a:lnTo>
                <a:cubicBezTo>
                  <a:pt x="64828" y="18347"/>
                  <a:pt x="64862" y="18370"/>
                  <a:pt x="64896" y="18390"/>
                </a:cubicBezTo>
                <a:lnTo>
                  <a:pt x="65001" y="18452"/>
                </a:lnTo>
                <a:cubicBezTo>
                  <a:pt x="65142" y="18533"/>
                  <a:pt x="65280" y="18618"/>
                  <a:pt x="65424" y="18692"/>
                </a:cubicBezTo>
                <a:lnTo>
                  <a:pt x="65639" y="18807"/>
                </a:lnTo>
                <a:cubicBezTo>
                  <a:pt x="65674" y="18826"/>
                  <a:pt x="65711" y="18844"/>
                  <a:pt x="65747" y="18861"/>
                </a:cubicBezTo>
                <a:lnTo>
                  <a:pt x="65856" y="18915"/>
                </a:lnTo>
                <a:lnTo>
                  <a:pt x="66075" y="19021"/>
                </a:lnTo>
                <a:lnTo>
                  <a:pt x="66297" y="19119"/>
                </a:lnTo>
                <a:lnTo>
                  <a:pt x="66408" y="19168"/>
                </a:lnTo>
                <a:cubicBezTo>
                  <a:pt x="66426" y="19175"/>
                  <a:pt x="66445" y="19184"/>
                  <a:pt x="66463" y="19192"/>
                </a:cubicBezTo>
                <a:lnTo>
                  <a:pt x="66520" y="19214"/>
                </a:lnTo>
                <a:lnTo>
                  <a:pt x="66746" y="19303"/>
                </a:lnTo>
                <a:lnTo>
                  <a:pt x="66803" y="19325"/>
                </a:lnTo>
                <a:cubicBezTo>
                  <a:pt x="66821" y="19332"/>
                  <a:pt x="66841" y="19340"/>
                  <a:pt x="66859" y="19347"/>
                </a:cubicBezTo>
                <a:lnTo>
                  <a:pt x="66974" y="19386"/>
                </a:lnTo>
                <a:lnTo>
                  <a:pt x="67204" y="19466"/>
                </a:lnTo>
                <a:cubicBezTo>
                  <a:pt x="67281" y="19491"/>
                  <a:pt x="67359" y="19513"/>
                  <a:pt x="67436" y="19537"/>
                </a:cubicBezTo>
                <a:lnTo>
                  <a:pt x="67552" y="19572"/>
                </a:lnTo>
                <a:cubicBezTo>
                  <a:pt x="67572" y="19577"/>
                  <a:pt x="67592" y="19583"/>
                  <a:pt x="67611" y="19588"/>
                </a:cubicBezTo>
                <a:lnTo>
                  <a:pt x="67670" y="19604"/>
                </a:lnTo>
                <a:cubicBezTo>
                  <a:pt x="67827" y="19644"/>
                  <a:pt x="67983" y="19687"/>
                  <a:pt x="68142" y="19718"/>
                </a:cubicBezTo>
                <a:lnTo>
                  <a:pt x="68261" y="19744"/>
                </a:lnTo>
                <a:lnTo>
                  <a:pt x="68321" y="19756"/>
                </a:lnTo>
                <a:cubicBezTo>
                  <a:pt x="68340" y="19761"/>
                  <a:pt x="68360" y="19765"/>
                  <a:pt x="68380" y="19768"/>
                </a:cubicBezTo>
                <a:lnTo>
                  <a:pt x="68619" y="19810"/>
                </a:lnTo>
                <a:cubicBezTo>
                  <a:pt x="68659" y="19816"/>
                  <a:pt x="68699" y="19824"/>
                  <a:pt x="68739" y="19829"/>
                </a:cubicBezTo>
                <a:lnTo>
                  <a:pt x="68860" y="19846"/>
                </a:lnTo>
                <a:lnTo>
                  <a:pt x="69100" y="19877"/>
                </a:lnTo>
                <a:lnTo>
                  <a:pt x="69342" y="19900"/>
                </a:lnTo>
                <a:lnTo>
                  <a:pt x="69463" y="19910"/>
                </a:lnTo>
                <a:cubicBezTo>
                  <a:pt x="69503" y="19913"/>
                  <a:pt x="69544" y="19916"/>
                  <a:pt x="69585" y="19918"/>
                </a:cubicBezTo>
                <a:lnTo>
                  <a:pt x="69827" y="19932"/>
                </a:lnTo>
                <a:cubicBezTo>
                  <a:pt x="69907" y="19935"/>
                  <a:pt x="69989" y="19935"/>
                  <a:pt x="70070" y="19937"/>
                </a:cubicBezTo>
                <a:lnTo>
                  <a:pt x="70191" y="19939"/>
                </a:lnTo>
                <a:lnTo>
                  <a:pt x="70222" y="19940"/>
                </a:lnTo>
                <a:lnTo>
                  <a:pt x="70252" y="19940"/>
                </a:lnTo>
                <a:lnTo>
                  <a:pt x="70313" y="19939"/>
                </a:lnTo>
                <a:lnTo>
                  <a:pt x="70555" y="19936"/>
                </a:lnTo>
                <a:cubicBezTo>
                  <a:pt x="70597" y="19936"/>
                  <a:pt x="70637" y="19933"/>
                  <a:pt x="70677" y="19932"/>
                </a:cubicBezTo>
                <a:lnTo>
                  <a:pt x="70798" y="19926"/>
                </a:lnTo>
                <a:lnTo>
                  <a:pt x="70919" y="19921"/>
                </a:lnTo>
                <a:cubicBezTo>
                  <a:pt x="70940" y="19920"/>
                  <a:pt x="70961" y="19919"/>
                  <a:pt x="70980" y="19918"/>
                </a:cubicBezTo>
                <a:lnTo>
                  <a:pt x="71041" y="19913"/>
                </a:lnTo>
                <a:lnTo>
                  <a:pt x="71283" y="19895"/>
                </a:lnTo>
                <a:lnTo>
                  <a:pt x="71344" y="19891"/>
                </a:lnTo>
                <a:lnTo>
                  <a:pt x="71404" y="19885"/>
                </a:lnTo>
                <a:lnTo>
                  <a:pt x="71525" y="19872"/>
                </a:lnTo>
                <a:lnTo>
                  <a:pt x="71645" y="19860"/>
                </a:lnTo>
                <a:cubicBezTo>
                  <a:pt x="71687" y="19856"/>
                  <a:pt x="71727" y="19852"/>
                  <a:pt x="71767" y="19847"/>
                </a:cubicBezTo>
                <a:lnTo>
                  <a:pt x="72007" y="19816"/>
                </a:lnTo>
                <a:cubicBezTo>
                  <a:pt x="72048" y="19811"/>
                  <a:pt x="72088" y="19805"/>
                  <a:pt x="72128" y="19800"/>
                </a:cubicBezTo>
                <a:lnTo>
                  <a:pt x="72248" y="19782"/>
                </a:lnTo>
                <a:lnTo>
                  <a:pt x="72489" y="19746"/>
                </a:lnTo>
                <a:lnTo>
                  <a:pt x="72728" y="19705"/>
                </a:lnTo>
                <a:cubicBezTo>
                  <a:pt x="72809" y="19691"/>
                  <a:pt x="72888" y="19678"/>
                  <a:pt x="72968" y="19662"/>
                </a:cubicBezTo>
                <a:lnTo>
                  <a:pt x="73207" y="19616"/>
                </a:lnTo>
                <a:lnTo>
                  <a:pt x="73266" y="19605"/>
                </a:lnTo>
                <a:lnTo>
                  <a:pt x="73326" y="19593"/>
                </a:lnTo>
                <a:lnTo>
                  <a:pt x="73444" y="19569"/>
                </a:lnTo>
                <a:cubicBezTo>
                  <a:pt x="74080" y="19438"/>
                  <a:pt x="74710" y="19286"/>
                  <a:pt x="75339" y="19127"/>
                </a:cubicBezTo>
                <a:cubicBezTo>
                  <a:pt x="76594" y="18806"/>
                  <a:pt x="77847" y="18468"/>
                  <a:pt x="79106" y="18157"/>
                </a:cubicBezTo>
                <a:cubicBezTo>
                  <a:pt x="80364" y="17847"/>
                  <a:pt x="81632" y="17566"/>
                  <a:pt x="82914" y="17368"/>
                </a:cubicBezTo>
                <a:cubicBezTo>
                  <a:pt x="83556" y="17270"/>
                  <a:pt x="84199" y="17194"/>
                  <a:pt x="84846" y="17149"/>
                </a:cubicBezTo>
                <a:cubicBezTo>
                  <a:pt x="85493" y="17104"/>
                  <a:pt x="86143" y="17090"/>
                  <a:pt x="86791" y="17118"/>
                </a:cubicBezTo>
                <a:cubicBezTo>
                  <a:pt x="87439" y="17145"/>
                  <a:pt x="88086" y="17217"/>
                  <a:pt x="88722" y="17337"/>
                </a:cubicBezTo>
                <a:cubicBezTo>
                  <a:pt x="89041" y="17398"/>
                  <a:pt x="89358" y="17471"/>
                  <a:pt x="89669" y="17557"/>
                </a:cubicBezTo>
                <a:cubicBezTo>
                  <a:pt x="89982" y="17645"/>
                  <a:pt x="90291" y="17746"/>
                  <a:pt x="90595" y="17860"/>
                </a:cubicBezTo>
                <a:cubicBezTo>
                  <a:pt x="90898" y="17973"/>
                  <a:pt x="91197" y="18100"/>
                  <a:pt x="91489" y="18241"/>
                </a:cubicBezTo>
                <a:cubicBezTo>
                  <a:pt x="91782" y="18382"/>
                  <a:pt x="92067" y="18536"/>
                  <a:pt x="92345" y="18703"/>
                </a:cubicBezTo>
                <a:lnTo>
                  <a:pt x="92449" y="18766"/>
                </a:lnTo>
                <a:cubicBezTo>
                  <a:pt x="92484" y="18785"/>
                  <a:pt x="92518" y="18808"/>
                  <a:pt x="92553" y="18830"/>
                </a:cubicBezTo>
                <a:lnTo>
                  <a:pt x="92655" y="18895"/>
                </a:lnTo>
                <a:cubicBezTo>
                  <a:pt x="92690" y="18917"/>
                  <a:pt x="92724" y="18939"/>
                  <a:pt x="92758" y="18961"/>
                </a:cubicBezTo>
                <a:lnTo>
                  <a:pt x="92959" y="19097"/>
                </a:lnTo>
                <a:lnTo>
                  <a:pt x="93158" y="19238"/>
                </a:lnTo>
                <a:cubicBezTo>
                  <a:pt x="93420" y="19428"/>
                  <a:pt x="93675" y="19629"/>
                  <a:pt x="93923" y="19838"/>
                </a:cubicBezTo>
                <a:lnTo>
                  <a:pt x="94106" y="19999"/>
                </a:lnTo>
                <a:lnTo>
                  <a:pt x="94151" y="20039"/>
                </a:lnTo>
                <a:lnTo>
                  <a:pt x="94196" y="20080"/>
                </a:lnTo>
                <a:lnTo>
                  <a:pt x="94285" y="20162"/>
                </a:lnTo>
                <a:lnTo>
                  <a:pt x="94464" y="20328"/>
                </a:lnTo>
                <a:lnTo>
                  <a:pt x="94508" y="20369"/>
                </a:lnTo>
                <a:lnTo>
                  <a:pt x="94551" y="20411"/>
                </a:lnTo>
                <a:lnTo>
                  <a:pt x="94639" y="20497"/>
                </a:lnTo>
                <a:lnTo>
                  <a:pt x="94811" y="20667"/>
                </a:lnTo>
                <a:lnTo>
                  <a:pt x="94855" y="20710"/>
                </a:lnTo>
                <a:lnTo>
                  <a:pt x="94897" y="20754"/>
                </a:lnTo>
                <a:lnTo>
                  <a:pt x="94981" y="20842"/>
                </a:lnTo>
                <a:lnTo>
                  <a:pt x="95150" y="21017"/>
                </a:lnTo>
                <a:cubicBezTo>
                  <a:pt x="95178" y="21046"/>
                  <a:pt x="95205" y="21077"/>
                  <a:pt x="95232" y="21106"/>
                </a:cubicBezTo>
                <a:lnTo>
                  <a:pt x="95313" y="21197"/>
                </a:lnTo>
                <a:cubicBezTo>
                  <a:pt x="95750" y="21676"/>
                  <a:pt x="96160" y="22180"/>
                  <a:pt x="96544" y="22703"/>
                </a:cubicBezTo>
                <a:cubicBezTo>
                  <a:pt x="97313" y="23747"/>
                  <a:pt x="97980" y="24864"/>
                  <a:pt x="98579" y="26014"/>
                </a:cubicBezTo>
                <a:cubicBezTo>
                  <a:pt x="99178" y="27164"/>
                  <a:pt x="99711" y="28347"/>
                  <a:pt x="100214" y="29542"/>
                </a:cubicBezTo>
                <a:cubicBezTo>
                  <a:pt x="100718" y="30737"/>
                  <a:pt x="101192" y="31945"/>
                  <a:pt x="101678" y="33146"/>
                </a:cubicBezTo>
                <a:cubicBezTo>
                  <a:pt x="101191" y="31945"/>
                  <a:pt x="100716" y="30737"/>
                  <a:pt x="100212" y="29544"/>
                </a:cubicBezTo>
                <a:cubicBezTo>
                  <a:pt x="99708" y="28348"/>
                  <a:pt x="99175" y="27166"/>
                  <a:pt x="98574" y="26016"/>
                </a:cubicBezTo>
                <a:cubicBezTo>
                  <a:pt x="97975" y="24866"/>
                  <a:pt x="97307" y="23750"/>
                  <a:pt x="96538" y="22707"/>
                </a:cubicBezTo>
                <a:cubicBezTo>
                  <a:pt x="96155" y="22184"/>
                  <a:pt x="95745" y="21680"/>
                  <a:pt x="95308" y="21202"/>
                </a:cubicBezTo>
                <a:lnTo>
                  <a:pt x="95226" y="21112"/>
                </a:lnTo>
                <a:cubicBezTo>
                  <a:pt x="95199" y="21082"/>
                  <a:pt x="95172" y="21052"/>
                  <a:pt x="95144" y="21023"/>
                </a:cubicBezTo>
                <a:lnTo>
                  <a:pt x="94975" y="20847"/>
                </a:lnTo>
                <a:lnTo>
                  <a:pt x="94892" y="20760"/>
                </a:lnTo>
                <a:lnTo>
                  <a:pt x="94850" y="20716"/>
                </a:lnTo>
                <a:lnTo>
                  <a:pt x="94806" y="20673"/>
                </a:lnTo>
                <a:lnTo>
                  <a:pt x="94633" y="20503"/>
                </a:lnTo>
                <a:lnTo>
                  <a:pt x="94546" y="20417"/>
                </a:lnTo>
                <a:lnTo>
                  <a:pt x="94502" y="20375"/>
                </a:lnTo>
                <a:lnTo>
                  <a:pt x="94458" y="20334"/>
                </a:lnTo>
                <a:lnTo>
                  <a:pt x="94280" y="20169"/>
                </a:lnTo>
                <a:lnTo>
                  <a:pt x="94190" y="20086"/>
                </a:lnTo>
                <a:lnTo>
                  <a:pt x="94145" y="20045"/>
                </a:lnTo>
                <a:lnTo>
                  <a:pt x="94100" y="20005"/>
                </a:lnTo>
                <a:lnTo>
                  <a:pt x="93917" y="19845"/>
                </a:lnTo>
                <a:cubicBezTo>
                  <a:pt x="93670" y="19636"/>
                  <a:pt x="93415" y="19435"/>
                  <a:pt x="93153" y="19245"/>
                </a:cubicBezTo>
                <a:lnTo>
                  <a:pt x="92954" y="19104"/>
                </a:lnTo>
                <a:lnTo>
                  <a:pt x="92753" y="18968"/>
                </a:lnTo>
                <a:cubicBezTo>
                  <a:pt x="92719" y="18946"/>
                  <a:pt x="92685" y="18924"/>
                  <a:pt x="92651" y="18903"/>
                </a:cubicBezTo>
                <a:lnTo>
                  <a:pt x="92548" y="18838"/>
                </a:lnTo>
                <a:cubicBezTo>
                  <a:pt x="92513" y="18816"/>
                  <a:pt x="92480" y="18794"/>
                  <a:pt x="92445" y="18773"/>
                </a:cubicBezTo>
                <a:lnTo>
                  <a:pt x="92340" y="18711"/>
                </a:lnTo>
                <a:cubicBezTo>
                  <a:pt x="92063" y="18545"/>
                  <a:pt x="91778" y="18390"/>
                  <a:pt x="91486" y="18249"/>
                </a:cubicBezTo>
                <a:cubicBezTo>
                  <a:pt x="91194" y="18110"/>
                  <a:pt x="90894" y="17982"/>
                  <a:pt x="90591" y="17869"/>
                </a:cubicBezTo>
                <a:cubicBezTo>
                  <a:pt x="90287" y="17755"/>
                  <a:pt x="89980" y="17654"/>
                  <a:pt x="89667" y="17568"/>
                </a:cubicBezTo>
                <a:cubicBezTo>
                  <a:pt x="89356" y="17480"/>
                  <a:pt x="89039" y="17408"/>
                  <a:pt x="88721" y="17348"/>
                </a:cubicBezTo>
                <a:cubicBezTo>
                  <a:pt x="88085" y="17227"/>
                  <a:pt x="87438" y="17155"/>
                  <a:pt x="86791" y="17129"/>
                </a:cubicBezTo>
                <a:cubicBezTo>
                  <a:pt x="86143" y="17101"/>
                  <a:pt x="85494" y="17115"/>
                  <a:pt x="84847" y="17159"/>
                </a:cubicBezTo>
                <a:cubicBezTo>
                  <a:pt x="84201" y="17206"/>
                  <a:pt x="83557" y="17282"/>
                  <a:pt x="82916" y="17379"/>
                </a:cubicBezTo>
                <a:cubicBezTo>
                  <a:pt x="81634" y="17577"/>
                  <a:pt x="80367" y="17859"/>
                  <a:pt x="79109" y="18169"/>
                </a:cubicBezTo>
                <a:cubicBezTo>
                  <a:pt x="77850" y="18479"/>
                  <a:pt x="76598" y="18818"/>
                  <a:pt x="75342" y="19139"/>
                </a:cubicBezTo>
                <a:cubicBezTo>
                  <a:pt x="74713" y="19298"/>
                  <a:pt x="74083" y="19451"/>
                  <a:pt x="73447" y="19581"/>
                </a:cubicBezTo>
                <a:lnTo>
                  <a:pt x="73328" y="19606"/>
                </a:lnTo>
                <a:lnTo>
                  <a:pt x="73269" y="19618"/>
                </a:lnTo>
                <a:lnTo>
                  <a:pt x="73209" y="19630"/>
                </a:lnTo>
                <a:lnTo>
                  <a:pt x="72970" y="19675"/>
                </a:lnTo>
                <a:cubicBezTo>
                  <a:pt x="72891" y="19690"/>
                  <a:pt x="72811" y="19704"/>
                  <a:pt x="72730" y="19718"/>
                </a:cubicBezTo>
                <a:lnTo>
                  <a:pt x="72491" y="19759"/>
                </a:lnTo>
                <a:lnTo>
                  <a:pt x="72250" y="19795"/>
                </a:lnTo>
                <a:lnTo>
                  <a:pt x="72130" y="19813"/>
                </a:lnTo>
                <a:cubicBezTo>
                  <a:pt x="72090" y="19819"/>
                  <a:pt x="72050" y="19824"/>
                  <a:pt x="72010" y="19829"/>
                </a:cubicBezTo>
                <a:lnTo>
                  <a:pt x="71769" y="19860"/>
                </a:lnTo>
                <a:cubicBezTo>
                  <a:pt x="71729" y="19865"/>
                  <a:pt x="71688" y="19868"/>
                  <a:pt x="71648" y="19873"/>
                </a:cubicBezTo>
                <a:lnTo>
                  <a:pt x="71526" y="19886"/>
                </a:lnTo>
                <a:lnTo>
                  <a:pt x="71406" y="19898"/>
                </a:lnTo>
                <a:lnTo>
                  <a:pt x="71345" y="19904"/>
                </a:lnTo>
                <a:lnTo>
                  <a:pt x="71285" y="19908"/>
                </a:lnTo>
                <a:lnTo>
                  <a:pt x="71042" y="19927"/>
                </a:lnTo>
                <a:lnTo>
                  <a:pt x="70981" y="19931"/>
                </a:lnTo>
                <a:cubicBezTo>
                  <a:pt x="70961" y="19932"/>
                  <a:pt x="70941" y="19933"/>
                  <a:pt x="70920" y="19934"/>
                </a:cubicBezTo>
                <a:lnTo>
                  <a:pt x="70799" y="19939"/>
                </a:lnTo>
                <a:lnTo>
                  <a:pt x="70678" y="19945"/>
                </a:lnTo>
                <a:cubicBezTo>
                  <a:pt x="70637" y="19946"/>
                  <a:pt x="70597" y="19949"/>
                  <a:pt x="70556" y="19949"/>
                </a:cubicBezTo>
                <a:lnTo>
                  <a:pt x="70313" y="19953"/>
                </a:lnTo>
                <a:lnTo>
                  <a:pt x="70252" y="19954"/>
                </a:lnTo>
                <a:lnTo>
                  <a:pt x="70221" y="19954"/>
                </a:lnTo>
                <a:lnTo>
                  <a:pt x="70191" y="19953"/>
                </a:lnTo>
                <a:lnTo>
                  <a:pt x="70069" y="19950"/>
                </a:lnTo>
                <a:cubicBezTo>
                  <a:pt x="69989" y="19948"/>
                  <a:pt x="69907" y="19948"/>
                  <a:pt x="69826" y="19945"/>
                </a:cubicBezTo>
                <a:lnTo>
                  <a:pt x="69584" y="19931"/>
                </a:lnTo>
                <a:cubicBezTo>
                  <a:pt x="69542" y="19929"/>
                  <a:pt x="69502" y="19928"/>
                  <a:pt x="69462" y="19924"/>
                </a:cubicBezTo>
                <a:lnTo>
                  <a:pt x="69341" y="19913"/>
                </a:lnTo>
                <a:lnTo>
                  <a:pt x="69098" y="19891"/>
                </a:lnTo>
                <a:lnTo>
                  <a:pt x="68857" y="19859"/>
                </a:lnTo>
                <a:lnTo>
                  <a:pt x="68736" y="19843"/>
                </a:lnTo>
                <a:cubicBezTo>
                  <a:pt x="68696" y="19837"/>
                  <a:pt x="68657" y="19829"/>
                  <a:pt x="68617" y="19823"/>
                </a:cubicBezTo>
                <a:lnTo>
                  <a:pt x="68377" y="19782"/>
                </a:lnTo>
                <a:cubicBezTo>
                  <a:pt x="68357" y="19779"/>
                  <a:pt x="68337" y="19775"/>
                  <a:pt x="68318" y="19769"/>
                </a:cubicBezTo>
                <a:lnTo>
                  <a:pt x="68258" y="19757"/>
                </a:lnTo>
                <a:lnTo>
                  <a:pt x="68139" y="19731"/>
                </a:lnTo>
                <a:cubicBezTo>
                  <a:pt x="67979" y="19701"/>
                  <a:pt x="67823" y="19657"/>
                  <a:pt x="67666" y="19617"/>
                </a:cubicBezTo>
                <a:lnTo>
                  <a:pt x="67607" y="19602"/>
                </a:lnTo>
                <a:cubicBezTo>
                  <a:pt x="67587" y="19597"/>
                  <a:pt x="67568" y="19591"/>
                  <a:pt x="67548" y="19585"/>
                </a:cubicBezTo>
                <a:lnTo>
                  <a:pt x="67432" y="19549"/>
                </a:lnTo>
                <a:cubicBezTo>
                  <a:pt x="67355" y="19526"/>
                  <a:pt x="67277" y="19504"/>
                  <a:pt x="67200" y="19478"/>
                </a:cubicBezTo>
                <a:lnTo>
                  <a:pt x="66969" y="19399"/>
                </a:lnTo>
                <a:lnTo>
                  <a:pt x="66854" y="19359"/>
                </a:lnTo>
                <a:cubicBezTo>
                  <a:pt x="66836" y="19353"/>
                  <a:pt x="66816" y="19345"/>
                  <a:pt x="66798" y="19338"/>
                </a:cubicBezTo>
                <a:lnTo>
                  <a:pt x="66741" y="19316"/>
                </a:lnTo>
                <a:lnTo>
                  <a:pt x="66515" y="19226"/>
                </a:lnTo>
                <a:lnTo>
                  <a:pt x="66458" y="19205"/>
                </a:lnTo>
                <a:cubicBezTo>
                  <a:pt x="66440" y="19197"/>
                  <a:pt x="66421" y="19188"/>
                  <a:pt x="66403" y="19180"/>
                </a:cubicBezTo>
                <a:lnTo>
                  <a:pt x="66291" y="19131"/>
                </a:lnTo>
                <a:lnTo>
                  <a:pt x="66068" y="19033"/>
                </a:lnTo>
                <a:lnTo>
                  <a:pt x="65849" y="18927"/>
                </a:lnTo>
                <a:lnTo>
                  <a:pt x="65740" y="18874"/>
                </a:lnTo>
                <a:cubicBezTo>
                  <a:pt x="65703" y="18856"/>
                  <a:pt x="65666" y="18839"/>
                  <a:pt x="65631" y="18819"/>
                </a:cubicBezTo>
                <a:lnTo>
                  <a:pt x="65416" y="18704"/>
                </a:lnTo>
                <a:cubicBezTo>
                  <a:pt x="65272" y="18630"/>
                  <a:pt x="65134" y="18545"/>
                  <a:pt x="64994" y="18464"/>
                </a:cubicBezTo>
                <a:lnTo>
                  <a:pt x="64889" y="18403"/>
                </a:lnTo>
                <a:cubicBezTo>
                  <a:pt x="64854" y="18382"/>
                  <a:pt x="64820" y="18360"/>
                  <a:pt x="64785" y="18338"/>
                </a:cubicBezTo>
                <a:lnTo>
                  <a:pt x="64579" y="18208"/>
                </a:lnTo>
                <a:lnTo>
                  <a:pt x="64476" y="18144"/>
                </a:lnTo>
                <a:lnTo>
                  <a:pt x="64376" y="18076"/>
                </a:lnTo>
                <a:lnTo>
                  <a:pt x="64174" y="17940"/>
                </a:lnTo>
                <a:lnTo>
                  <a:pt x="63975" y="17800"/>
                </a:lnTo>
                <a:lnTo>
                  <a:pt x="63875" y="17731"/>
                </a:lnTo>
                <a:lnTo>
                  <a:pt x="63777" y="17659"/>
                </a:lnTo>
                <a:lnTo>
                  <a:pt x="63581" y="17515"/>
                </a:lnTo>
                <a:lnTo>
                  <a:pt x="63387" y="17368"/>
                </a:lnTo>
                <a:lnTo>
                  <a:pt x="63291" y="17294"/>
                </a:lnTo>
                <a:lnTo>
                  <a:pt x="63195" y="17219"/>
                </a:lnTo>
                <a:lnTo>
                  <a:pt x="63005" y="17068"/>
                </a:lnTo>
                <a:lnTo>
                  <a:pt x="62817" y="16914"/>
                </a:lnTo>
                <a:lnTo>
                  <a:pt x="62722" y="16836"/>
                </a:lnTo>
                <a:lnTo>
                  <a:pt x="62629" y="16757"/>
                </a:lnTo>
                <a:lnTo>
                  <a:pt x="62444" y="16600"/>
                </a:lnTo>
                <a:lnTo>
                  <a:pt x="62262" y="16439"/>
                </a:lnTo>
                <a:lnTo>
                  <a:pt x="62171" y="16359"/>
                </a:lnTo>
                <a:lnTo>
                  <a:pt x="62080" y="16278"/>
                </a:lnTo>
                <a:lnTo>
                  <a:pt x="61900" y="16115"/>
                </a:lnTo>
                <a:lnTo>
                  <a:pt x="61722" y="15948"/>
                </a:lnTo>
                <a:lnTo>
                  <a:pt x="61634" y="15866"/>
                </a:lnTo>
                <a:lnTo>
                  <a:pt x="61545" y="15781"/>
                </a:lnTo>
                <a:lnTo>
                  <a:pt x="61371" y="15613"/>
                </a:lnTo>
                <a:lnTo>
                  <a:pt x="61198" y="15442"/>
                </a:lnTo>
                <a:lnTo>
                  <a:pt x="61110" y="15357"/>
                </a:lnTo>
                <a:lnTo>
                  <a:pt x="61025" y="15270"/>
                </a:lnTo>
                <a:lnTo>
                  <a:pt x="60854" y="15097"/>
                </a:lnTo>
                <a:lnTo>
                  <a:pt x="60686" y="14923"/>
                </a:lnTo>
                <a:lnTo>
                  <a:pt x="60600" y="14835"/>
                </a:lnTo>
                <a:lnTo>
                  <a:pt x="60517" y="14747"/>
                </a:lnTo>
                <a:lnTo>
                  <a:pt x="60350" y="14570"/>
                </a:lnTo>
                <a:lnTo>
                  <a:pt x="60185" y="14392"/>
                </a:lnTo>
                <a:lnTo>
                  <a:pt x="60103" y="14302"/>
                </a:lnTo>
                <a:lnTo>
                  <a:pt x="60020" y="14212"/>
                </a:lnTo>
                <a:lnTo>
                  <a:pt x="59857" y="14033"/>
                </a:lnTo>
                <a:cubicBezTo>
                  <a:pt x="59423" y="13551"/>
                  <a:pt x="58998" y="13060"/>
                  <a:pt x="58581" y="12564"/>
                </a:cubicBezTo>
                <a:cubicBezTo>
                  <a:pt x="58163" y="12069"/>
                  <a:pt x="57751" y="11568"/>
                  <a:pt x="57338" y="11068"/>
                </a:cubicBezTo>
                <a:lnTo>
                  <a:pt x="56719" y="10317"/>
                </a:lnTo>
                <a:lnTo>
                  <a:pt x="56409" y="9943"/>
                </a:lnTo>
                <a:cubicBezTo>
                  <a:pt x="56357" y="9881"/>
                  <a:pt x="56305" y="9820"/>
                  <a:pt x="56251" y="9758"/>
                </a:cubicBezTo>
                <a:lnTo>
                  <a:pt x="56094" y="9573"/>
                </a:lnTo>
                <a:cubicBezTo>
                  <a:pt x="55249" y="8590"/>
                  <a:pt x="54336" y="7665"/>
                  <a:pt x="53362" y="6809"/>
                </a:cubicBezTo>
                <a:cubicBezTo>
                  <a:pt x="51416" y="5098"/>
                  <a:pt x="49217" y="3673"/>
                  <a:pt x="46860" y="2592"/>
                </a:cubicBezTo>
                <a:cubicBezTo>
                  <a:pt x="45681" y="2052"/>
                  <a:pt x="44465" y="1597"/>
                  <a:pt x="43220" y="1231"/>
                </a:cubicBezTo>
                <a:cubicBezTo>
                  <a:pt x="41977" y="866"/>
                  <a:pt x="40707" y="590"/>
                  <a:pt x="39424" y="402"/>
                </a:cubicBezTo>
                <a:cubicBezTo>
                  <a:pt x="36859" y="27"/>
                  <a:pt x="34242" y="14"/>
                  <a:pt x="31670" y="331"/>
                </a:cubicBezTo>
                <a:cubicBezTo>
                  <a:pt x="30383" y="490"/>
                  <a:pt x="29107" y="733"/>
                  <a:pt x="27851" y="1052"/>
                </a:cubicBezTo>
                <a:cubicBezTo>
                  <a:pt x="27222" y="1211"/>
                  <a:pt x="26599" y="1392"/>
                  <a:pt x="25981" y="1585"/>
                </a:cubicBezTo>
                <a:cubicBezTo>
                  <a:pt x="25362" y="1777"/>
                  <a:pt x="24746" y="1981"/>
                  <a:pt x="24135" y="2197"/>
                </a:cubicBezTo>
                <a:cubicBezTo>
                  <a:pt x="22912" y="2628"/>
                  <a:pt x="21705" y="3103"/>
                  <a:pt x="20517" y="3622"/>
                </a:cubicBezTo>
                <a:cubicBezTo>
                  <a:pt x="19328" y="4142"/>
                  <a:pt x="18161" y="4706"/>
                  <a:pt x="17015" y="5314"/>
                </a:cubicBezTo>
                <a:cubicBezTo>
                  <a:pt x="14724" y="6529"/>
                  <a:pt x="12527" y="7921"/>
                  <a:pt x="10458" y="9484"/>
                </a:cubicBezTo>
                <a:cubicBezTo>
                  <a:pt x="10329" y="9582"/>
                  <a:pt x="10200" y="9680"/>
                  <a:pt x="10072" y="9780"/>
                </a:cubicBezTo>
                <a:lnTo>
                  <a:pt x="9688" y="10079"/>
                </a:lnTo>
                <a:lnTo>
                  <a:pt x="9308" y="10382"/>
                </a:lnTo>
                <a:lnTo>
                  <a:pt x="8931" y="10690"/>
                </a:lnTo>
                <a:cubicBezTo>
                  <a:pt x="8431" y="11102"/>
                  <a:pt x="7941" y="11526"/>
                  <a:pt x="7458" y="11960"/>
                </a:cubicBezTo>
                <a:cubicBezTo>
                  <a:pt x="6496" y="12828"/>
                  <a:pt x="5570" y="13738"/>
                  <a:pt x="4690" y="14689"/>
                </a:cubicBezTo>
                <a:cubicBezTo>
                  <a:pt x="2930" y="16595"/>
                  <a:pt x="1350" y="18666"/>
                  <a:pt x="0" y="20881"/>
                </a:cubicBezTo>
                <a:close/>
              </a:path>
            </a:pathLst>
          </a:cu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2"/>
          <p:cNvPicPr preferRelativeResize="0"/>
          <p:nvPr/>
        </p:nvPicPr>
        <p:blipFill>
          <a:blip r:embed="rId2">
            <a:alphaModFix/>
          </a:blip>
          <a:stretch>
            <a:fillRect/>
          </a:stretch>
        </p:blipFill>
        <p:spPr>
          <a:xfrm rot="-7199996" flipH="1">
            <a:off x="5245010" y="666830"/>
            <a:ext cx="6719326" cy="196201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219800" y="2290375"/>
            <a:ext cx="6704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4040700" y="1227675"/>
            <a:ext cx="1062600" cy="1062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Clr>
                <a:schemeClr val="accent1"/>
              </a:buClr>
              <a:buSzPts val="6000"/>
              <a:buNone/>
              <a:defRPr sz="6000">
                <a:solidFill>
                  <a:schemeClr val="accent1"/>
                </a:solidFill>
              </a:defRPr>
            </a:lvl2pPr>
            <a:lvl3pPr lvl="2" algn="ctr" rtl="0">
              <a:spcBef>
                <a:spcPts val="0"/>
              </a:spcBef>
              <a:spcAft>
                <a:spcPts val="0"/>
              </a:spcAft>
              <a:buClr>
                <a:schemeClr val="accent1"/>
              </a:buClr>
              <a:buSzPts val="6000"/>
              <a:buNone/>
              <a:defRPr sz="6000">
                <a:solidFill>
                  <a:schemeClr val="accent1"/>
                </a:solidFill>
              </a:defRPr>
            </a:lvl3pPr>
            <a:lvl4pPr lvl="3" algn="ctr" rtl="0">
              <a:spcBef>
                <a:spcPts val="0"/>
              </a:spcBef>
              <a:spcAft>
                <a:spcPts val="0"/>
              </a:spcAft>
              <a:buClr>
                <a:schemeClr val="accent1"/>
              </a:buClr>
              <a:buSzPts val="6000"/>
              <a:buNone/>
              <a:defRPr sz="6000">
                <a:solidFill>
                  <a:schemeClr val="accent1"/>
                </a:solidFill>
              </a:defRPr>
            </a:lvl4pPr>
            <a:lvl5pPr lvl="4" algn="ctr" rtl="0">
              <a:spcBef>
                <a:spcPts val="0"/>
              </a:spcBef>
              <a:spcAft>
                <a:spcPts val="0"/>
              </a:spcAft>
              <a:buClr>
                <a:schemeClr val="accent1"/>
              </a:buClr>
              <a:buSzPts val="6000"/>
              <a:buNone/>
              <a:defRPr sz="6000">
                <a:solidFill>
                  <a:schemeClr val="accent1"/>
                </a:solidFill>
              </a:defRPr>
            </a:lvl5pPr>
            <a:lvl6pPr lvl="5" algn="ctr" rtl="0">
              <a:spcBef>
                <a:spcPts val="0"/>
              </a:spcBef>
              <a:spcAft>
                <a:spcPts val="0"/>
              </a:spcAft>
              <a:buClr>
                <a:schemeClr val="accent1"/>
              </a:buClr>
              <a:buSzPts val="6000"/>
              <a:buNone/>
              <a:defRPr sz="6000">
                <a:solidFill>
                  <a:schemeClr val="accent1"/>
                </a:solidFill>
              </a:defRPr>
            </a:lvl6pPr>
            <a:lvl7pPr lvl="6" algn="ctr" rtl="0">
              <a:spcBef>
                <a:spcPts val="0"/>
              </a:spcBef>
              <a:spcAft>
                <a:spcPts val="0"/>
              </a:spcAft>
              <a:buClr>
                <a:schemeClr val="accent1"/>
              </a:buClr>
              <a:buSzPts val="6000"/>
              <a:buNone/>
              <a:defRPr sz="6000">
                <a:solidFill>
                  <a:schemeClr val="accent1"/>
                </a:solidFill>
              </a:defRPr>
            </a:lvl7pPr>
            <a:lvl8pPr lvl="7" algn="ctr" rtl="0">
              <a:spcBef>
                <a:spcPts val="0"/>
              </a:spcBef>
              <a:spcAft>
                <a:spcPts val="0"/>
              </a:spcAft>
              <a:buClr>
                <a:schemeClr val="accent1"/>
              </a:buClr>
              <a:buSzPts val="6000"/>
              <a:buNone/>
              <a:defRPr sz="6000">
                <a:solidFill>
                  <a:schemeClr val="accent1"/>
                </a:solidFill>
              </a:defRPr>
            </a:lvl8pPr>
            <a:lvl9pPr lvl="8" algn="ctr" rtl="0">
              <a:spcBef>
                <a:spcPts val="0"/>
              </a:spcBef>
              <a:spcAft>
                <a:spcPts val="0"/>
              </a:spcAft>
              <a:buClr>
                <a:schemeClr val="accent1"/>
              </a:buClr>
              <a:buSzPts val="6000"/>
              <a:buNone/>
              <a:defRPr sz="6000">
                <a:solidFill>
                  <a:schemeClr val="accent1"/>
                </a:solidFill>
              </a:defRPr>
            </a:lvl9pPr>
          </a:lstStyle>
          <a:p>
            <a:r>
              <a:t>xx%</a:t>
            </a:r>
          </a:p>
        </p:txBody>
      </p:sp>
      <p:sp>
        <p:nvSpPr>
          <p:cNvPr id="21" name="Google Shape;21;p3"/>
          <p:cNvSpPr txBox="1">
            <a:spLocks noGrp="1"/>
          </p:cNvSpPr>
          <p:nvPr>
            <p:ph type="subTitle" idx="1"/>
          </p:nvPr>
        </p:nvSpPr>
        <p:spPr>
          <a:xfrm>
            <a:off x="2391900" y="3132175"/>
            <a:ext cx="4360200" cy="34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3"/>
          <p:cNvSpPr/>
          <p:nvPr/>
        </p:nvSpPr>
        <p:spPr>
          <a:xfrm rot="10800000" flipH="1">
            <a:off x="-13234" y="-12"/>
            <a:ext cx="9157238" cy="1852887"/>
          </a:xfrm>
          <a:custGeom>
            <a:avLst/>
            <a:gdLst/>
            <a:ahLst/>
            <a:cxnLst/>
            <a:rect l="l" t="t" r="r" b="b"/>
            <a:pathLst>
              <a:path w="72753" h="34796" extrusionOk="0">
                <a:moveTo>
                  <a:pt x="71918" y="17123"/>
                </a:moveTo>
                <a:cubicBezTo>
                  <a:pt x="70264" y="16604"/>
                  <a:pt x="68416" y="16979"/>
                  <a:pt x="66793" y="17568"/>
                </a:cubicBezTo>
                <a:cubicBezTo>
                  <a:pt x="61540" y="19474"/>
                  <a:pt x="57503" y="23488"/>
                  <a:pt x="52135" y="25126"/>
                </a:cubicBezTo>
                <a:cubicBezTo>
                  <a:pt x="47632" y="26500"/>
                  <a:pt x="42434" y="25989"/>
                  <a:pt x="38389" y="23776"/>
                </a:cubicBezTo>
                <a:cubicBezTo>
                  <a:pt x="34542" y="21670"/>
                  <a:pt x="31898" y="18244"/>
                  <a:pt x="29683" y="14772"/>
                </a:cubicBezTo>
                <a:cubicBezTo>
                  <a:pt x="27468" y="11300"/>
                  <a:pt x="20675" y="1"/>
                  <a:pt x="4879" y="4139"/>
                </a:cubicBezTo>
                <a:cubicBezTo>
                  <a:pt x="3002" y="4631"/>
                  <a:pt x="1138" y="5399"/>
                  <a:pt x="0" y="6783"/>
                </a:cubicBezTo>
                <a:lnTo>
                  <a:pt x="0" y="34790"/>
                </a:lnTo>
                <a:lnTo>
                  <a:pt x="72752" y="34795"/>
                </a:lnTo>
                <a:lnTo>
                  <a:pt x="72752" y="17473"/>
                </a:lnTo>
                <a:cubicBezTo>
                  <a:pt x="72493" y="17335"/>
                  <a:pt x="72216" y="17216"/>
                  <a:pt x="71918" y="17123"/>
                </a:cubicBezTo>
                <a:close/>
              </a:path>
            </a:pathLst>
          </a:custGeom>
          <a:gradFill>
            <a:gsLst>
              <a:gs pos="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flipH="1">
            <a:off x="-6622" y="3290613"/>
            <a:ext cx="9157238" cy="1852887"/>
          </a:xfrm>
          <a:custGeom>
            <a:avLst/>
            <a:gdLst/>
            <a:ahLst/>
            <a:cxnLst/>
            <a:rect l="l" t="t" r="r" b="b"/>
            <a:pathLst>
              <a:path w="72753" h="34796" extrusionOk="0">
                <a:moveTo>
                  <a:pt x="71918" y="17123"/>
                </a:moveTo>
                <a:cubicBezTo>
                  <a:pt x="70264" y="16604"/>
                  <a:pt x="68416" y="16979"/>
                  <a:pt x="66793" y="17568"/>
                </a:cubicBezTo>
                <a:cubicBezTo>
                  <a:pt x="61540" y="19474"/>
                  <a:pt x="57503" y="23488"/>
                  <a:pt x="52135" y="25126"/>
                </a:cubicBezTo>
                <a:cubicBezTo>
                  <a:pt x="47632" y="26500"/>
                  <a:pt x="42434" y="25989"/>
                  <a:pt x="38389" y="23776"/>
                </a:cubicBezTo>
                <a:cubicBezTo>
                  <a:pt x="34542" y="21670"/>
                  <a:pt x="31898" y="18244"/>
                  <a:pt x="29683" y="14772"/>
                </a:cubicBezTo>
                <a:cubicBezTo>
                  <a:pt x="27468" y="11300"/>
                  <a:pt x="20675" y="1"/>
                  <a:pt x="4879" y="4139"/>
                </a:cubicBezTo>
                <a:cubicBezTo>
                  <a:pt x="3002" y="4631"/>
                  <a:pt x="1138" y="5399"/>
                  <a:pt x="0" y="6783"/>
                </a:cubicBezTo>
                <a:lnTo>
                  <a:pt x="0" y="34790"/>
                </a:lnTo>
                <a:lnTo>
                  <a:pt x="72752" y="34795"/>
                </a:lnTo>
                <a:lnTo>
                  <a:pt x="72752" y="17473"/>
                </a:lnTo>
                <a:cubicBezTo>
                  <a:pt x="72493" y="17335"/>
                  <a:pt x="72216" y="17216"/>
                  <a:pt x="71918" y="17123"/>
                </a:cubicBezTo>
                <a:close/>
              </a:path>
            </a:pathLst>
          </a:custGeom>
          <a:gradFill>
            <a:gsLst>
              <a:gs pos="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00086">
            <a:off x="-274966" y="3863579"/>
            <a:ext cx="3121943" cy="1017742"/>
          </a:xfrm>
          <a:custGeom>
            <a:avLst/>
            <a:gdLst/>
            <a:ahLst/>
            <a:cxnLst/>
            <a:rect l="l" t="t" r="r" b="b"/>
            <a:pathLst>
              <a:path w="101679" h="33147" extrusionOk="0">
                <a:moveTo>
                  <a:pt x="0" y="20881"/>
                </a:moveTo>
                <a:cubicBezTo>
                  <a:pt x="1348" y="18666"/>
                  <a:pt x="2928" y="16593"/>
                  <a:pt x="4687" y="14687"/>
                </a:cubicBezTo>
                <a:cubicBezTo>
                  <a:pt x="5567" y="13735"/>
                  <a:pt x="6492" y="12824"/>
                  <a:pt x="7454" y="11955"/>
                </a:cubicBezTo>
                <a:cubicBezTo>
                  <a:pt x="7936" y="11521"/>
                  <a:pt x="8427" y="11097"/>
                  <a:pt x="8927" y="10683"/>
                </a:cubicBezTo>
                <a:lnTo>
                  <a:pt x="9303" y="10376"/>
                </a:lnTo>
                <a:lnTo>
                  <a:pt x="9683" y="10073"/>
                </a:lnTo>
                <a:lnTo>
                  <a:pt x="10066" y="9773"/>
                </a:lnTo>
                <a:cubicBezTo>
                  <a:pt x="10194" y="9674"/>
                  <a:pt x="10323" y="9576"/>
                  <a:pt x="10452" y="9477"/>
                </a:cubicBezTo>
                <a:cubicBezTo>
                  <a:pt x="12521" y="7914"/>
                  <a:pt x="14719" y="6520"/>
                  <a:pt x="17010" y="5305"/>
                </a:cubicBezTo>
                <a:cubicBezTo>
                  <a:pt x="18156" y="4697"/>
                  <a:pt x="19324" y="4133"/>
                  <a:pt x="20512" y="3612"/>
                </a:cubicBezTo>
                <a:cubicBezTo>
                  <a:pt x="21700" y="3093"/>
                  <a:pt x="22907" y="2617"/>
                  <a:pt x="24131" y="2186"/>
                </a:cubicBezTo>
                <a:cubicBezTo>
                  <a:pt x="24742" y="1970"/>
                  <a:pt x="25358" y="1766"/>
                  <a:pt x="25977" y="1573"/>
                </a:cubicBezTo>
                <a:cubicBezTo>
                  <a:pt x="26596" y="1380"/>
                  <a:pt x="27218" y="1199"/>
                  <a:pt x="27848" y="1040"/>
                </a:cubicBezTo>
                <a:cubicBezTo>
                  <a:pt x="29104" y="720"/>
                  <a:pt x="30381" y="477"/>
                  <a:pt x="31668" y="318"/>
                </a:cubicBezTo>
                <a:cubicBezTo>
                  <a:pt x="34242" y="0"/>
                  <a:pt x="36860" y="13"/>
                  <a:pt x="39426" y="388"/>
                </a:cubicBezTo>
                <a:cubicBezTo>
                  <a:pt x="40710" y="575"/>
                  <a:pt x="41980" y="852"/>
                  <a:pt x="43225" y="1217"/>
                </a:cubicBezTo>
                <a:cubicBezTo>
                  <a:pt x="44470" y="1582"/>
                  <a:pt x="45687" y="2038"/>
                  <a:pt x="46867" y="2578"/>
                </a:cubicBezTo>
                <a:cubicBezTo>
                  <a:pt x="49225" y="3658"/>
                  <a:pt x="51425" y="5084"/>
                  <a:pt x="53374" y="6797"/>
                </a:cubicBezTo>
                <a:cubicBezTo>
                  <a:pt x="54349" y="7653"/>
                  <a:pt x="55262" y="8578"/>
                  <a:pt x="56107" y="9563"/>
                </a:cubicBezTo>
                <a:lnTo>
                  <a:pt x="56265" y="9748"/>
                </a:lnTo>
                <a:cubicBezTo>
                  <a:pt x="56317" y="9809"/>
                  <a:pt x="56371" y="9871"/>
                  <a:pt x="56422" y="9933"/>
                </a:cubicBezTo>
                <a:lnTo>
                  <a:pt x="56733" y="10307"/>
                </a:lnTo>
                <a:lnTo>
                  <a:pt x="57352" y="11058"/>
                </a:lnTo>
                <a:cubicBezTo>
                  <a:pt x="57763" y="11558"/>
                  <a:pt x="58175" y="12058"/>
                  <a:pt x="58593" y="12554"/>
                </a:cubicBezTo>
                <a:cubicBezTo>
                  <a:pt x="59010" y="13050"/>
                  <a:pt x="59435" y="13540"/>
                  <a:pt x="59868" y="14023"/>
                </a:cubicBezTo>
                <a:lnTo>
                  <a:pt x="60032" y="14202"/>
                </a:lnTo>
                <a:lnTo>
                  <a:pt x="60114" y="14292"/>
                </a:lnTo>
                <a:lnTo>
                  <a:pt x="60196" y="14382"/>
                </a:lnTo>
                <a:lnTo>
                  <a:pt x="60362" y="14560"/>
                </a:lnTo>
                <a:lnTo>
                  <a:pt x="60528" y="14736"/>
                </a:lnTo>
                <a:lnTo>
                  <a:pt x="60612" y="14825"/>
                </a:lnTo>
                <a:lnTo>
                  <a:pt x="60696" y="14912"/>
                </a:lnTo>
                <a:lnTo>
                  <a:pt x="60866" y="15087"/>
                </a:lnTo>
                <a:lnTo>
                  <a:pt x="61036" y="15260"/>
                </a:lnTo>
                <a:lnTo>
                  <a:pt x="61122" y="15346"/>
                </a:lnTo>
                <a:lnTo>
                  <a:pt x="61208" y="15432"/>
                </a:lnTo>
                <a:lnTo>
                  <a:pt x="61381" y="15602"/>
                </a:lnTo>
                <a:lnTo>
                  <a:pt x="61557" y="15770"/>
                </a:lnTo>
                <a:lnTo>
                  <a:pt x="61644" y="15854"/>
                </a:lnTo>
                <a:lnTo>
                  <a:pt x="61733" y="15938"/>
                </a:lnTo>
                <a:lnTo>
                  <a:pt x="61911" y="16103"/>
                </a:lnTo>
                <a:lnTo>
                  <a:pt x="62091" y="16267"/>
                </a:lnTo>
                <a:lnTo>
                  <a:pt x="62181" y="16349"/>
                </a:lnTo>
                <a:lnTo>
                  <a:pt x="62272" y="16429"/>
                </a:lnTo>
                <a:lnTo>
                  <a:pt x="62455" y="16590"/>
                </a:lnTo>
                <a:lnTo>
                  <a:pt x="62640" y="16747"/>
                </a:lnTo>
                <a:lnTo>
                  <a:pt x="62732" y="16825"/>
                </a:lnTo>
                <a:lnTo>
                  <a:pt x="62826" y="16902"/>
                </a:lnTo>
                <a:lnTo>
                  <a:pt x="63014" y="17057"/>
                </a:lnTo>
                <a:lnTo>
                  <a:pt x="63204" y="17208"/>
                </a:lnTo>
                <a:lnTo>
                  <a:pt x="63300" y="17283"/>
                </a:lnTo>
                <a:lnTo>
                  <a:pt x="63397" y="17357"/>
                </a:lnTo>
                <a:lnTo>
                  <a:pt x="63590" y="17504"/>
                </a:lnTo>
                <a:lnTo>
                  <a:pt x="63786" y="17648"/>
                </a:lnTo>
                <a:lnTo>
                  <a:pt x="63884" y="17719"/>
                </a:lnTo>
                <a:lnTo>
                  <a:pt x="63984" y="17789"/>
                </a:lnTo>
                <a:lnTo>
                  <a:pt x="64182" y="17929"/>
                </a:lnTo>
                <a:lnTo>
                  <a:pt x="64384" y="18064"/>
                </a:lnTo>
                <a:lnTo>
                  <a:pt x="64486" y="18131"/>
                </a:lnTo>
                <a:lnTo>
                  <a:pt x="64588" y="18196"/>
                </a:lnTo>
                <a:lnTo>
                  <a:pt x="64793" y="18327"/>
                </a:lnTo>
                <a:cubicBezTo>
                  <a:pt x="64828" y="18347"/>
                  <a:pt x="64862" y="18370"/>
                  <a:pt x="64896" y="18390"/>
                </a:cubicBezTo>
                <a:lnTo>
                  <a:pt x="65001" y="18452"/>
                </a:lnTo>
                <a:cubicBezTo>
                  <a:pt x="65142" y="18533"/>
                  <a:pt x="65280" y="18618"/>
                  <a:pt x="65424" y="18692"/>
                </a:cubicBezTo>
                <a:lnTo>
                  <a:pt x="65639" y="18807"/>
                </a:lnTo>
                <a:cubicBezTo>
                  <a:pt x="65674" y="18826"/>
                  <a:pt x="65711" y="18844"/>
                  <a:pt x="65747" y="18861"/>
                </a:cubicBezTo>
                <a:lnTo>
                  <a:pt x="65856" y="18915"/>
                </a:lnTo>
                <a:lnTo>
                  <a:pt x="66075" y="19021"/>
                </a:lnTo>
                <a:lnTo>
                  <a:pt x="66297" y="19119"/>
                </a:lnTo>
                <a:lnTo>
                  <a:pt x="66408" y="19168"/>
                </a:lnTo>
                <a:cubicBezTo>
                  <a:pt x="66426" y="19175"/>
                  <a:pt x="66445" y="19184"/>
                  <a:pt x="66463" y="19192"/>
                </a:cubicBezTo>
                <a:lnTo>
                  <a:pt x="66520" y="19214"/>
                </a:lnTo>
                <a:lnTo>
                  <a:pt x="66746" y="19303"/>
                </a:lnTo>
                <a:lnTo>
                  <a:pt x="66803" y="19325"/>
                </a:lnTo>
                <a:cubicBezTo>
                  <a:pt x="66821" y="19332"/>
                  <a:pt x="66841" y="19340"/>
                  <a:pt x="66859" y="19347"/>
                </a:cubicBezTo>
                <a:lnTo>
                  <a:pt x="66974" y="19386"/>
                </a:lnTo>
                <a:lnTo>
                  <a:pt x="67204" y="19466"/>
                </a:lnTo>
                <a:cubicBezTo>
                  <a:pt x="67281" y="19491"/>
                  <a:pt x="67359" y="19513"/>
                  <a:pt x="67436" y="19537"/>
                </a:cubicBezTo>
                <a:lnTo>
                  <a:pt x="67552" y="19572"/>
                </a:lnTo>
                <a:cubicBezTo>
                  <a:pt x="67572" y="19577"/>
                  <a:pt x="67592" y="19583"/>
                  <a:pt x="67611" y="19588"/>
                </a:cubicBezTo>
                <a:lnTo>
                  <a:pt x="67670" y="19604"/>
                </a:lnTo>
                <a:cubicBezTo>
                  <a:pt x="67827" y="19644"/>
                  <a:pt x="67983" y="19687"/>
                  <a:pt x="68142" y="19718"/>
                </a:cubicBezTo>
                <a:lnTo>
                  <a:pt x="68261" y="19744"/>
                </a:lnTo>
                <a:lnTo>
                  <a:pt x="68321" y="19756"/>
                </a:lnTo>
                <a:cubicBezTo>
                  <a:pt x="68340" y="19761"/>
                  <a:pt x="68360" y="19765"/>
                  <a:pt x="68380" y="19768"/>
                </a:cubicBezTo>
                <a:lnTo>
                  <a:pt x="68619" y="19810"/>
                </a:lnTo>
                <a:cubicBezTo>
                  <a:pt x="68659" y="19816"/>
                  <a:pt x="68699" y="19824"/>
                  <a:pt x="68739" y="19829"/>
                </a:cubicBezTo>
                <a:lnTo>
                  <a:pt x="68860" y="19846"/>
                </a:lnTo>
                <a:lnTo>
                  <a:pt x="69100" y="19877"/>
                </a:lnTo>
                <a:lnTo>
                  <a:pt x="69342" y="19900"/>
                </a:lnTo>
                <a:lnTo>
                  <a:pt x="69463" y="19910"/>
                </a:lnTo>
                <a:cubicBezTo>
                  <a:pt x="69503" y="19913"/>
                  <a:pt x="69544" y="19916"/>
                  <a:pt x="69585" y="19918"/>
                </a:cubicBezTo>
                <a:lnTo>
                  <a:pt x="69827" y="19932"/>
                </a:lnTo>
                <a:cubicBezTo>
                  <a:pt x="69907" y="19935"/>
                  <a:pt x="69989" y="19935"/>
                  <a:pt x="70070" y="19937"/>
                </a:cubicBezTo>
                <a:lnTo>
                  <a:pt x="70191" y="19939"/>
                </a:lnTo>
                <a:lnTo>
                  <a:pt x="70222" y="19940"/>
                </a:lnTo>
                <a:lnTo>
                  <a:pt x="70252" y="19940"/>
                </a:lnTo>
                <a:lnTo>
                  <a:pt x="70313" y="19939"/>
                </a:lnTo>
                <a:lnTo>
                  <a:pt x="70555" y="19936"/>
                </a:lnTo>
                <a:cubicBezTo>
                  <a:pt x="70597" y="19936"/>
                  <a:pt x="70637" y="19933"/>
                  <a:pt x="70677" y="19932"/>
                </a:cubicBezTo>
                <a:lnTo>
                  <a:pt x="70798" y="19926"/>
                </a:lnTo>
                <a:lnTo>
                  <a:pt x="70919" y="19921"/>
                </a:lnTo>
                <a:cubicBezTo>
                  <a:pt x="70940" y="19920"/>
                  <a:pt x="70961" y="19919"/>
                  <a:pt x="70980" y="19918"/>
                </a:cubicBezTo>
                <a:lnTo>
                  <a:pt x="71041" y="19913"/>
                </a:lnTo>
                <a:lnTo>
                  <a:pt x="71283" y="19895"/>
                </a:lnTo>
                <a:lnTo>
                  <a:pt x="71344" y="19891"/>
                </a:lnTo>
                <a:lnTo>
                  <a:pt x="71404" y="19885"/>
                </a:lnTo>
                <a:lnTo>
                  <a:pt x="71525" y="19872"/>
                </a:lnTo>
                <a:lnTo>
                  <a:pt x="71645" y="19860"/>
                </a:lnTo>
                <a:cubicBezTo>
                  <a:pt x="71687" y="19856"/>
                  <a:pt x="71727" y="19852"/>
                  <a:pt x="71767" y="19847"/>
                </a:cubicBezTo>
                <a:lnTo>
                  <a:pt x="72007" y="19816"/>
                </a:lnTo>
                <a:cubicBezTo>
                  <a:pt x="72048" y="19811"/>
                  <a:pt x="72088" y="19805"/>
                  <a:pt x="72128" y="19800"/>
                </a:cubicBezTo>
                <a:lnTo>
                  <a:pt x="72248" y="19782"/>
                </a:lnTo>
                <a:lnTo>
                  <a:pt x="72489" y="19746"/>
                </a:lnTo>
                <a:lnTo>
                  <a:pt x="72728" y="19705"/>
                </a:lnTo>
                <a:cubicBezTo>
                  <a:pt x="72809" y="19691"/>
                  <a:pt x="72888" y="19678"/>
                  <a:pt x="72968" y="19662"/>
                </a:cubicBezTo>
                <a:lnTo>
                  <a:pt x="73207" y="19616"/>
                </a:lnTo>
                <a:lnTo>
                  <a:pt x="73266" y="19605"/>
                </a:lnTo>
                <a:lnTo>
                  <a:pt x="73326" y="19593"/>
                </a:lnTo>
                <a:lnTo>
                  <a:pt x="73444" y="19569"/>
                </a:lnTo>
                <a:cubicBezTo>
                  <a:pt x="74080" y="19438"/>
                  <a:pt x="74710" y="19286"/>
                  <a:pt x="75339" y="19127"/>
                </a:cubicBezTo>
                <a:cubicBezTo>
                  <a:pt x="76594" y="18806"/>
                  <a:pt x="77847" y="18468"/>
                  <a:pt x="79106" y="18157"/>
                </a:cubicBezTo>
                <a:cubicBezTo>
                  <a:pt x="80364" y="17847"/>
                  <a:pt x="81632" y="17566"/>
                  <a:pt x="82914" y="17368"/>
                </a:cubicBezTo>
                <a:cubicBezTo>
                  <a:pt x="83556" y="17270"/>
                  <a:pt x="84199" y="17194"/>
                  <a:pt x="84846" y="17149"/>
                </a:cubicBezTo>
                <a:cubicBezTo>
                  <a:pt x="85493" y="17104"/>
                  <a:pt x="86143" y="17090"/>
                  <a:pt x="86791" y="17118"/>
                </a:cubicBezTo>
                <a:cubicBezTo>
                  <a:pt x="87439" y="17145"/>
                  <a:pt x="88086" y="17217"/>
                  <a:pt x="88722" y="17337"/>
                </a:cubicBezTo>
                <a:cubicBezTo>
                  <a:pt x="89041" y="17398"/>
                  <a:pt x="89358" y="17471"/>
                  <a:pt x="89669" y="17557"/>
                </a:cubicBezTo>
                <a:cubicBezTo>
                  <a:pt x="89982" y="17645"/>
                  <a:pt x="90291" y="17746"/>
                  <a:pt x="90595" y="17860"/>
                </a:cubicBezTo>
                <a:cubicBezTo>
                  <a:pt x="90898" y="17973"/>
                  <a:pt x="91197" y="18100"/>
                  <a:pt x="91489" y="18241"/>
                </a:cubicBezTo>
                <a:cubicBezTo>
                  <a:pt x="91782" y="18382"/>
                  <a:pt x="92067" y="18536"/>
                  <a:pt x="92345" y="18703"/>
                </a:cubicBezTo>
                <a:lnTo>
                  <a:pt x="92449" y="18766"/>
                </a:lnTo>
                <a:cubicBezTo>
                  <a:pt x="92484" y="18785"/>
                  <a:pt x="92518" y="18808"/>
                  <a:pt x="92553" y="18830"/>
                </a:cubicBezTo>
                <a:lnTo>
                  <a:pt x="92655" y="18895"/>
                </a:lnTo>
                <a:cubicBezTo>
                  <a:pt x="92690" y="18917"/>
                  <a:pt x="92724" y="18939"/>
                  <a:pt x="92758" y="18961"/>
                </a:cubicBezTo>
                <a:lnTo>
                  <a:pt x="92959" y="19097"/>
                </a:lnTo>
                <a:lnTo>
                  <a:pt x="93158" y="19238"/>
                </a:lnTo>
                <a:cubicBezTo>
                  <a:pt x="93420" y="19428"/>
                  <a:pt x="93675" y="19629"/>
                  <a:pt x="93923" y="19838"/>
                </a:cubicBezTo>
                <a:lnTo>
                  <a:pt x="94106" y="19999"/>
                </a:lnTo>
                <a:lnTo>
                  <a:pt x="94151" y="20039"/>
                </a:lnTo>
                <a:lnTo>
                  <a:pt x="94196" y="20080"/>
                </a:lnTo>
                <a:lnTo>
                  <a:pt x="94285" y="20162"/>
                </a:lnTo>
                <a:lnTo>
                  <a:pt x="94464" y="20328"/>
                </a:lnTo>
                <a:lnTo>
                  <a:pt x="94508" y="20369"/>
                </a:lnTo>
                <a:lnTo>
                  <a:pt x="94551" y="20411"/>
                </a:lnTo>
                <a:lnTo>
                  <a:pt x="94639" y="20497"/>
                </a:lnTo>
                <a:lnTo>
                  <a:pt x="94811" y="20667"/>
                </a:lnTo>
                <a:lnTo>
                  <a:pt x="94855" y="20710"/>
                </a:lnTo>
                <a:lnTo>
                  <a:pt x="94897" y="20754"/>
                </a:lnTo>
                <a:lnTo>
                  <a:pt x="94981" y="20842"/>
                </a:lnTo>
                <a:lnTo>
                  <a:pt x="95150" y="21017"/>
                </a:lnTo>
                <a:cubicBezTo>
                  <a:pt x="95178" y="21046"/>
                  <a:pt x="95205" y="21077"/>
                  <a:pt x="95232" y="21106"/>
                </a:cubicBezTo>
                <a:lnTo>
                  <a:pt x="95313" y="21197"/>
                </a:lnTo>
                <a:cubicBezTo>
                  <a:pt x="95750" y="21676"/>
                  <a:pt x="96160" y="22180"/>
                  <a:pt x="96544" y="22703"/>
                </a:cubicBezTo>
                <a:cubicBezTo>
                  <a:pt x="97313" y="23747"/>
                  <a:pt x="97980" y="24864"/>
                  <a:pt x="98579" y="26014"/>
                </a:cubicBezTo>
                <a:cubicBezTo>
                  <a:pt x="99178" y="27164"/>
                  <a:pt x="99711" y="28347"/>
                  <a:pt x="100214" y="29542"/>
                </a:cubicBezTo>
                <a:cubicBezTo>
                  <a:pt x="100718" y="30737"/>
                  <a:pt x="101192" y="31945"/>
                  <a:pt x="101678" y="33146"/>
                </a:cubicBezTo>
                <a:cubicBezTo>
                  <a:pt x="101191" y="31945"/>
                  <a:pt x="100716" y="30737"/>
                  <a:pt x="100212" y="29544"/>
                </a:cubicBezTo>
                <a:cubicBezTo>
                  <a:pt x="99708" y="28348"/>
                  <a:pt x="99175" y="27166"/>
                  <a:pt x="98574" y="26016"/>
                </a:cubicBezTo>
                <a:cubicBezTo>
                  <a:pt x="97975" y="24866"/>
                  <a:pt x="97307" y="23750"/>
                  <a:pt x="96538" y="22707"/>
                </a:cubicBezTo>
                <a:cubicBezTo>
                  <a:pt x="96155" y="22184"/>
                  <a:pt x="95745" y="21680"/>
                  <a:pt x="95308" y="21202"/>
                </a:cubicBezTo>
                <a:lnTo>
                  <a:pt x="95226" y="21112"/>
                </a:lnTo>
                <a:cubicBezTo>
                  <a:pt x="95199" y="21082"/>
                  <a:pt x="95172" y="21052"/>
                  <a:pt x="95144" y="21023"/>
                </a:cubicBezTo>
                <a:lnTo>
                  <a:pt x="94975" y="20847"/>
                </a:lnTo>
                <a:lnTo>
                  <a:pt x="94892" y="20760"/>
                </a:lnTo>
                <a:lnTo>
                  <a:pt x="94850" y="20716"/>
                </a:lnTo>
                <a:lnTo>
                  <a:pt x="94806" y="20673"/>
                </a:lnTo>
                <a:lnTo>
                  <a:pt x="94633" y="20503"/>
                </a:lnTo>
                <a:lnTo>
                  <a:pt x="94546" y="20417"/>
                </a:lnTo>
                <a:lnTo>
                  <a:pt x="94502" y="20375"/>
                </a:lnTo>
                <a:lnTo>
                  <a:pt x="94458" y="20334"/>
                </a:lnTo>
                <a:lnTo>
                  <a:pt x="94280" y="20169"/>
                </a:lnTo>
                <a:lnTo>
                  <a:pt x="94190" y="20086"/>
                </a:lnTo>
                <a:lnTo>
                  <a:pt x="94145" y="20045"/>
                </a:lnTo>
                <a:lnTo>
                  <a:pt x="94100" y="20005"/>
                </a:lnTo>
                <a:lnTo>
                  <a:pt x="93917" y="19845"/>
                </a:lnTo>
                <a:cubicBezTo>
                  <a:pt x="93670" y="19636"/>
                  <a:pt x="93415" y="19435"/>
                  <a:pt x="93153" y="19245"/>
                </a:cubicBezTo>
                <a:lnTo>
                  <a:pt x="92954" y="19104"/>
                </a:lnTo>
                <a:lnTo>
                  <a:pt x="92753" y="18968"/>
                </a:lnTo>
                <a:cubicBezTo>
                  <a:pt x="92719" y="18946"/>
                  <a:pt x="92685" y="18924"/>
                  <a:pt x="92651" y="18903"/>
                </a:cubicBezTo>
                <a:lnTo>
                  <a:pt x="92548" y="18838"/>
                </a:lnTo>
                <a:cubicBezTo>
                  <a:pt x="92513" y="18816"/>
                  <a:pt x="92480" y="18794"/>
                  <a:pt x="92445" y="18773"/>
                </a:cubicBezTo>
                <a:lnTo>
                  <a:pt x="92340" y="18711"/>
                </a:lnTo>
                <a:cubicBezTo>
                  <a:pt x="92063" y="18545"/>
                  <a:pt x="91778" y="18390"/>
                  <a:pt x="91486" y="18249"/>
                </a:cubicBezTo>
                <a:cubicBezTo>
                  <a:pt x="91194" y="18110"/>
                  <a:pt x="90894" y="17982"/>
                  <a:pt x="90591" y="17869"/>
                </a:cubicBezTo>
                <a:cubicBezTo>
                  <a:pt x="90287" y="17755"/>
                  <a:pt x="89980" y="17654"/>
                  <a:pt x="89667" y="17568"/>
                </a:cubicBezTo>
                <a:cubicBezTo>
                  <a:pt x="89356" y="17480"/>
                  <a:pt x="89039" y="17408"/>
                  <a:pt x="88721" y="17348"/>
                </a:cubicBezTo>
                <a:cubicBezTo>
                  <a:pt x="88085" y="17227"/>
                  <a:pt x="87438" y="17155"/>
                  <a:pt x="86791" y="17129"/>
                </a:cubicBezTo>
                <a:cubicBezTo>
                  <a:pt x="86143" y="17101"/>
                  <a:pt x="85494" y="17115"/>
                  <a:pt x="84847" y="17159"/>
                </a:cubicBezTo>
                <a:cubicBezTo>
                  <a:pt x="84201" y="17206"/>
                  <a:pt x="83557" y="17282"/>
                  <a:pt x="82916" y="17379"/>
                </a:cubicBezTo>
                <a:cubicBezTo>
                  <a:pt x="81634" y="17577"/>
                  <a:pt x="80367" y="17859"/>
                  <a:pt x="79109" y="18169"/>
                </a:cubicBezTo>
                <a:cubicBezTo>
                  <a:pt x="77850" y="18479"/>
                  <a:pt x="76598" y="18818"/>
                  <a:pt x="75342" y="19139"/>
                </a:cubicBezTo>
                <a:cubicBezTo>
                  <a:pt x="74713" y="19298"/>
                  <a:pt x="74083" y="19451"/>
                  <a:pt x="73447" y="19581"/>
                </a:cubicBezTo>
                <a:lnTo>
                  <a:pt x="73328" y="19606"/>
                </a:lnTo>
                <a:lnTo>
                  <a:pt x="73269" y="19618"/>
                </a:lnTo>
                <a:lnTo>
                  <a:pt x="73209" y="19630"/>
                </a:lnTo>
                <a:lnTo>
                  <a:pt x="72970" y="19675"/>
                </a:lnTo>
                <a:cubicBezTo>
                  <a:pt x="72891" y="19690"/>
                  <a:pt x="72811" y="19704"/>
                  <a:pt x="72730" y="19718"/>
                </a:cubicBezTo>
                <a:lnTo>
                  <a:pt x="72491" y="19759"/>
                </a:lnTo>
                <a:lnTo>
                  <a:pt x="72250" y="19795"/>
                </a:lnTo>
                <a:lnTo>
                  <a:pt x="72130" y="19813"/>
                </a:lnTo>
                <a:cubicBezTo>
                  <a:pt x="72090" y="19819"/>
                  <a:pt x="72050" y="19824"/>
                  <a:pt x="72010" y="19829"/>
                </a:cubicBezTo>
                <a:lnTo>
                  <a:pt x="71769" y="19860"/>
                </a:lnTo>
                <a:cubicBezTo>
                  <a:pt x="71729" y="19865"/>
                  <a:pt x="71688" y="19868"/>
                  <a:pt x="71648" y="19873"/>
                </a:cubicBezTo>
                <a:lnTo>
                  <a:pt x="71526" y="19886"/>
                </a:lnTo>
                <a:lnTo>
                  <a:pt x="71406" y="19898"/>
                </a:lnTo>
                <a:lnTo>
                  <a:pt x="71345" y="19904"/>
                </a:lnTo>
                <a:lnTo>
                  <a:pt x="71285" y="19908"/>
                </a:lnTo>
                <a:lnTo>
                  <a:pt x="71042" y="19927"/>
                </a:lnTo>
                <a:lnTo>
                  <a:pt x="70981" y="19931"/>
                </a:lnTo>
                <a:cubicBezTo>
                  <a:pt x="70961" y="19932"/>
                  <a:pt x="70941" y="19933"/>
                  <a:pt x="70920" y="19934"/>
                </a:cubicBezTo>
                <a:lnTo>
                  <a:pt x="70799" y="19939"/>
                </a:lnTo>
                <a:lnTo>
                  <a:pt x="70678" y="19945"/>
                </a:lnTo>
                <a:cubicBezTo>
                  <a:pt x="70637" y="19946"/>
                  <a:pt x="70597" y="19949"/>
                  <a:pt x="70556" y="19949"/>
                </a:cubicBezTo>
                <a:lnTo>
                  <a:pt x="70313" y="19953"/>
                </a:lnTo>
                <a:lnTo>
                  <a:pt x="70252" y="19954"/>
                </a:lnTo>
                <a:lnTo>
                  <a:pt x="70221" y="19954"/>
                </a:lnTo>
                <a:lnTo>
                  <a:pt x="70191" y="19953"/>
                </a:lnTo>
                <a:lnTo>
                  <a:pt x="70069" y="19950"/>
                </a:lnTo>
                <a:cubicBezTo>
                  <a:pt x="69989" y="19948"/>
                  <a:pt x="69907" y="19948"/>
                  <a:pt x="69826" y="19945"/>
                </a:cubicBezTo>
                <a:lnTo>
                  <a:pt x="69584" y="19931"/>
                </a:lnTo>
                <a:cubicBezTo>
                  <a:pt x="69542" y="19929"/>
                  <a:pt x="69502" y="19928"/>
                  <a:pt x="69462" y="19924"/>
                </a:cubicBezTo>
                <a:lnTo>
                  <a:pt x="69341" y="19913"/>
                </a:lnTo>
                <a:lnTo>
                  <a:pt x="69098" y="19891"/>
                </a:lnTo>
                <a:lnTo>
                  <a:pt x="68857" y="19859"/>
                </a:lnTo>
                <a:lnTo>
                  <a:pt x="68736" y="19843"/>
                </a:lnTo>
                <a:cubicBezTo>
                  <a:pt x="68696" y="19837"/>
                  <a:pt x="68657" y="19829"/>
                  <a:pt x="68617" y="19823"/>
                </a:cubicBezTo>
                <a:lnTo>
                  <a:pt x="68377" y="19782"/>
                </a:lnTo>
                <a:cubicBezTo>
                  <a:pt x="68357" y="19779"/>
                  <a:pt x="68337" y="19775"/>
                  <a:pt x="68318" y="19769"/>
                </a:cubicBezTo>
                <a:lnTo>
                  <a:pt x="68258" y="19757"/>
                </a:lnTo>
                <a:lnTo>
                  <a:pt x="68139" y="19731"/>
                </a:lnTo>
                <a:cubicBezTo>
                  <a:pt x="67979" y="19701"/>
                  <a:pt x="67823" y="19657"/>
                  <a:pt x="67666" y="19617"/>
                </a:cubicBezTo>
                <a:lnTo>
                  <a:pt x="67607" y="19602"/>
                </a:lnTo>
                <a:cubicBezTo>
                  <a:pt x="67587" y="19597"/>
                  <a:pt x="67568" y="19591"/>
                  <a:pt x="67548" y="19585"/>
                </a:cubicBezTo>
                <a:lnTo>
                  <a:pt x="67432" y="19549"/>
                </a:lnTo>
                <a:cubicBezTo>
                  <a:pt x="67355" y="19526"/>
                  <a:pt x="67277" y="19504"/>
                  <a:pt x="67200" y="19478"/>
                </a:cubicBezTo>
                <a:lnTo>
                  <a:pt x="66969" y="19399"/>
                </a:lnTo>
                <a:lnTo>
                  <a:pt x="66854" y="19359"/>
                </a:lnTo>
                <a:cubicBezTo>
                  <a:pt x="66836" y="19353"/>
                  <a:pt x="66816" y="19345"/>
                  <a:pt x="66798" y="19338"/>
                </a:cubicBezTo>
                <a:lnTo>
                  <a:pt x="66741" y="19316"/>
                </a:lnTo>
                <a:lnTo>
                  <a:pt x="66515" y="19226"/>
                </a:lnTo>
                <a:lnTo>
                  <a:pt x="66458" y="19205"/>
                </a:lnTo>
                <a:cubicBezTo>
                  <a:pt x="66440" y="19197"/>
                  <a:pt x="66421" y="19188"/>
                  <a:pt x="66403" y="19180"/>
                </a:cubicBezTo>
                <a:lnTo>
                  <a:pt x="66291" y="19131"/>
                </a:lnTo>
                <a:lnTo>
                  <a:pt x="66068" y="19033"/>
                </a:lnTo>
                <a:lnTo>
                  <a:pt x="65849" y="18927"/>
                </a:lnTo>
                <a:lnTo>
                  <a:pt x="65740" y="18874"/>
                </a:lnTo>
                <a:cubicBezTo>
                  <a:pt x="65703" y="18856"/>
                  <a:pt x="65666" y="18839"/>
                  <a:pt x="65631" y="18819"/>
                </a:cubicBezTo>
                <a:lnTo>
                  <a:pt x="65416" y="18704"/>
                </a:lnTo>
                <a:cubicBezTo>
                  <a:pt x="65272" y="18630"/>
                  <a:pt x="65134" y="18545"/>
                  <a:pt x="64994" y="18464"/>
                </a:cubicBezTo>
                <a:lnTo>
                  <a:pt x="64889" y="18403"/>
                </a:lnTo>
                <a:cubicBezTo>
                  <a:pt x="64854" y="18382"/>
                  <a:pt x="64820" y="18360"/>
                  <a:pt x="64785" y="18338"/>
                </a:cubicBezTo>
                <a:lnTo>
                  <a:pt x="64579" y="18208"/>
                </a:lnTo>
                <a:lnTo>
                  <a:pt x="64476" y="18144"/>
                </a:lnTo>
                <a:lnTo>
                  <a:pt x="64376" y="18076"/>
                </a:lnTo>
                <a:lnTo>
                  <a:pt x="64174" y="17940"/>
                </a:lnTo>
                <a:lnTo>
                  <a:pt x="63975" y="17800"/>
                </a:lnTo>
                <a:lnTo>
                  <a:pt x="63875" y="17731"/>
                </a:lnTo>
                <a:lnTo>
                  <a:pt x="63777" y="17659"/>
                </a:lnTo>
                <a:lnTo>
                  <a:pt x="63581" y="17515"/>
                </a:lnTo>
                <a:lnTo>
                  <a:pt x="63387" y="17368"/>
                </a:lnTo>
                <a:lnTo>
                  <a:pt x="63291" y="17294"/>
                </a:lnTo>
                <a:lnTo>
                  <a:pt x="63195" y="17219"/>
                </a:lnTo>
                <a:lnTo>
                  <a:pt x="63005" y="17068"/>
                </a:lnTo>
                <a:lnTo>
                  <a:pt x="62817" y="16914"/>
                </a:lnTo>
                <a:lnTo>
                  <a:pt x="62722" y="16836"/>
                </a:lnTo>
                <a:lnTo>
                  <a:pt x="62629" y="16757"/>
                </a:lnTo>
                <a:lnTo>
                  <a:pt x="62444" y="16600"/>
                </a:lnTo>
                <a:lnTo>
                  <a:pt x="62262" y="16439"/>
                </a:lnTo>
                <a:lnTo>
                  <a:pt x="62171" y="16359"/>
                </a:lnTo>
                <a:lnTo>
                  <a:pt x="62080" y="16278"/>
                </a:lnTo>
                <a:lnTo>
                  <a:pt x="61900" y="16115"/>
                </a:lnTo>
                <a:lnTo>
                  <a:pt x="61722" y="15948"/>
                </a:lnTo>
                <a:lnTo>
                  <a:pt x="61634" y="15866"/>
                </a:lnTo>
                <a:lnTo>
                  <a:pt x="61545" y="15781"/>
                </a:lnTo>
                <a:lnTo>
                  <a:pt x="61371" y="15613"/>
                </a:lnTo>
                <a:lnTo>
                  <a:pt x="61198" y="15442"/>
                </a:lnTo>
                <a:lnTo>
                  <a:pt x="61110" y="15357"/>
                </a:lnTo>
                <a:lnTo>
                  <a:pt x="61025" y="15270"/>
                </a:lnTo>
                <a:lnTo>
                  <a:pt x="60854" y="15097"/>
                </a:lnTo>
                <a:lnTo>
                  <a:pt x="60686" y="14923"/>
                </a:lnTo>
                <a:lnTo>
                  <a:pt x="60600" y="14835"/>
                </a:lnTo>
                <a:lnTo>
                  <a:pt x="60517" y="14747"/>
                </a:lnTo>
                <a:lnTo>
                  <a:pt x="60350" y="14570"/>
                </a:lnTo>
                <a:lnTo>
                  <a:pt x="60185" y="14392"/>
                </a:lnTo>
                <a:lnTo>
                  <a:pt x="60103" y="14302"/>
                </a:lnTo>
                <a:lnTo>
                  <a:pt x="60020" y="14212"/>
                </a:lnTo>
                <a:lnTo>
                  <a:pt x="59857" y="14033"/>
                </a:lnTo>
                <a:cubicBezTo>
                  <a:pt x="59423" y="13551"/>
                  <a:pt x="58998" y="13060"/>
                  <a:pt x="58581" y="12564"/>
                </a:cubicBezTo>
                <a:cubicBezTo>
                  <a:pt x="58163" y="12069"/>
                  <a:pt x="57751" y="11568"/>
                  <a:pt x="57338" y="11068"/>
                </a:cubicBezTo>
                <a:lnTo>
                  <a:pt x="56719" y="10317"/>
                </a:lnTo>
                <a:lnTo>
                  <a:pt x="56409" y="9943"/>
                </a:lnTo>
                <a:cubicBezTo>
                  <a:pt x="56357" y="9881"/>
                  <a:pt x="56305" y="9820"/>
                  <a:pt x="56251" y="9758"/>
                </a:cubicBezTo>
                <a:lnTo>
                  <a:pt x="56094" y="9573"/>
                </a:lnTo>
                <a:cubicBezTo>
                  <a:pt x="55249" y="8590"/>
                  <a:pt x="54336" y="7665"/>
                  <a:pt x="53362" y="6809"/>
                </a:cubicBezTo>
                <a:cubicBezTo>
                  <a:pt x="51416" y="5098"/>
                  <a:pt x="49217" y="3673"/>
                  <a:pt x="46860" y="2592"/>
                </a:cubicBezTo>
                <a:cubicBezTo>
                  <a:pt x="45681" y="2052"/>
                  <a:pt x="44465" y="1597"/>
                  <a:pt x="43220" y="1231"/>
                </a:cubicBezTo>
                <a:cubicBezTo>
                  <a:pt x="41977" y="866"/>
                  <a:pt x="40707" y="590"/>
                  <a:pt x="39424" y="402"/>
                </a:cubicBezTo>
                <a:cubicBezTo>
                  <a:pt x="36859" y="27"/>
                  <a:pt x="34242" y="14"/>
                  <a:pt x="31670" y="331"/>
                </a:cubicBezTo>
                <a:cubicBezTo>
                  <a:pt x="30383" y="490"/>
                  <a:pt x="29107" y="733"/>
                  <a:pt x="27851" y="1052"/>
                </a:cubicBezTo>
                <a:cubicBezTo>
                  <a:pt x="27222" y="1211"/>
                  <a:pt x="26599" y="1392"/>
                  <a:pt x="25981" y="1585"/>
                </a:cubicBezTo>
                <a:cubicBezTo>
                  <a:pt x="25362" y="1777"/>
                  <a:pt x="24746" y="1981"/>
                  <a:pt x="24135" y="2197"/>
                </a:cubicBezTo>
                <a:cubicBezTo>
                  <a:pt x="22912" y="2628"/>
                  <a:pt x="21705" y="3103"/>
                  <a:pt x="20517" y="3622"/>
                </a:cubicBezTo>
                <a:cubicBezTo>
                  <a:pt x="19328" y="4142"/>
                  <a:pt x="18161" y="4706"/>
                  <a:pt x="17015" y="5314"/>
                </a:cubicBezTo>
                <a:cubicBezTo>
                  <a:pt x="14724" y="6529"/>
                  <a:pt x="12527" y="7921"/>
                  <a:pt x="10458" y="9484"/>
                </a:cubicBezTo>
                <a:cubicBezTo>
                  <a:pt x="10329" y="9582"/>
                  <a:pt x="10200" y="9680"/>
                  <a:pt x="10072" y="9780"/>
                </a:cubicBezTo>
                <a:lnTo>
                  <a:pt x="9688" y="10079"/>
                </a:lnTo>
                <a:lnTo>
                  <a:pt x="9308" y="10382"/>
                </a:lnTo>
                <a:lnTo>
                  <a:pt x="8931" y="10690"/>
                </a:lnTo>
                <a:cubicBezTo>
                  <a:pt x="8431" y="11102"/>
                  <a:pt x="7941" y="11526"/>
                  <a:pt x="7458" y="11960"/>
                </a:cubicBezTo>
                <a:cubicBezTo>
                  <a:pt x="6496" y="12828"/>
                  <a:pt x="5570" y="13738"/>
                  <a:pt x="4690" y="14689"/>
                </a:cubicBezTo>
                <a:cubicBezTo>
                  <a:pt x="2930" y="16595"/>
                  <a:pt x="1350" y="18666"/>
                  <a:pt x="0" y="20881"/>
                </a:cubicBezTo>
                <a:close/>
              </a:path>
            </a:pathLst>
          </a:cu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899923">
            <a:off x="5875217" y="206480"/>
            <a:ext cx="3435437" cy="657024"/>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7"/>
          <p:cNvSpPr txBox="1">
            <a:spLocks noGrp="1"/>
          </p:cNvSpPr>
          <p:nvPr>
            <p:ph type="body" idx="1"/>
          </p:nvPr>
        </p:nvSpPr>
        <p:spPr>
          <a:xfrm>
            <a:off x="720000" y="1611800"/>
            <a:ext cx="3735900" cy="187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49" name="Google Shape;49;p7"/>
          <p:cNvSpPr>
            <a:spLocks noGrp="1"/>
          </p:cNvSpPr>
          <p:nvPr>
            <p:ph type="pic" idx="2"/>
          </p:nvPr>
        </p:nvSpPr>
        <p:spPr>
          <a:xfrm>
            <a:off x="4643000" y="750750"/>
            <a:ext cx="3642000" cy="3642000"/>
          </a:xfrm>
          <a:prstGeom prst="ellipse">
            <a:avLst/>
          </a:prstGeom>
          <a:noFill/>
          <a:ln>
            <a:noFill/>
          </a:ln>
        </p:spPr>
      </p:sp>
      <p:sp>
        <p:nvSpPr>
          <p:cNvPr id="50" name="Google Shape;50;p7"/>
          <p:cNvSpPr/>
          <p:nvPr/>
        </p:nvSpPr>
        <p:spPr>
          <a:xfrm>
            <a:off x="-49165" y="3793400"/>
            <a:ext cx="5785452" cy="1720362"/>
          </a:xfrm>
          <a:custGeom>
            <a:avLst/>
            <a:gdLst/>
            <a:ahLst/>
            <a:cxnLst/>
            <a:rect l="l" t="t" r="r" b="b"/>
            <a:pathLst>
              <a:path w="84247" h="47606" extrusionOk="0">
                <a:moveTo>
                  <a:pt x="0" y="18886"/>
                </a:moveTo>
                <a:cubicBezTo>
                  <a:pt x="4770" y="11043"/>
                  <a:pt x="13011" y="5434"/>
                  <a:pt x="22016" y="2745"/>
                </a:cubicBezTo>
                <a:cubicBezTo>
                  <a:pt x="31201" y="1"/>
                  <a:pt x="40674" y="2555"/>
                  <a:pt x="46691" y="9756"/>
                </a:cubicBezTo>
                <a:cubicBezTo>
                  <a:pt x="48722" y="12187"/>
                  <a:pt x="50705" y="14829"/>
                  <a:pt x="53426" y="16613"/>
                </a:cubicBezTo>
                <a:cubicBezTo>
                  <a:pt x="57007" y="18961"/>
                  <a:pt x="59906" y="18096"/>
                  <a:pt x="63786" y="17085"/>
                </a:cubicBezTo>
                <a:cubicBezTo>
                  <a:pt x="68741" y="15793"/>
                  <a:pt x="73870" y="14479"/>
                  <a:pt x="78011" y="18194"/>
                </a:cubicBezTo>
                <a:cubicBezTo>
                  <a:pt x="81193" y="21048"/>
                  <a:pt x="82713" y="25265"/>
                  <a:pt x="84247" y="29049"/>
                </a:cubicBezTo>
                <a:lnTo>
                  <a:pt x="84247" y="47606"/>
                </a:lnTo>
                <a:lnTo>
                  <a:pt x="0" y="47606"/>
                </a:lnTo>
                <a:close/>
              </a:path>
            </a:pathLst>
          </a:custGeom>
          <a:gradFill>
            <a:gsLst>
              <a:gs pos="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10560417" flipH="1">
            <a:off x="3106788" y="-278490"/>
            <a:ext cx="2847315" cy="928215"/>
          </a:xfrm>
          <a:custGeom>
            <a:avLst/>
            <a:gdLst/>
            <a:ahLst/>
            <a:cxnLst/>
            <a:rect l="l" t="t" r="r" b="b"/>
            <a:pathLst>
              <a:path w="101679" h="33147" extrusionOk="0">
                <a:moveTo>
                  <a:pt x="0" y="20881"/>
                </a:moveTo>
                <a:cubicBezTo>
                  <a:pt x="1348" y="18666"/>
                  <a:pt x="2928" y="16593"/>
                  <a:pt x="4687" y="14687"/>
                </a:cubicBezTo>
                <a:cubicBezTo>
                  <a:pt x="5567" y="13735"/>
                  <a:pt x="6492" y="12824"/>
                  <a:pt x="7454" y="11955"/>
                </a:cubicBezTo>
                <a:cubicBezTo>
                  <a:pt x="7936" y="11521"/>
                  <a:pt x="8427" y="11097"/>
                  <a:pt x="8927" y="10683"/>
                </a:cubicBezTo>
                <a:lnTo>
                  <a:pt x="9303" y="10376"/>
                </a:lnTo>
                <a:lnTo>
                  <a:pt x="9683" y="10073"/>
                </a:lnTo>
                <a:lnTo>
                  <a:pt x="10066" y="9773"/>
                </a:lnTo>
                <a:cubicBezTo>
                  <a:pt x="10194" y="9674"/>
                  <a:pt x="10323" y="9576"/>
                  <a:pt x="10452" y="9477"/>
                </a:cubicBezTo>
                <a:cubicBezTo>
                  <a:pt x="12521" y="7914"/>
                  <a:pt x="14719" y="6520"/>
                  <a:pt x="17010" y="5305"/>
                </a:cubicBezTo>
                <a:cubicBezTo>
                  <a:pt x="18156" y="4697"/>
                  <a:pt x="19324" y="4133"/>
                  <a:pt x="20512" y="3612"/>
                </a:cubicBezTo>
                <a:cubicBezTo>
                  <a:pt x="21700" y="3093"/>
                  <a:pt x="22907" y="2617"/>
                  <a:pt x="24131" y="2186"/>
                </a:cubicBezTo>
                <a:cubicBezTo>
                  <a:pt x="24742" y="1970"/>
                  <a:pt x="25358" y="1766"/>
                  <a:pt x="25977" y="1573"/>
                </a:cubicBezTo>
                <a:cubicBezTo>
                  <a:pt x="26596" y="1380"/>
                  <a:pt x="27218" y="1199"/>
                  <a:pt x="27848" y="1040"/>
                </a:cubicBezTo>
                <a:cubicBezTo>
                  <a:pt x="29104" y="720"/>
                  <a:pt x="30381" y="477"/>
                  <a:pt x="31668" y="318"/>
                </a:cubicBezTo>
                <a:cubicBezTo>
                  <a:pt x="34242" y="0"/>
                  <a:pt x="36860" y="13"/>
                  <a:pt x="39426" y="388"/>
                </a:cubicBezTo>
                <a:cubicBezTo>
                  <a:pt x="40710" y="575"/>
                  <a:pt x="41980" y="852"/>
                  <a:pt x="43225" y="1217"/>
                </a:cubicBezTo>
                <a:cubicBezTo>
                  <a:pt x="44470" y="1582"/>
                  <a:pt x="45687" y="2038"/>
                  <a:pt x="46867" y="2578"/>
                </a:cubicBezTo>
                <a:cubicBezTo>
                  <a:pt x="49225" y="3658"/>
                  <a:pt x="51425" y="5084"/>
                  <a:pt x="53374" y="6797"/>
                </a:cubicBezTo>
                <a:cubicBezTo>
                  <a:pt x="54349" y="7653"/>
                  <a:pt x="55262" y="8578"/>
                  <a:pt x="56107" y="9563"/>
                </a:cubicBezTo>
                <a:lnTo>
                  <a:pt x="56265" y="9748"/>
                </a:lnTo>
                <a:cubicBezTo>
                  <a:pt x="56317" y="9809"/>
                  <a:pt x="56371" y="9871"/>
                  <a:pt x="56422" y="9933"/>
                </a:cubicBezTo>
                <a:lnTo>
                  <a:pt x="56733" y="10307"/>
                </a:lnTo>
                <a:lnTo>
                  <a:pt x="57352" y="11058"/>
                </a:lnTo>
                <a:cubicBezTo>
                  <a:pt x="57763" y="11558"/>
                  <a:pt x="58175" y="12058"/>
                  <a:pt x="58593" y="12554"/>
                </a:cubicBezTo>
                <a:cubicBezTo>
                  <a:pt x="59010" y="13050"/>
                  <a:pt x="59435" y="13540"/>
                  <a:pt x="59868" y="14023"/>
                </a:cubicBezTo>
                <a:lnTo>
                  <a:pt x="60032" y="14202"/>
                </a:lnTo>
                <a:lnTo>
                  <a:pt x="60114" y="14292"/>
                </a:lnTo>
                <a:lnTo>
                  <a:pt x="60196" y="14382"/>
                </a:lnTo>
                <a:lnTo>
                  <a:pt x="60362" y="14560"/>
                </a:lnTo>
                <a:lnTo>
                  <a:pt x="60528" y="14736"/>
                </a:lnTo>
                <a:lnTo>
                  <a:pt x="60612" y="14825"/>
                </a:lnTo>
                <a:lnTo>
                  <a:pt x="60696" y="14912"/>
                </a:lnTo>
                <a:lnTo>
                  <a:pt x="60866" y="15087"/>
                </a:lnTo>
                <a:lnTo>
                  <a:pt x="61036" y="15260"/>
                </a:lnTo>
                <a:lnTo>
                  <a:pt x="61122" y="15346"/>
                </a:lnTo>
                <a:lnTo>
                  <a:pt x="61208" y="15432"/>
                </a:lnTo>
                <a:lnTo>
                  <a:pt x="61381" y="15602"/>
                </a:lnTo>
                <a:lnTo>
                  <a:pt x="61557" y="15770"/>
                </a:lnTo>
                <a:lnTo>
                  <a:pt x="61644" y="15854"/>
                </a:lnTo>
                <a:lnTo>
                  <a:pt x="61733" y="15938"/>
                </a:lnTo>
                <a:lnTo>
                  <a:pt x="61911" y="16103"/>
                </a:lnTo>
                <a:lnTo>
                  <a:pt x="62091" y="16267"/>
                </a:lnTo>
                <a:lnTo>
                  <a:pt x="62181" y="16349"/>
                </a:lnTo>
                <a:lnTo>
                  <a:pt x="62272" y="16429"/>
                </a:lnTo>
                <a:lnTo>
                  <a:pt x="62455" y="16590"/>
                </a:lnTo>
                <a:lnTo>
                  <a:pt x="62640" y="16747"/>
                </a:lnTo>
                <a:lnTo>
                  <a:pt x="62732" y="16825"/>
                </a:lnTo>
                <a:lnTo>
                  <a:pt x="62826" y="16902"/>
                </a:lnTo>
                <a:lnTo>
                  <a:pt x="63014" y="17057"/>
                </a:lnTo>
                <a:lnTo>
                  <a:pt x="63204" y="17208"/>
                </a:lnTo>
                <a:lnTo>
                  <a:pt x="63300" y="17283"/>
                </a:lnTo>
                <a:lnTo>
                  <a:pt x="63397" y="17357"/>
                </a:lnTo>
                <a:lnTo>
                  <a:pt x="63590" y="17504"/>
                </a:lnTo>
                <a:lnTo>
                  <a:pt x="63786" y="17648"/>
                </a:lnTo>
                <a:lnTo>
                  <a:pt x="63884" y="17719"/>
                </a:lnTo>
                <a:lnTo>
                  <a:pt x="63984" y="17789"/>
                </a:lnTo>
                <a:lnTo>
                  <a:pt x="64182" y="17929"/>
                </a:lnTo>
                <a:lnTo>
                  <a:pt x="64384" y="18064"/>
                </a:lnTo>
                <a:lnTo>
                  <a:pt x="64486" y="18131"/>
                </a:lnTo>
                <a:lnTo>
                  <a:pt x="64588" y="18196"/>
                </a:lnTo>
                <a:lnTo>
                  <a:pt x="64793" y="18327"/>
                </a:lnTo>
                <a:cubicBezTo>
                  <a:pt x="64828" y="18347"/>
                  <a:pt x="64862" y="18370"/>
                  <a:pt x="64896" y="18390"/>
                </a:cubicBezTo>
                <a:lnTo>
                  <a:pt x="65001" y="18452"/>
                </a:lnTo>
                <a:cubicBezTo>
                  <a:pt x="65142" y="18533"/>
                  <a:pt x="65280" y="18618"/>
                  <a:pt x="65424" y="18692"/>
                </a:cubicBezTo>
                <a:lnTo>
                  <a:pt x="65639" y="18807"/>
                </a:lnTo>
                <a:cubicBezTo>
                  <a:pt x="65674" y="18826"/>
                  <a:pt x="65711" y="18844"/>
                  <a:pt x="65747" y="18861"/>
                </a:cubicBezTo>
                <a:lnTo>
                  <a:pt x="65856" y="18915"/>
                </a:lnTo>
                <a:lnTo>
                  <a:pt x="66075" y="19021"/>
                </a:lnTo>
                <a:lnTo>
                  <a:pt x="66297" y="19119"/>
                </a:lnTo>
                <a:lnTo>
                  <a:pt x="66408" y="19168"/>
                </a:lnTo>
                <a:cubicBezTo>
                  <a:pt x="66426" y="19175"/>
                  <a:pt x="66445" y="19184"/>
                  <a:pt x="66463" y="19192"/>
                </a:cubicBezTo>
                <a:lnTo>
                  <a:pt x="66520" y="19214"/>
                </a:lnTo>
                <a:lnTo>
                  <a:pt x="66746" y="19303"/>
                </a:lnTo>
                <a:lnTo>
                  <a:pt x="66803" y="19325"/>
                </a:lnTo>
                <a:cubicBezTo>
                  <a:pt x="66821" y="19332"/>
                  <a:pt x="66841" y="19340"/>
                  <a:pt x="66859" y="19347"/>
                </a:cubicBezTo>
                <a:lnTo>
                  <a:pt x="66974" y="19386"/>
                </a:lnTo>
                <a:lnTo>
                  <a:pt x="67204" y="19466"/>
                </a:lnTo>
                <a:cubicBezTo>
                  <a:pt x="67281" y="19491"/>
                  <a:pt x="67359" y="19513"/>
                  <a:pt x="67436" y="19537"/>
                </a:cubicBezTo>
                <a:lnTo>
                  <a:pt x="67552" y="19572"/>
                </a:lnTo>
                <a:cubicBezTo>
                  <a:pt x="67572" y="19577"/>
                  <a:pt x="67592" y="19583"/>
                  <a:pt x="67611" y="19588"/>
                </a:cubicBezTo>
                <a:lnTo>
                  <a:pt x="67670" y="19604"/>
                </a:lnTo>
                <a:cubicBezTo>
                  <a:pt x="67827" y="19644"/>
                  <a:pt x="67983" y="19687"/>
                  <a:pt x="68142" y="19718"/>
                </a:cubicBezTo>
                <a:lnTo>
                  <a:pt x="68261" y="19744"/>
                </a:lnTo>
                <a:lnTo>
                  <a:pt x="68321" y="19756"/>
                </a:lnTo>
                <a:cubicBezTo>
                  <a:pt x="68340" y="19761"/>
                  <a:pt x="68360" y="19765"/>
                  <a:pt x="68380" y="19768"/>
                </a:cubicBezTo>
                <a:lnTo>
                  <a:pt x="68619" y="19810"/>
                </a:lnTo>
                <a:cubicBezTo>
                  <a:pt x="68659" y="19816"/>
                  <a:pt x="68699" y="19824"/>
                  <a:pt x="68739" y="19829"/>
                </a:cubicBezTo>
                <a:lnTo>
                  <a:pt x="68860" y="19846"/>
                </a:lnTo>
                <a:lnTo>
                  <a:pt x="69100" y="19877"/>
                </a:lnTo>
                <a:lnTo>
                  <a:pt x="69342" y="19900"/>
                </a:lnTo>
                <a:lnTo>
                  <a:pt x="69463" y="19910"/>
                </a:lnTo>
                <a:cubicBezTo>
                  <a:pt x="69503" y="19913"/>
                  <a:pt x="69544" y="19916"/>
                  <a:pt x="69585" y="19918"/>
                </a:cubicBezTo>
                <a:lnTo>
                  <a:pt x="69827" y="19932"/>
                </a:lnTo>
                <a:cubicBezTo>
                  <a:pt x="69907" y="19935"/>
                  <a:pt x="69989" y="19935"/>
                  <a:pt x="70070" y="19937"/>
                </a:cubicBezTo>
                <a:lnTo>
                  <a:pt x="70191" y="19939"/>
                </a:lnTo>
                <a:lnTo>
                  <a:pt x="70222" y="19940"/>
                </a:lnTo>
                <a:lnTo>
                  <a:pt x="70252" y="19940"/>
                </a:lnTo>
                <a:lnTo>
                  <a:pt x="70313" y="19939"/>
                </a:lnTo>
                <a:lnTo>
                  <a:pt x="70555" y="19936"/>
                </a:lnTo>
                <a:cubicBezTo>
                  <a:pt x="70597" y="19936"/>
                  <a:pt x="70637" y="19933"/>
                  <a:pt x="70677" y="19932"/>
                </a:cubicBezTo>
                <a:lnTo>
                  <a:pt x="70798" y="19926"/>
                </a:lnTo>
                <a:lnTo>
                  <a:pt x="70919" y="19921"/>
                </a:lnTo>
                <a:cubicBezTo>
                  <a:pt x="70940" y="19920"/>
                  <a:pt x="70961" y="19919"/>
                  <a:pt x="70980" y="19918"/>
                </a:cubicBezTo>
                <a:lnTo>
                  <a:pt x="71041" y="19913"/>
                </a:lnTo>
                <a:lnTo>
                  <a:pt x="71283" y="19895"/>
                </a:lnTo>
                <a:lnTo>
                  <a:pt x="71344" y="19891"/>
                </a:lnTo>
                <a:lnTo>
                  <a:pt x="71404" y="19885"/>
                </a:lnTo>
                <a:lnTo>
                  <a:pt x="71525" y="19872"/>
                </a:lnTo>
                <a:lnTo>
                  <a:pt x="71645" y="19860"/>
                </a:lnTo>
                <a:cubicBezTo>
                  <a:pt x="71687" y="19856"/>
                  <a:pt x="71727" y="19852"/>
                  <a:pt x="71767" y="19847"/>
                </a:cubicBezTo>
                <a:lnTo>
                  <a:pt x="72007" y="19816"/>
                </a:lnTo>
                <a:cubicBezTo>
                  <a:pt x="72048" y="19811"/>
                  <a:pt x="72088" y="19805"/>
                  <a:pt x="72128" y="19800"/>
                </a:cubicBezTo>
                <a:lnTo>
                  <a:pt x="72248" y="19782"/>
                </a:lnTo>
                <a:lnTo>
                  <a:pt x="72489" y="19746"/>
                </a:lnTo>
                <a:lnTo>
                  <a:pt x="72728" y="19705"/>
                </a:lnTo>
                <a:cubicBezTo>
                  <a:pt x="72809" y="19691"/>
                  <a:pt x="72888" y="19678"/>
                  <a:pt x="72968" y="19662"/>
                </a:cubicBezTo>
                <a:lnTo>
                  <a:pt x="73207" y="19616"/>
                </a:lnTo>
                <a:lnTo>
                  <a:pt x="73266" y="19605"/>
                </a:lnTo>
                <a:lnTo>
                  <a:pt x="73326" y="19593"/>
                </a:lnTo>
                <a:lnTo>
                  <a:pt x="73444" y="19569"/>
                </a:lnTo>
                <a:cubicBezTo>
                  <a:pt x="74080" y="19438"/>
                  <a:pt x="74710" y="19286"/>
                  <a:pt x="75339" y="19127"/>
                </a:cubicBezTo>
                <a:cubicBezTo>
                  <a:pt x="76594" y="18806"/>
                  <a:pt x="77847" y="18468"/>
                  <a:pt x="79106" y="18157"/>
                </a:cubicBezTo>
                <a:cubicBezTo>
                  <a:pt x="80364" y="17847"/>
                  <a:pt x="81632" y="17566"/>
                  <a:pt x="82914" y="17368"/>
                </a:cubicBezTo>
                <a:cubicBezTo>
                  <a:pt x="83556" y="17270"/>
                  <a:pt x="84199" y="17194"/>
                  <a:pt x="84846" y="17149"/>
                </a:cubicBezTo>
                <a:cubicBezTo>
                  <a:pt x="85493" y="17104"/>
                  <a:pt x="86143" y="17090"/>
                  <a:pt x="86791" y="17118"/>
                </a:cubicBezTo>
                <a:cubicBezTo>
                  <a:pt x="87439" y="17145"/>
                  <a:pt x="88086" y="17217"/>
                  <a:pt x="88722" y="17337"/>
                </a:cubicBezTo>
                <a:cubicBezTo>
                  <a:pt x="89041" y="17398"/>
                  <a:pt x="89358" y="17471"/>
                  <a:pt x="89669" y="17557"/>
                </a:cubicBezTo>
                <a:cubicBezTo>
                  <a:pt x="89982" y="17645"/>
                  <a:pt x="90291" y="17746"/>
                  <a:pt x="90595" y="17860"/>
                </a:cubicBezTo>
                <a:cubicBezTo>
                  <a:pt x="90898" y="17973"/>
                  <a:pt x="91197" y="18100"/>
                  <a:pt x="91489" y="18241"/>
                </a:cubicBezTo>
                <a:cubicBezTo>
                  <a:pt x="91782" y="18382"/>
                  <a:pt x="92067" y="18536"/>
                  <a:pt x="92345" y="18703"/>
                </a:cubicBezTo>
                <a:lnTo>
                  <a:pt x="92449" y="18766"/>
                </a:lnTo>
                <a:cubicBezTo>
                  <a:pt x="92484" y="18785"/>
                  <a:pt x="92518" y="18808"/>
                  <a:pt x="92553" y="18830"/>
                </a:cubicBezTo>
                <a:lnTo>
                  <a:pt x="92655" y="18895"/>
                </a:lnTo>
                <a:cubicBezTo>
                  <a:pt x="92690" y="18917"/>
                  <a:pt x="92724" y="18939"/>
                  <a:pt x="92758" y="18961"/>
                </a:cubicBezTo>
                <a:lnTo>
                  <a:pt x="92959" y="19097"/>
                </a:lnTo>
                <a:lnTo>
                  <a:pt x="93158" y="19238"/>
                </a:lnTo>
                <a:cubicBezTo>
                  <a:pt x="93420" y="19428"/>
                  <a:pt x="93675" y="19629"/>
                  <a:pt x="93923" y="19838"/>
                </a:cubicBezTo>
                <a:lnTo>
                  <a:pt x="94106" y="19999"/>
                </a:lnTo>
                <a:lnTo>
                  <a:pt x="94151" y="20039"/>
                </a:lnTo>
                <a:lnTo>
                  <a:pt x="94196" y="20080"/>
                </a:lnTo>
                <a:lnTo>
                  <a:pt x="94285" y="20162"/>
                </a:lnTo>
                <a:lnTo>
                  <a:pt x="94464" y="20328"/>
                </a:lnTo>
                <a:lnTo>
                  <a:pt x="94508" y="20369"/>
                </a:lnTo>
                <a:lnTo>
                  <a:pt x="94551" y="20411"/>
                </a:lnTo>
                <a:lnTo>
                  <a:pt x="94639" y="20497"/>
                </a:lnTo>
                <a:lnTo>
                  <a:pt x="94811" y="20667"/>
                </a:lnTo>
                <a:lnTo>
                  <a:pt x="94855" y="20710"/>
                </a:lnTo>
                <a:lnTo>
                  <a:pt x="94897" y="20754"/>
                </a:lnTo>
                <a:lnTo>
                  <a:pt x="94981" y="20842"/>
                </a:lnTo>
                <a:lnTo>
                  <a:pt x="95150" y="21017"/>
                </a:lnTo>
                <a:cubicBezTo>
                  <a:pt x="95178" y="21046"/>
                  <a:pt x="95205" y="21077"/>
                  <a:pt x="95232" y="21106"/>
                </a:cubicBezTo>
                <a:lnTo>
                  <a:pt x="95313" y="21197"/>
                </a:lnTo>
                <a:cubicBezTo>
                  <a:pt x="95750" y="21676"/>
                  <a:pt x="96160" y="22180"/>
                  <a:pt x="96544" y="22703"/>
                </a:cubicBezTo>
                <a:cubicBezTo>
                  <a:pt x="97313" y="23747"/>
                  <a:pt x="97980" y="24864"/>
                  <a:pt x="98579" y="26014"/>
                </a:cubicBezTo>
                <a:cubicBezTo>
                  <a:pt x="99178" y="27164"/>
                  <a:pt x="99711" y="28347"/>
                  <a:pt x="100214" y="29542"/>
                </a:cubicBezTo>
                <a:cubicBezTo>
                  <a:pt x="100718" y="30737"/>
                  <a:pt x="101192" y="31945"/>
                  <a:pt x="101678" y="33146"/>
                </a:cubicBezTo>
                <a:cubicBezTo>
                  <a:pt x="101191" y="31945"/>
                  <a:pt x="100716" y="30737"/>
                  <a:pt x="100212" y="29544"/>
                </a:cubicBezTo>
                <a:cubicBezTo>
                  <a:pt x="99708" y="28348"/>
                  <a:pt x="99175" y="27166"/>
                  <a:pt x="98574" y="26016"/>
                </a:cubicBezTo>
                <a:cubicBezTo>
                  <a:pt x="97975" y="24866"/>
                  <a:pt x="97307" y="23750"/>
                  <a:pt x="96538" y="22707"/>
                </a:cubicBezTo>
                <a:cubicBezTo>
                  <a:pt x="96155" y="22184"/>
                  <a:pt x="95745" y="21680"/>
                  <a:pt x="95308" y="21202"/>
                </a:cubicBezTo>
                <a:lnTo>
                  <a:pt x="95226" y="21112"/>
                </a:lnTo>
                <a:cubicBezTo>
                  <a:pt x="95199" y="21082"/>
                  <a:pt x="95172" y="21052"/>
                  <a:pt x="95144" y="21023"/>
                </a:cubicBezTo>
                <a:lnTo>
                  <a:pt x="94975" y="20847"/>
                </a:lnTo>
                <a:lnTo>
                  <a:pt x="94892" y="20760"/>
                </a:lnTo>
                <a:lnTo>
                  <a:pt x="94850" y="20716"/>
                </a:lnTo>
                <a:lnTo>
                  <a:pt x="94806" y="20673"/>
                </a:lnTo>
                <a:lnTo>
                  <a:pt x="94633" y="20503"/>
                </a:lnTo>
                <a:lnTo>
                  <a:pt x="94546" y="20417"/>
                </a:lnTo>
                <a:lnTo>
                  <a:pt x="94502" y="20375"/>
                </a:lnTo>
                <a:lnTo>
                  <a:pt x="94458" y="20334"/>
                </a:lnTo>
                <a:lnTo>
                  <a:pt x="94280" y="20169"/>
                </a:lnTo>
                <a:lnTo>
                  <a:pt x="94190" y="20086"/>
                </a:lnTo>
                <a:lnTo>
                  <a:pt x="94145" y="20045"/>
                </a:lnTo>
                <a:lnTo>
                  <a:pt x="94100" y="20005"/>
                </a:lnTo>
                <a:lnTo>
                  <a:pt x="93917" y="19845"/>
                </a:lnTo>
                <a:cubicBezTo>
                  <a:pt x="93670" y="19636"/>
                  <a:pt x="93415" y="19435"/>
                  <a:pt x="93153" y="19245"/>
                </a:cubicBezTo>
                <a:lnTo>
                  <a:pt x="92954" y="19104"/>
                </a:lnTo>
                <a:lnTo>
                  <a:pt x="92753" y="18968"/>
                </a:lnTo>
                <a:cubicBezTo>
                  <a:pt x="92719" y="18946"/>
                  <a:pt x="92685" y="18924"/>
                  <a:pt x="92651" y="18903"/>
                </a:cubicBezTo>
                <a:lnTo>
                  <a:pt x="92548" y="18838"/>
                </a:lnTo>
                <a:cubicBezTo>
                  <a:pt x="92513" y="18816"/>
                  <a:pt x="92480" y="18794"/>
                  <a:pt x="92445" y="18773"/>
                </a:cubicBezTo>
                <a:lnTo>
                  <a:pt x="92340" y="18711"/>
                </a:lnTo>
                <a:cubicBezTo>
                  <a:pt x="92063" y="18545"/>
                  <a:pt x="91778" y="18390"/>
                  <a:pt x="91486" y="18249"/>
                </a:cubicBezTo>
                <a:cubicBezTo>
                  <a:pt x="91194" y="18110"/>
                  <a:pt x="90894" y="17982"/>
                  <a:pt x="90591" y="17869"/>
                </a:cubicBezTo>
                <a:cubicBezTo>
                  <a:pt x="90287" y="17755"/>
                  <a:pt x="89980" y="17654"/>
                  <a:pt x="89667" y="17568"/>
                </a:cubicBezTo>
                <a:cubicBezTo>
                  <a:pt x="89356" y="17480"/>
                  <a:pt x="89039" y="17408"/>
                  <a:pt x="88721" y="17348"/>
                </a:cubicBezTo>
                <a:cubicBezTo>
                  <a:pt x="88085" y="17227"/>
                  <a:pt x="87438" y="17155"/>
                  <a:pt x="86791" y="17129"/>
                </a:cubicBezTo>
                <a:cubicBezTo>
                  <a:pt x="86143" y="17101"/>
                  <a:pt x="85494" y="17115"/>
                  <a:pt x="84847" y="17159"/>
                </a:cubicBezTo>
                <a:cubicBezTo>
                  <a:pt x="84201" y="17206"/>
                  <a:pt x="83557" y="17282"/>
                  <a:pt x="82916" y="17379"/>
                </a:cubicBezTo>
                <a:cubicBezTo>
                  <a:pt x="81634" y="17577"/>
                  <a:pt x="80367" y="17859"/>
                  <a:pt x="79109" y="18169"/>
                </a:cubicBezTo>
                <a:cubicBezTo>
                  <a:pt x="77850" y="18479"/>
                  <a:pt x="76598" y="18818"/>
                  <a:pt x="75342" y="19139"/>
                </a:cubicBezTo>
                <a:cubicBezTo>
                  <a:pt x="74713" y="19298"/>
                  <a:pt x="74083" y="19451"/>
                  <a:pt x="73447" y="19581"/>
                </a:cubicBezTo>
                <a:lnTo>
                  <a:pt x="73328" y="19606"/>
                </a:lnTo>
                <a:lnTo>
                  <a:pt x="73269" y="19618"/>
                </a:lnTo>
                <a:lnTo>
                  <a:pt x="73209" y="19630"/>
                </a:lnTo>
                <a:lnTo>
                  <a:pt x="72970" y="19675"/>
                </a:lnTo>
                <a:cubicBezTo>
                  <a:pt x="72891" y="19690"/>
                  <a:pt x="72811" y="19704"/>
                  <a:pt x="72730" y="19718"/>
                </a:cubicBezTo>
                <a:lnTo>
                  <a:pt x="72491" y="19759"/>
                </a:lnTo>
                <a:lnTo>
                  <a:pt x="72250" y="19795"/>
                </a:lnTo>
                <a:lnTo>
                  <a:pt x="72130" y="19813"/>
                </a:lnTo>
                <a:cubicBezTo>
                  <a:pt x="72090" y="19819"/>
                  <a:pt x="72050" y="19824"/>
                  <a:pt x="72010" y="19829"/>
                </a:cubicBezTo>
                <a:lnTo>
                  <a:pt x="71769" y="19860"/>
                </a:lnTo>
                <a:cubicBezTo>
                  <a:pt x="71729" y="19865"/>
                  <a:pt x="71688" y="19868"/>
                  <a:pt x="71648" y="19873"/>
                </a:cubicBezTo>
                <a:lnTo>
                  <a:pt x="71526" y="19886"/>
                </a:lnTo>
                <a:lnTo>
                  <a:pt x="71406" y="19898"/>
                </a:lnTo>
                <a:lnTo>
                  <a:pt x="71345" y="19904"/>
                </a:lnTo>
                <a:lnTo>
                  <a:pt x="71285" y="19908"/>
                </a:lnTo>
                <a:lnTo>
                  <a:pt x="71042" y="19927"/>
                </a:lnTo>
                <a:lnTo>
                  <a:pt x="70981" y="19931"/>
                </a:lnTo>
                <a:cubicBezTo>
                  <a:pt x="70961" y="19932"/>
                  <a:pt x="70941" y="19933"/>
                  <a:pt x="70920" y="19934"/>
                </a:cubicBezTo>
                <a:lnTo>
                  <a:pt x="70799" y="19939"/>
                </a:lnTo>
                <a:lnTo>
                  <a:pt x="70678" y="19945"/>
                </a:lnTo>
                <a:cubicBezTo>
                  <a:pt x="70637" y="19946"/>
                  <a:pt x="70597" y="19949"/>
                  <a:pt x="70556" y="19949"/>
                </a:cubicBezTo>
                <a:lnTo>
                  <a:pt x="70313" y="19953"/>
                </a:lnTo>
                <a:lnTo>
                  <a:pt x="70252" y="19954"/>
                </a:lnTo>
                <a:lnTo>
                  <a:pt x="70221" y="19954"/>
                </a:lnTo>
                <a:lnTo>
                  <a:pt x="70191" y="19953"/>
                </a:lnTo>
                <a:lnTo>
                  <a:pt x="70069" y="19950"/>
                </a:lnTo>
                <a:cubicBezTo>
                  <a:pt x="69989" y="19948"/>
                  <a:pt x="69907" y="19948"/>
                  <a:pt x="69826" y="19945"/>
                </a:cubicBezTo>
                <a:lnTo>
                  <a:pt x="69584" y="19931"/>
                </a:lnTo>
                <a:cubicBezTo>
                  <a:pt x="69542" y="19929"/>
                  <a:pt x="69502" y="19928"/>
                  <a:pt x="69462" y="19924"/>
                </a:cubicBezTo>
                <a:lnTo>
                  <a:pt x="69341" y="19913"/>
                </a:lnTo>
                <a:lnTo>
                  <a:pt x="69098" y="19891"/>
                </a:lnTo>
                <a:lnTo>
                  <a:pt x="68857" y="19859"/>
                </a:lnTo>
                <a:lnTo>
                  <a:pt x="68736" y="19843"/>
                </a:lnTo>
                <a:cubicBezTo>
                  <a:pt x="68696" y="19837"/>
                  <a:pt x="68657" y="19829"/>
                  <a:pt x="68617" y="19823"/>
                </a:cubicBezTo>
                <a:lnTo>
                  <a:pt x="68377" y="19782"/>
                </a:lnTo>
                <a:cubicBezTo>
                  <a:pt x="68357" y="19779"/>
                  <a:pt x="68337" y="19775"/>
                  <a:pt x="68318" y="19769"/>
                </a:cubicBezTo>
                <a:lnTo>
                  <a:pt x="68258" y="19757"/>
                </a:lnTo>
                <a:lnTo>
                  <a:pt x="68139" y="19731"/>
                </a:lnTo>
                <a:cubicBezTo>
                  <a:pt x="67979" y="19701"/>
                  <a:pt x="67823" y="19657"/>
                  <a:pt x="67666" y="19617"/>
                </a:cubicBezTo>
                <a:lnTo>
                  <a:pt x="67607" y="19602"/>
                </a:lnTo>
                <a:cubicBezTo>
                  <a:pt x="67587" y="19597"/>
                  <a:pt x="67568" y="19591"/>
                  <a:pt x="67548" y="19585"/>
                </a:cubicBezTo>
                <a:lnTo>
                  <a:pt x="67432" y="19549"/>
                </a:lnTo>
                <a:cubicBezTo>
                  <a:pt x="67355" y="19526"/>
                  <a:pt x="67277" y="19504"/>
                  <a:pt x="67200" y="19478"/>
                </a:cubicBezTo>
                <a:lnTo>
                  <a:pt x="66969" y="19399"/>
                </a:lnTo>
                <a:lnTo>
                  <a:pt x="66854" y="19359"/>
                </a:lnTo>
                <a:cubicBezTo>
                  <a:pt x="66836" y="19353"/>
                  <a:pt x="66816" y="19345"/>
                  <a:pt x="66798" y="19338"/>
                </a:cubicBezTo>
                <a:lnTo>
                  <a:pt x="66741" y="19316"/>
                </a:lnTo>
                <a:lnTo>
                  <a:pt x="66515" y="19226"/>
                </a:lnTo>
                <a:lnTo>
                  <a:pt x="66458" y="19205"/>
                </a:lnTo>
                <a:cubicBezTo>
                  <a:pt x="66440" y="19197"/>
                  <a:pt x="66421" y="19188"/>
                  <a:pt x="66403" y="19180"/>
                </a:cubicBezTo>
                <a:lnTo>
                  <a:pt x="66291" y="19131"/>
                </a:lnTo>
                <a:lnTo>
                  <a:pt x="66068" y="19033"/>
                </a:lnTo>
                <a:lnTo>
                  <a:pt x="65849" y="18927"/>
                </a:lnTo>
                <a:lnTo>
                  <a:pt x="65740" y="18874"/>
                </a:lnTo>
                <a:cubicBezTo>
                  <a:pt x="65703" y="18856"/>
                  <a:pt x="65666" y="18839"/>
                  <a:pt x="65631" y="18819"/>
                </a:cubicBezTo>
                <a:lnTo>
                  <a:pt x="65416" y="18704"/>
                </a:lnTo>
                <a:cubicBezTo>
                  <a:pt x="65272" y="18630"/>
                  <a:pt x="65134" y="18545"/>
                  <a:pt x="64994" y="18464"/>
                </a:cubicBezTo>
                <a:lnTo>
                  <a:pt x="64889" y="18403"/>
                </a:lnTo>
                <a:cubicBezTo>
                  <a:pt x="64854" y="18382"/>
                  <a:pt x="64820" y="18360"/>
                  <a:pt x="64785" y="18338"/>
                </a:cubicBezTo>
                <a:lnTo>
                  <a:pt x="64579" y="18208"/>
                </a:lnTo>
                <a:lnTo>
                  <a:pt x="64476" y="18144"/>
                </a:lnTo>
                <a:lnTo>
                  <a:pt x="64376" y="18076"/>
                </a:lnTo>
                <a:lnTo>
                  <a:pt x="64174" y="17940"/>
                </a:lnTo>
                <a:lnTo>
                  <a:pt x="63975" y="17800"/>
                </a:lnTo>
                <a:lnTo>
                  <a:pt x="63875" y="17731"/>
                </a:lnTo>
                <a:lnTo>
                  <a:pt x="63777" y="17659"/>
                </a:lnTo>
                <a:lnTo>
                  <a:pt x="63581" y="17515"/>
                </a:lnTo>
                <a:lnTo>
                  <a:pt x="63387" y="17368"/>
                </a:lnTo>
                <a:lnTo>
                  <a:pt x="63291" y="17294"/>
                </a:lnTo>
                <a:lnTo>
                  <a:pt x="63195" y="17219"/>
                </a:lnTo>
                <a:lnTo>
                  <a:pt x="63005" y="17068"/>
                </a:lnTo>
                <a:lnTo>
                  <a:pt x="62817" y="16914"/>
                </a:lnTo>
                <a:lnTo>
                  <a:pt x="62722" y="16836"/>
                </a:lnTo>
                <a:lnTo>
                  <a:pt x="62629" y="16757"/>
                </a:lnTo>
                <a:lnTo>
                  <a:pt x="62444" y="16600"/>
                </a:lnTo>
                <a:lnTo>
                  <a:pt x="62262" y="16439"/>
                </a:lnTo>
                <a:lnTo>
                  <a:pt x="62171" y="16359"/>
                </a:lnTo>
                <a:lnTo>
                  <a:pt x="62080" y="16278"/>
                </a:lnTo>
                <a:lnTo>
                  <a:pt x="61900" y="16115"/>
                </a:lnTo>
                <a:lnTo>
                  <a:pt x="61722" y="15948"/>
                </a:lnTo>
                <a:lnTo>
                  <a:pt x="61634" y="15866"/>
                </a:lnTo>
                <a:lnTo>
                  <a:pt x="61545" y="15781"/>
                </a:lnTo>
                <a:lnTo>
                  <a:pt x="61371" y="15613"/>
                </a:lnTo>
                <a:lnTo>
                  <a:pt x="61198" y="15442"/>
                </a:lnTo>
                <a:lnTo>
                  <a:pt x="61110" y="15357"/>
                </a:lnTo>
                <a:lnTo>
                  <a:pt x="61025" y="15270"/>
                </a:lnTo>
                <a:lnTo>
                  <a:pt x="60854" y="15097"/>
                </a:lnTo>
                <a:lnTo>
                  <a:pt x="60686" y="14923"/>
                </a:lnTo>
                <a:lnTo>
                  <a:pt x="60600" y="14835"/>
                </a:lnTo>
                <a:lnTo>
                  <a:pt x="60517" y="14747"/>
                </a:lnTo>
                <a:lnTo>
                  <a:pt x="60350" y="14570"/>
                </a:lnTo>
                <a:lnTo>
                  <a:pt x="60185" y="14392"/>
                </a:lnTo>
                <a:lnTo>
                  <a:pt x="60103" y="14302"/>
                </a:lnTo>
                <a:lnTo>
                  <a:pt x="60020" y="14212"/>
                </a:lnTo>
                <a:lnTo>
                  <a:pt x="59857" y="14033"/>
                </a:lnTo>
                <a:cubicBezTo>
                  <a:pt x="59423" y="13551"/>
                  <a:pt x="58998" y="13060"/>
                  <a:pt x="58581" y="12564"/>
                </a:cubicBezTo>
                <a:cubicBezTo>
                  <a:pt x="58163" y="12069"/>
                  <a:pt x="57751" y="11568"/>
                  <a:pt x="57338" y="11068"/>
                </a:cubicBezTo>
                <a:lnTo>
                  <a:pt x="56719" y="10317"/>
                </a:lnTo>
                <a:lnTo>
                  <a:pt x="56409" y="9943"/>
                </a:lnTo>
                <a:cubicBezTo>
                  <a:pt x="56357" y="9881"/>
                  <a:pt x="56305" y="9820"/>
                  <a:pt x="56251" y="9758"/>
                </a:cubicBezTo>
                <a:lnTo>
                  <a:pt x="56094" y="9573"/>
                </a:lnTo>
                <a:cubicBezTo>
                  <a:pt x="55249" y="8590"/>
                  <a:pt x="54336" y="7665"/>
                  <a:pt x="53362" y="6809"/>
                </a:cubicBezTo>
                <a:cubicBezTo>
                  <a:pt x="51416" y="5098"/>
                  <a:pt x="49217" y="3673"/>
                  <a:pt x="46860" y="2592"/>
                </a:cubicBezTo>
                <a:cubicBezTo>
                  <a:pt x="45681" y="2052"/>
                  <a:pt x="44465" y="1597"/>
                  <a:pt x="43220" y="1231"/>
                </a:cubicBezTo>
                <a:cubicBezTo>
                  <a:pt x="41977" y="866"/>
                  <a:pt x="40707" y="590"/>
                  <a:pt x="39424" y="402"/>
                </a:cubicBezTo>
                <a:cubicBezTo>
                  <a:pt x="36859" y="27"/>
                  <a:pt x="34242" y="14"/>
                  <a:pt x="31670" y="331"/>
                </a:cubicBezTo>
                <a:cubicBezTo>
                  <a:pt x="30383" y="490"/>
                  <a:pt x="29107" y="733"/>
                  <a:pt x="27851" y="1052"/>
                </a:cubicBezTo>
                <a:cubicBezTo>
                  <a:pt x="27222" y="1211"/>
                  <a:pt x="26599" y="1392"/>
                  <a:pt x="25981" y="1585"/>
                </a:cubicBezTo>
                <a:cubicBezTo>
                  <a:pt x="25362" y="1777"/>
                  <a:pt x="24746" y="1981"/>
                  <a:pt x="24135" y="2197"/>
                </a:cubicBezTo>
                <a:cubicBezTo>
                  <a:pt x="22912" y="2628"/>
                  <a:pt x="21705" y="3103"/>
                  <a:pt x="20517" y="3622"/>
                </a:cubicBezTo>
                <a:cubicBezTo>
                  <a:pt x="19328" y="4142"/>
                  <a:pt x="18161" y="4706"/>
                  <a:pt x="17015" y="5314"/>
                </a:cubicBezTo>
                <a:cubicBezTo>
                  <a:pt x="14724" y="6529"/>
                  <a:pt x="12527" y="7921"/>
                  <a:pt x="10458" y="9484"/>
                </a:cubicBezTo>
                <a:cubicBezTo>
                  <a:pt x="10329" y="9582"/>
                  <a:pt x="10200" y="9680"/>
                  <a:pt x="10072" y="9780"/>
                </a:cubicBezTo>
                <a:lnTo>
                  <a:pt x="9688" y="10079"/>
                </a:lnTo>
                <a:lnTo>
                  <a:pt x="9308" y="10382"/>
                </a:lnTo>
                <a:lnTo>
                  <a:pt x="8931" y="10690"/>
                </a:lnTo>
                <a:cubicBezTo>
                  <a:pt x="8431" y="11102"/>
                  <a:pt x="7941" y="11526"/>
                  <a:pt x="7458" y="11960"/>
                </a:cubicBezTo>
                <a:cubicBezTo>
                  <a:pt x="6496" y="12828"/>
                  <a:pt x="5570" y="13738"/>
                  <a:pt x="4690" y="14689"/>
                </a:cubicBezTo>
                <a:cubicBezTo>
                  <a:pt x="2930" y="16595"/>
                  <a:pt x="1350" y="18666"/>
                  <a:pt x="0" y="20881"/>
                </a:cubicBezTo>
                <a:close/>
              </a:path>
            </a:pathLst>
          </a:cu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 name="Google Shape;59;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9"/>
          <p:cNvSpPr/>
          <p:nvPr/>
        </p:nvSpPr>
        <p:spPr>
          <a:xfrm>
            <a:off x="-237400" y="3014347"/>
            <a:ext cx="4687098" cy="2180379"/>
          </a:xfrm>
          <a:custGeom>
            <a:avLst/>
            <a:gdLst/>
            <a:ahLst/>
            <a:cxnLst/>
            <a:rect l="l" t="t" r="r" b="b"/>
            <a:pathLst>
              <a:path w="88876" h="41344" extrusionOk="0">
                <a:moveTo>
                  <a:pt x="1104" y="41344"/>
                </a:moveTo>
                <a:lnTo>
                  <a:pt x="88415" y="41344"/>
                </a:lnTo>
                <a:cubicBezTo>
                  <a:pt x="88876" y="35784"/>
                  <a:pt x="88743" y="30327"/>
                  <a:pt x="85530" y="26145"/>
                </a:cubicBezTo>
                <a:cubicBezTo>
                  <a:pt x="78148" y="16534"/>
                  <a:pt x="69741" y="24740"/>
                  <a:pt x="62593" y="26718"/>
                </a:cubicBezTo>
                <a:cubicBezTo>
                  <a:pt x="50810" y="29976"/>
                  <a:pt x="45321" y="20987"/>
                  <a:pt x="40240" y="15006"/>
                </a:cubicBezTo>
                <a:cubicBezTo>
                  <a:pt x="36611" y="10735"/>
                  <a:pt x="34250" y="5988"/>
                  <a:pt x="29044" y="3455"/>
                </a:cubicBezTo>
                <a:cubicBezTo>
                  <a:pt x="21948" y="0"/>
                  <a:pt x="13083" y="1891"/>
                  <a:pt x="6759" y="6612"/>
                </a:cubicBezTo>
                <a:cubicBezTo>
                  <a:pt x="4056" y="8629"/>
                  <a:pt x="1641" y="11246"/>
                  <a:pt x="676" y="14477"/>
                </a:cubicBezTo>
                <a:cubicBezTo>
                  <a:pt x="605" y="14715"/>
                  <a:pt x="542" y="14956"/>
                  <a:pt x="487" y="15197"/>
                </a:cubicBezTo>
                <a:cubicBezTo>
                  <a:pt x="0" y="17324"/>
                  <a:pt x="96" y="19559"/>
                  <a:pt x="198" y="21748"/>
                </a:cubicBezTo>
                <a:cubicBezTo>
                  <a:pt x="500" y="28280"/>
                  <a:pt x="802" y="34812"/>
                  <a:pt x="1104" y="41344"/>
                </a:cubicBezTo>
                <a:close/>
              </a:path>
            </a:pathLst>
          </a:custGeom>
          <a:gradFill>
            <a:gsLst>
              <a:gs pos="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9768657" flipH="1">
            <a:off x="4888851" y="-855107"/>
            <a:ext cx="4450739" cy="2515008"/>
          </a:xfrm>
          <a:custGeom>
            <a:avLst/>
            <a:gdLst/>
            <a:ahLst/>
            <a:cxnLst/>
            <a:rect l="l" t="t" r="r" b="b"/>
            <a:pathLst>
              <a:path w="84247" h="47606" extrusionOk="0">
                <a:moveTo>
                  <a:pt x="0" y="18886"/>
                </a:moveTo>
                <a:cubicBezTo>
                  <a:pt x="4770" y="11043"/>
                  <a:pt x="13011" y="5434"/>
                  <a:pt x="22016" y="2745"/>
                </a:cubicBezTo>
                <a:cubicBezTo>
                  <a:pt x="31201" y="1"/>
                  <a:pt x="40674" y="2555"/>
                  <a:pt x="46691" y="9756"/>
                </a:cubicBezTo>
                <a:cubicBezTo>
                  <a:pt x="48722" y="12187"/>
                  <a:pt x="50705" y="14829"/>
                  <a:pt x="53426" y="16613"/>
                </a:cubicBezTo>
                <a:cubicBezTo>
                  <a:pt x="57007" y="18961"/>
                  <a:pt x="59906" y="18096"/>
                  <a:pt x="63786" y="17085"/>
                </a:cubicBezTo>
                <a:cubicBezTo>
                  <a:pt x="68741" y="15793"/>
                  <a:pt x="73870" y="14479"/>
                  <a:pt x="78011" y="18194"/>
                </a:cubicBezTo>
                <a:cubicBezTo>
                  <a:pt x="81193" y="21048"/>
                  <a:pt x="82713" y="25265"/>
                  <a:pt x="84247" y="29049"/>
                </a:cubicBezTo>
                <a:lnTo>
                  <a:pt x="84247" y="47606"/>
                </a:lnTo>
                <a:lnTo>
                  <a:pt x="0" y="47606"/>
                </a:lnTo>
                <a:close/>
              </a:path>
            </a:pathLst>
          </a:custGeom>
          <a:gradFill>
            <a:gsLst>
              <a:gs pos="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127332">
            <a:off x="27325" y="-361497"/>
            <a:ext cx="3122150" cy="1017810"/>
          </a:xfrm>
          <a:custGeom>
            <a:avLst/>
            <a:gdLst/>
            <a:ahLst/>
            <a:cxnLst/>
            <a:rect l="l" t="t" r="r" b="b"/>
            <a:pathLst>
              <a:path w="101679" h="33147" extrusionOk="0">
                <a:moveTo>
                  <a:pt x="0" y="20881"/>
                </a:moveTo>
                <a:cubicBezTo>
                  <a:pt x="1348" y="18666"/>
                  <a:pt x="2928" y="16593"/>
                  <a:pt x="4687" y="14687"/>
                </a:cubicBezTo>
                <a:cubicBezTo>
                  <a:pt x="5567" y="13735"/>
                  <a:pt x="6492" y="12824"/>
                  <a:pt x="7454" y="11955"/>
                </a:cubicBezTo>
                <a:cubicBezTo>
                  <a:pt x="7936" y="11521"/>
                  <a:pt x="8427" y="11097"/>
                  <a:pt x="8927" y="10683"/>
                </a:cubicBezTo>
                <a:lnTo>
                  <a:pt x="9303" y="10376"/>
                </a:lnTo>
                <a:lnTo>
                  <a:pt x="9683" y="10073"/>
                </a:lnTo>
                <a:lnTo>
                  <a:pt x="10066" y="9773"/>
                </a:lnTo>
                <a:cubicBezTo>
                  <a:pt x="10194" y="9674"/>
                  <a:pt x="10323" y="9576"/>
                  <a:pt x="10452" y="9477"/>
                </a:cubicBezTo>
                <a:cubicBezTo>
                  <a:pt x="12521" y="7914"/>
                  <a:pt x="14719" y="6520"/>
                  <a:pt x="17010" y="5305"/>
                </a:cubicBezTo>
                <a:cubicBezTo>
                  <a:pt x="18156" y="4697"/>
                  <a:pt x="19324" y="4133"/>
                  <a:pt x="20512" y="3612"/>
                </a:cubicBezTo>
                <a:cubicBezTo>
                  <a:pt x="21700" y="3093"/>
                  <a:pt x="22907" y="2617"/>
                  <a:pt x="24131" y="2186"/>
                </a:cubicBezTo>
                <a:cubicBezTo>
                  <a:pt x="24742" y="1970"/>
                  <a:pt x="25358" y="1766"/>
                  <a:pt x="25977" y="1573"/>
                </a:cubicBezTo>
                <a:cubicBezTo>
                  <a:pt x="26596" y="1380"/>
                  <a:pt x="27218" y="1199"/>
                  <a:pt x="27848" y="1040"/>
                </a:cubicBezTo>
                <a:cubicBezTo>
                  <a:pt x="29104" y="720"/>
                  <a:pt x="30381" y="477"/>
                  <a:pt x="31668" y="318"/>
                </a:cubicBezTo>
                <a:cubicBezTo>
                  <a:pt x="34242" y="0"/>
                  <a:pt x="36860" y="13"/>
                  <a:pt x="39426" y="388"/>
                </a:cubicBezTo>
                <a:cubicBezTo>
                  <a:pt x="40710" y="575"/>
                  <a:pt x="41980" y="852"/>
                  <a:pt x="43225" y="1217"/>
                </a:cubicBezTo>
                <a:cubicBezTo>
                  <a:pt x="44470" y="1582"/>
                  <a:pt x="45687" y="2038"/>
                  <a:pt x="46867" y="2578"/>
                </a:cubicBezTo>
                <a:cubicBezTo>
                  <a:pt x="49225" y="3658"/>
                  <a:pt x="51425" y="5084"/>
                  <a:pt x="53374" y="6797"/>
                </a:cubicBezTo>
                <a:cubicBezTo>
                  <a:pt x="54349" y="7653"/>
                  <a:pt x="55262" y="8578"/>
                  <a:pt x="56107" y="9563"/>
                </a:cubicBezTo>
                <a:lnTo>
                  <a:pt x="56265" y="9748"/>
                </a:lnTo>
                <a:cubicBezTo>
                  <a:pt x="56317" y="9809"/>
                  <a:pt x="56371" y="9871"/>
                  <a:pt x="56422" y="9933"/>
                </a:cubicBezTo>
                <a:lnTo>
                  <a:pt x="56733" y="10307"/>
                </a:lnTo>
                <a:lnTo>
                  <a:pt x="57352" y="11058"/>
                </a:lnTo>
                <a:cubicBezTo>
                  <a:pt x="57763" y="11558"/>
                  <a:pt x="58175" y="12058"/>
                  <a:pt x="58593" y="12554"/>
                </a:cubicBezTo>
                <a:cubicBezTo>
                  <a:pt x="59010" y="13050"/>
                  <a:pt x="59435" y="13540"/>
                  <a:pt x="59868" y="14023"/>
                </a:cubicBezTo>
                <a:lnTo>
                  <a:pt x="60032" y="14202"/>
                </a:lnTo>
                <a:lnTo>
                  <a:pt x="60114" y="14292"/>
                </a:lnTo>
                <a:lnTo>
                  <a:pt x="60196" y="14382"/>
                </a:lnTo>
                <a:lnTo>
                  <a:pt x="60362" y="14560"/>
                </a:lnTo>
                <a:lnTo>
                  <a:pt x="60528" y="14736"/>
                </a:lnTo>
                <a:lnTo>
                  <a:pt x="60612" y="14825"/>
                </a:lnTo>
                <a:lnTo>
                  <a:pt x="60696" y="14912"/>
                </a:lnTo>
                <a:lnTo>
                  <a:pt x="60866" y="15087"/>
                </a:lnTo>
                <a:lnTo>
                  <a:pt x="61036" y="15260"/>
                </a:lnTo>
                <a:lnTo>
                  <a:pt x="61122" y="15346"/>
                </a:lnTo>
                <a:lnTo>
                  <a:pt x="61208" y="15432"/>
                </a:lnTo>
                <a:lnTo>
                  <a:pt x="61381" y="15602"/>
                </a:lnTo>
                <a:lnTo>
                  <a:pt x="61557" y="15770"/>
                </a:lnTo>
                <a:lnTo>
                  <a:pt x="61644" y="15854"/>
                </a:lnTo>
                <a:lnTo>
                  <a:pt x="61733" y="15938"/>
                </a:lnTo>
                <a:lnTo>
                  <a:pt x="61911" y="16103"/>
                </a:lnTo>
                <a:lnTo>
                  <a:pt x="62091" y="16267"/>
                </a:lnTo>
                <a:lnTo>
                  <a:pt x="62181" y="16349"/>
                </a:lnTo>
                <a:lnTo>
                  <a:pt x="62272" y="16429"/>
                </a:lnTo>
                <a:lnTo>
                  <a:pt x="62455" y="16590"/>
                </a:lnTo>
                <a:lnTo>
                  <a:pt x="62640" y="16747"/>
                </a:lnTo>
                <a:lnTo>
                  <a:pt x="62732" y="16825"/>
                </a:lnTo>
                <a:lnTo>
                  <a:pt x="62826" y="16902"/>
                </a:lnTo>
                <a:lnTo>
                  <a:pt x="63014" y="17057"/>
                </a:lnTo>
                <a:lnTo>
                  <a:pt x="63204" y="17208"/>
                </a:lnTo>
                <a:lnTo>
                  <a:pt x="63300" y="17283"/>
                </a:lnTo>
                <a:lnTo>
                  <a:pt x="63397" y="17357"/>
                </a:lnTo>
                <a:lnTo>
                  <a:pt x="63590" y="17504"/>
                </a:lnTo>
                <a:lnTo>
                  <a:pt x="63786" y="17648"/>
                </a:lnTo>
                <a:lnTo>
                  <a:pt x="63884" y="17719"/>
                </a:lnTo>
                <a:lnTo>
                  <a:pt x="63984" y="17789"/>
                </a:lnTo>
                <a:lnTo>
                  <a:pt x="64182" y="17929"/>
                </a:lnTo>
                <a:lnTo>
                  <a:pt x="64384" y="18064"/>
                </a:lnTo>
                <a:lnTo>
                  <a:pt x="64486" y="18131"/>
                </a:lnTo>
                <a:lnTo>
                  <a:pt x="64588" y="18196"/>
                </a:lnTo>
                <a:lnTo>
                  <a:pt x="64793" y="18327"/>
                </a:lnTo>
                <a:cubicBezTo>
                  <a:pt x="64828" y="18347"/>
                  <a:pt x="64862" y="18370"/>
                  <a:pt x="64896" y="18390"/>
                </a:cubicBezTo>
                <a:lnTo>
                  <a:pt x="65001" y="18452"/>
                </a:lnTo>
                <a:cubicBezTo>
                  <a:pt x="65142" y="18533"/>
                  <a:pt x="65280" y="18618"/>
                  <a:pt x="65424" y="18692"/>
                </a:cubicBezTo>
                <a:lnTo>
                  <a:pt x="65639" y="18807"/>
                </a:lnTo>
                <a:cubicBezTo>
                  <a:pt x="65674" y="18826"/>
                  <a:pt x="65711" y="18844"/>
                  <a:pt x="65747" y="18861"/>
                </a:cubicBezTo>
                <a:lnTo>
                  <a:pt x="65856" y="18915"/>
                </a:lnTo>
                <a:lnTo>
                  <a:pt x="66075" y="19021"/>
                </a:lnTo>
                <a:lnTo>
                  <a:pt x="66297" y="19119"/>
                </a:lnTo>
                <a:lnTo>
                  <a:pt x="66408" y="19168"/>
                </a:lnTo>
                <a:cubicBezTo>
                  <a:pt x="66426" y="19175"/>
                  <a:pt x="66445" y="19184"/>
                  <a:pt x="66463" y="19192"/>
                </a:cubicBezTo>
                <a:lnTo>
                  <a:pt x="66520" y="19214"/>
                </a:lnTo>
                <a:lnTo>
                  <a:pt x="66746" y="19303"/>
                </a:lnTo>
                <a:lnTo>
                  <a:pt x="66803" y="19325"/>
                </a:lnTo>
                <a:cubicBezTo>
                  <a:pt x="66821" y="19332"/>
                  <a:pt x="66841" y="19340"/>
                  <a:pt x="66859" y="19347"/>
                </a:cubicBezTo>
                <a:lnTo>
                  <a:pt x="66974" y="19386"/>
                </a:lnTo>
                <a:lnTo>
                  <a:pt x="67204" y="19466"/>
                </a:lnTo>
                <a:cubicBezTo>
                  <a:pt x="67281" y="19491"/>
                  <a:pt x="67359" y="19513"/>
                  <a:pt x="67436" y="19537"/>
                </a:cubicBezTo>
                <a:lnTo>
                  <a:pt x="67552" y="19572"/>
                </a:lnTo>
                <a:cubicBezTo>
                  <a:pt x="67572" y="19577"/>
                  <a:pt x="67592" y="19583"/>
                  <a:pt x="67611" y="19588"/>
                </a:cubicBezTo>
                <a:lnTo>
                  <a:pt x="67670" y="19604"/>
                </a:lnTo>
                <a:cubicBezTo>
                  <a:pt x="67827" y="19644"/>
                  <a:pt x="67983" y="19687"/>
                  <a:pt x="68142" y="19718"/>
                </a:cubicBezTo>
                <a:lnTo>
                  <a:pt x="68261" y="19744"/>
                </a:lnTo>
                <a:lnTo>
                  <a:pt x="68321" y="19756"/>
                </a:lnTo>
                <a:cubicBezTo>
                  <a:pt x="68340" y="19761"/>
                  <a:pt x="68360" y="19765"/>
                  <a:pt x="68380" y="19768"/>
                </a:cubicBezTo>
                <a:lnTo>
                  <a:pt x="68619" y="19810"/>
                </a:lnTo>
                <a:cubicBezTo>
                  <a:pt x="68659" y="19816"/>
                  <a:pt x="68699" y="19824"/>
                  <a:pt x="68739" y="19829"/>
                </a:cubicBezTo>
                <a:lnTo>
                  <a:pt x="68860" y="19846"/>
                </a:lnTo>
                <a:lnTo>
                  <a:pt x="69100" y="19877"/>
                </a:lnTo>
                <a:lnTo>
                  <a:pt x="69342" y="19900"/>
                </a:lnTo>
                <a:lnTo>
                  <a:pt x="69463" y="19910"/>
                </a:lnTo>
                <a:cubicBezTo>
                  <a:pt x="69503" y="19913"/>
                  <a:pt x="69544" y="19916"/>
                  <a:pt x="69585" y="19918"/>
                </a:cubicBezTo>
                <a:lnTo>
                  <a:pt x="69827" y="19932"/>
                </a:lnTo>
                <a:cubicBezTo>
                  <a:pt x="69907" y="19935"/>
                  <a:pt x="69989" y="19935"/>
                  <a:pt x="70070" y="19937"/>
                </a:cubicBezTo>
                <a:lnTo>
                  <a:pt x="70191" y="19939"/>
                </a:lnTo>
                <a:lnTo>
                  <a:pt x="70222" y="19940"/>
                </a:lnTo>
                <a:lnTo>
                  <a:pt x="70252" y="19940"/>
                </a:lnTo>
                <a:lnTo>
                  <a:pt x="70313" y="19939"/>
                </a:lnTo>
                <a:lnTo>
                  <a:pt x="70555" y="19936"/>
                </a:lnTo>
                <a:cubicBezTo>
                  <a:pt x="70597" y="19936"/>
                  <a:pt x="70637" y="19933"/>
                  <a:pt x="70677" y="19932"/>
                </a:cubicBezTo>
                <a:lnTo>
                  <a:pt x="70798" y="19926"/>
                </a:lnTo>
                <a:lnTo>
                  <a:pt x="70919" y="19921"/>
                </a:lnTo>
                <a:cubicBezTo>
                  <a:pt x="70940" y="19920"/>
                  <a:pt x="70961" y="19919"/>
                  <a:pt x="70980" y="19918"/>
                </a:cubicBezTo>
                <a:lnTo>
                  <a:pt x="71041" y="19913"/>
                </a:lnTo>
                <a:lnTo>
                  <a:pt x="71283" y="19895"/>
                </a:lnTo>
                <a:lnTo>
                  <a:pt x="71344" y="19891"/>
                </a:lnTo>
                <a:lnTo>
                  <a:pt x="71404" y="19885"/>
                </a:lnTo>
                <a:lnTo>
                  <a:pt x="71525" y="19872"/>
                </a:lnTo>
                <a:lnTo>
                  <a:pt x="71645" y="19860"/>
                </a:lnTo>
                <a:cubicBezTo>
                  <a:pt x="71687" y="19856"/>
                  <a:pt x="71727" y="19852"/>
                  <a:pt x="71767" y="19847"/>
                </a:cubicBezTo>
                <a:lnTo>
                  <a:pt x="72007" y="19816"/>
                </a:lnTo>
                <a:cubicBezTo>
                  <a:pt x="72048" y="19811"/>
                  <a:pt x="72088" y="19805"/>
                  <a:pt x="72128" y="19800"/>
                </a:cubicBezTo>
                <a:lnTo>
                  <a:pt x="72248" y="19782"/>
                </a:lnTo>
                <a:lnTo>
                  <a:pt x="72489" y="19746"/>
                </a:lnTo>
                <a:lnTo>
                  <a:pt x="72728" y="19705"/>
                </a:lnTo>
                <a:cubicBezTo>
                  <a:pt x="72809" y="19691"/>
                  <a:pt x="72888" y="19678"/>
                  <a:pt x="72968" y="19662"/>
                </a:cubicBezTo>
                <a:lnTo>
                  <a:pt x="73207" y="19616"/>
                </a:lnTo>
                <a:lnTo>
                  <a:pt x="73266" y="19605"/>
                </a:lnTo>
                <a:lnTo>
                  <a:pt x="73326" y="19593"/>
                </a:lnTo>
                <a:lnTo>
                  <a:pt x="73444" y="19569"/>
                </a:lnTo>
                <a:cubicBezTo>
                  <a:pt x="74080" y="19438"/>
                  <a:pt x="74710" y="19286"/>
                  <a:pt x="75339" y="19127"/>
                </a:cubicBezTo>
                <a:cubicBezTo>
                  <a:pt x="76594" y="18806"/>
                  <a:pt x="77847" y="18468"/>
                  <a:pt x="79106" y="18157"/>
                </a:cubicBezTo>
                <a:cubicBezTo>
                  <a:pt x="80364" y="17847"/>
                  <a:pt x="81632" y="17566"/>
                  <a:pt x="82914" y="17368"/>
                </a:cubicBezTo>
                <a:cubicBezTo>
                  <a:pt x="83556" y="17270"/>
                  <a:pt x="84199" y="17194"/>
                  <a:pt x="84846" y="17149"/>
                </a:cubicBezTo>
                <a:cubicBezTo>
                  <a:pt x="85493" y="17104"/>
                  <a:pt x="86143" y="17090"/>
                  <a:pt x="86791" y="17118"/>
                </a:cubicBezTo>
                <a:cubicBezTo>
                  <a:pt x="87439" y="17145"/>
                  <a:pt x="88086" y="17217"/>
                  <a:pt x="88722" y="17337"/>
                </a:cubicBezTo>
                <a:cubicBezTo>
                  <a:pt x="89041" y="17398"/>
                  <a:pt x="89358" y="17471"/>
                  <a:pt x="89669" y="17557"/>
                </a:cubicBezTo>
                <a:cubicBezTo>
                  <a:pt x="89982" y="17645"/>
                  <a:pt x="90291" y="17746"/>
                  <a:pt x="90595" y="17860"/>
                </a:cubicBezTo>
                <a:cubicBezTo>
                  <a:pt x="90898" y="17973"/>
                  <a:pt x="91197" y="18100"/>
                  <a:pt x="91489" y="18241"/>
                </a:cubicBezTo>
                <a:cubicBezTo>
                  <a:pt x="91782" y="18382"/>
                  <a:pt x="92067" y="18536"/>
                  <a:pt x="92345" y="18703"/>
                </a:cubicBezTo>
                <a:lnTo>
                  <a:pt x="92449" y="18766"/>
                </a:lnTo>
                <a:cubicBezTo>
                  <a:pt x="92484" y="18785"/>
                  <a:pt x="92518" y="18808"/>
                  <a:pt x="92553" y="18830"/>
                </a:cubicBezTo>
                <a:lnTo>
                  <a:pt x="92655" y="18895"/>
                </a:lnTo>
                <a:cubicBezTo>
                  <a:pt x="92690" y="18917"/>
                  <a:pt x="92724" y="18939"/>
                  <a:pt x="92758" y="18961"/>
                </a:cubicBezTo>
                <a:lnTo>
                  <a:pt x="92959" y="19097"/>
                </a:lnTo>
                <a:lnTo>
                  <a:pt x="93158" y="19238"/>
                </a:lnTo>
                <a:cubicBezTo>
                  <a:pt x="93420" y="19428"/>
                  <a:pt x="93675" y="19629"/>
                  <a:pt x="93923" y="19838"/>
                </a:cubicBezTo>
                <a:lnTo>
                  <a:pt x="94106" y="19999"/>
                </a:lnTo>
                <a:lnTo>
                  <a:pt x="94151" y="20039"/>
                </a:lnTo>
                <a:lnTo>
                  <a:pt x="94196" y="20080"/>
                </a:lnTo>
                <a:lnTo>
                  <a:pt x="94285" y="20162"/>
                </a:lnTo>
                <a:lnTo>
                  <a:pt x="94464" y="20328"/>
                </a:lnTo>
                <a:lnTo>
                  <a:pt x="94508" y="20369"/>
                </a:lnTo>
                <a:lnTo>
                  <a:pt x="94551" y="20411"/>
                </a:lnTo>
                <a:lnTo>
                  <a:pt x="94639" y="20497"/>
                </a:lnTo>
                <a:lnTo>
                  <a:pt x="94811" y="20667"/>
                </a:lnTo>
                <a:lnTo>
                  <a:pt x="94855" y="20710"/>
                </a:lnTo>
                <a:lnTo>
                  <a:pt x="94897" y="20754"/>
                </a:lnTo>
                <a:lnTo>
                  <a:pt x="94981" y="20842"/>
                </a:lnTo>
                <a:lnTo>
                  <a:pt x="95150" y="21017"/>
                </a:lnTo>
                <a:cubicBezTo>
                  <a:pt x="95178" y="21046"/>
                  <a:pt x="95205" y="21077"/>
                  <a:pt x="95232" y="21106"/>
                </a:cubicBezTo>
                <a:lnTo>
                  <a:pt x="95313" y="21197"/>
                </a:lnTo>
                <a:cubicBezTo>
                  <a:pt x="95750" y="21676"/>
                  <a:pt x="96160" y="22180"/>
                  <a:pt x="96544" y="22703"/>
                </a:cubicBezTo>
                <a:cubicBezTo>
                  <a:pt x="97313" y="23747"/>
                  <a:pt x="97980" y="24864"/>
                  <a:pt x="98579" y="26014"/>
                </a:cubicBezTo>
                <a:cubicBezTo>
                  <a:pt x="99178" y="27164"/>
                  <a:pt x="99711" y="28347"/>
                  <a:pt x="100214" y="29542"/>
                </a:cubicBezTo>
                <a:cubicBezTo>
                  <a:pt x="100718" y="30737"/>
                  <a:pt x="101192" y="31945"/>
                  <a:pt x="101678" y="33146"/>
                </a:cubicBezTo>
                <a:cubicBezTo>
                  <a:pt x="101191" y="31945"/>
                  <a:pt x="100716" y="30737"/>
                  <a:pt x="100212" y="29544"/>
                </a:cubicBezTo>
                <a:cubicBezTo>
                  <a:pt x="99708" y="28348"/>
                  <a:pt x="99175" y="27166"/>
                  <a:pt x="98574" y="26016"/>
                </a:cubicBezTo>
                <a:cubicBezTo>
                  <a:pt x="97975" y="24866"/>
                  <a:pt x="97307" y="23750"/>
                  <a:pt x="96538" y="22707"/>
                </a:cubicBezTo>
                <a:cubicBezTo>
                  <a:pt x="96155" y="22184"/>
                  <a:pt x="95745" y="21680"/>
                  <a:pt x="95308" y="21202"/>
                </a:cubicBezTo>
                <a:lnTo>
                  <a:pt x="95226" y="21112"/>
                </a:lnTo>
                <a:cubicBezTo>
                  <a:pt x="95199" y="21082"/>
                  <a:pt x="95172" y="21052"/>
                  <a:pt x="95144" y="21023"/>
                </a:cubicBezTo>
                <a:lnTo>
                  <a:pt x="94975" y="20847"/>
                </a:lnTo>
                <a:lnTo>
                  <a:pt x="94892" y="20760"/>
                </a:lnTo>
                <a:lnTo>
                  <a:pt x="94850" y="20716"/>
                </a:lnTo>
                <a:lnTo>
                  <a:pt x="94806" y="20673"/>
                </a:lnTo>
                <a:lnTo>
                  <a:pt x="94633" y="20503"/>
                </a:lnTo>
                <a:lnTo>
                  <a:pt x="94546" y="20417"/>
                </a:lnTo>
                <a:lnTo>
                  <a:pt x="94502" y="20375"/>
                </a:lnTo>
                <a:lnTo>
                  <a:pt x="94458" y="20334"/>
                </a:lnTo>
                <a:lnTo>
                  <a:pt x="94280" y="20169"/>
                </a:lnTo>
                <a:lnTo>
                  <a:pt x="94190" y="20086"/>
                </a:lnTo>
                <a:lnTo>
                  <a:pt x="94145" y="20045"/>
                </a:lnTo>
                <a:lnTo>
                  <a:pt x="94100" y="20005"/>
                </a:lnTo>
                <a:lnTo>
                  <a:pt x="93917" y="19845"/>
                </a:lnTo>
                <a:cubicBezTo>
                  <a:pt x="93670" y="19636"/>
                  <a:pt x="93415" y="19435"/>
                  <a:pt x="93153" y="19245"/>
                </a:cubicBezTo>
                <a:lnTo>
                  <a:pt x="92954" y="19104"/>
                </a:lnTo>
                <a:lnTo>
                  <a:pt x="92753" y="18968"/>
                </a:lnTo>
                <a:cubicBezTo>
                  <a:pt x="92719" y="18946"/>
                  <a:pt x="92685" y="18924"/>
                  <a:pt x="92651" y="18903"/>
                </a:cubicBezTo>
                <a:lnTo>
                  <a:pt x="92548" y="18838"/>
                </a:lnTo>
                <a:cubicBezTo>
                  <a:pt x="92513" y="18816"/>
                  <a:pt x="92480" y="18794"/>
                  <a:pt x="92445" y="18773"/>
                </a:cubicBezTo>
                <a:lnTo>
                  <a:pt x="92340" y="18711"/>
                </a:lnTo>
                <a:cubicBezTo>
                  <a:pt x="92063" y="18545"/>
                  <a:pt x="91778" y="18390"/>
                  <a:pt x="91486" y="18249"/>
                </a:cubicBezTo>
                <a:cubicBezTo>
                  <a:pt x="91194" y="18110"/>
                  <a:pt x="90894" y="17982"/>
                  <a:pt x="90591" y="17869"/>
                </a:cubicBezTo>
                <a:cubicBezTo>
                  <a:pt x="90287" y="17755"/>
                  <a:pt x="89980" y="17654"/>
                  <a:pt x="89667" y="17568"/>
                </a:cubicBezTo>
                <a:cubicBezTo>
                  <a:pt x="89356" y="17480"/>
                  <a:pt x="89039" y="17408"/>
                  <a:pt x="88721" y="17348"/>
                </a:cubicBezTo>
                <a:cubicBezTo>
                  <a:pt x="88085" y="17227"/>
                  <a:pt x="87438" y="17155"/>
                  <a:pt x="86791" y="17129"/>
                </a:cubicBezTo>
                <a:cubicBezTo>
                  <a:pt x="86143" y="17101"/>
                  <a:pt x="85494" y="17115"/>
                  <a:pt x="84847" y="17159"/>
                </a:cubicBezTo>
                <a:cubicBezTo>
                  <a:pt x="84201" y="17206"/>
                  <a:pt x="83557" y="17282"/>
                  <a:pt x="82916" y="17379"/>
                </a:cubicBezTo>
                <a:cubicBezTo>
                  <a:pt x="81634" y="17577"/>
                  <a:pt x="80367" y="17859"/>
                  <a:pt x="79109" y="18169"/>
                </a:cubicBezTo>
                <a:cubicBezTo>
                  <a:pt x="77850" y="18479"/>
                  <a:pt x="76598" y="18818"/>
                  <a:pt x="75342" y="19139"/>
                </a:cubicBezTo>
                <a:cubicBezTo>
                  <a:pt x="74713" y="19298"/>
                  <a:pt x="74083" y="19451"/>
                  <a:pt x="73447" y="19581"/>
                </a:cubicBezTo>
                <a:lnTo>
                  <a:pt x="73328" y="19606"/>
                </a:lnTo>
                <a:lnTo>
                  <a:pt x="73269" y="19618"/>
                </a:lnTo>
                <a:lnTo>
                  <a:pt x="73209" y="19630"/>
                </a:lnTo>
                <a:lnTo>
                  <a:pt x="72970" y="19675"/>
                </a:lnTo>
                <a:cubicBezTo>
                  <a:pt x="72891" y="19690"/>
                  <a:pt x="72811" y="19704"/>
                  <a:pt x="72730" y="19718"/>
                </a:cubicBezTo>
                <a:lnTo>
                  <a:pt x="72491" y="19759"/>
                </a:lnTo>
                <a:lnTo>
                  <a:pt x="72250" y="19795"/>
                </a:lnTo>
                <a:lnTo>
                  <a:pt x="72130" y="19813"/>
                </a:lnTo>
                <a:cubicBezTo>
                  <a:pt x="72090" y="19819"/>
                  <a:pt x="72050" y="19824"/>
                  <a:pt x="72010" y="19829"/>
                </a:cubicBezTo>
                <a:lnTo>
                  <a:pt x="71769" y="19860"/>
                </a:lnTo>
                <a:cubicBezTo>
                  <a:pt x="71729" y="19865"/>
                  <a:pt x="71688" y="19868"/>
                  <a:pt x="71648" y="19873"/>
                </a:cubicBezTo>
                <a:lnTo>
                  <a:pt x="71526" y="19886"/>
                </a:lnTo>
                <a:lnTo>
                  <a:pt x="71406" y="19898"/>
                </a:lnTo>
                <a:lnTo>
                  <a:pt x="71345" y="19904"/>
                </a:lnTo>
                <a:lnTo>
                  <a:pt x="71285" y="19908"/>
                </a:lnTo>
                <a:lnTo>
                  <a:pt x="71042" y="19927"/>
                </a:lnTo>
                <a:lnTo>
                  <a:pt x="70981" y="19931"/>
                </a:lnTo>
                <a:cubicBezTo>
                  <a:pt x="70961" y="19932"/>
                  <a:pt x="70941" y="19933"/>
                  <a:pt x="70920" y="19934"/>
                </a:cubicBezTo>
                <a:lnTo>
                  <a:pt x="70799" y="19939"/>
                </a:lnTo>
                <a:lnTo>
                  <a:pt x="70678" y="19945"/>
                </a:lnTo>
                <a:cubicBezTo>
                  <a:pt x="70637" y="19946"/>
                  <a:pt x="70597" y="19949"/>
                  <a:pt x="70556" y="19949"/>
                </a:cubicBezTo>
                <a:lnTo>
                  <a:pt x="70313" y="19953"/>
                </a:lnTo>
                <a:lnTo>
                  <a:pt x="70252" y="19954"/>
                </a:lnTo>
                <a:lnTo>
                  <a:pt x="70221" y="19954"/>
                </a:lnTo>
                <a:lnTo>
                  <a:pt x="70191" y="19953"/>
                </a:lnTo>
                <a:lnTo>
                  <a:pt x="70069" y="19950"/>
                </a:lnTo>
                <a:cubicBezTo>
                  <a:pt x="69989" y="19948"/>
                  <a:pt x="69907" y="19948"/>
                  <a:pt x="69826" y="19945"/>
                </a:cubicBezTo>
                <a:lnTo>
                  <a:pt x="69584" y="19931"/>
                </a:lnTo>
                <a:cubicBezTo>
                  <a:pt x="69542" y="19929"/>
                  <a:pt x="69502" y="19928"/>
                  <a:pt x="69462" y="19924"/>
                </a:cubicBezTo>
                <a:lnTo>
                  <a:pt x="69341" y="19913"/>
                </a:lnTo>
                <a:lnTo>
                  <a:pt x="69098" y="19891"/>
                </a:lnTo>
                <a:lnTo>
                  <a:pt x="68857" y="19859"/>
                </a:lnTo>
                <a:lnTo>
                  <a:pt x="68736" y="19843"/>
                </a:lnTo>
                <a:cubicBezTo>
                  <a:pt x="68696" y="19837"/>
                  <a:pt x="68657" y="19829"/>
                  <a:pt x="68617" y="19823"/>
                </a:cubicBezTo>
                <a:lnTo>
                  <a:pt x="68377" y="19782"/>
                </a:lnTo>
                <a:cubicBezTo>
                  <a:pt x="68357" y="19779"/>
                  <a:pt x="68337" y="19775"/>
                  <a:pt x="68318" y="19769"/>
                </a:cubicBezTo>
                <a:lnTo>
                  <a:pt x="68258" y="19757"/>
                </a:lnTo>
                <a:lnTo>
                  <a:pt x="68139" y="19731"/>
                </a:lnTo>
                <a:cubicBezTo>
                  <a:pt x="67979" y="19701"/>
                  <a:pt x="67823" y="19657"/>
                  <a:pt x="67666" y="19617"/>
                </a:cubicBezTo>
                <a:lnTo>
                  <a:pt x="67607" y="19602"/>
                </a:lnTo>
                <a:cubicBezTo>
                  <a:pt x="67587" y="19597"/>
                  <a:pt x="67568" y="19591"/>
                  <a:pt x="67548" y="19585"/>
                </a:cubicBezTo>
                <a:lnTo>
                  <a:pt x="67432" y="19549"/>
                </a:lnTo>
                <a:cubicBezTo>
                  <a:pt x="67355" y="19526"/>
                  <a:pt x="67277" y="19504"/>
                  <a:pt x="67200" y="19478"/>
                </a:cubicBezTo>
                <a:lnTo>
                  <a:pt x="66969" y="19399"/>
                </a:lnTo>
                <a:lnTo>
                  <a:pt x="66854" y="19359"/>
                </a:lnTo>
                <a:cubicBezTo>
                  <a:pt x="66836" y="19353"/>
                  <a:pt x="66816" y="19345"/>
                  <a:pt x="66798" y="19338"/>
                </a:cubicBezTo>
                <a:lnTo>
                  <a:pt x="66741" y="19316"/>
                </a:lnTo>
                <a:lnTo>
                  <a:pt x="66515" y="19226"/>
                </a:lnTo>
                <a:lnTo>
                  <a:pt x="66458" y="19205"/>
                </a:lnTo>
                <a:cubicBezTo>
                  <a:pt x="66440" y="19197"/>
                  <a:pt x="66421" y="19188"/>
                  <a:pt x="66403" y="19180"/>
                </a:cubicBezTo>
                <a:lnTo>
                  <a:pt x="66291" y="19131"/>
                </a:lnTo>
                <a:lnTo>
                  <a:pt x="66068" y="19033"/>
                </a:lnTo>
                <a:lnTo>
                  <a:pt x="65849" y="18927"/>
                </a:lnTo>
                <a:lnTo>
                  <a:pt x="65740" y="18874"/>
                </a:lnTo>
                <a:cubicBezTo>
                  <a:pt x="65703" y="18856"/>
                  <a:pt x="65666" y="18839"/>
                  <a:pt x="65631" y="18819"/>
                </a:cubicBezTo>
                <a:lnTo>
                  <a:pt x="65416" y="18704"/>
                </a:lnTo>
                <a:cubicBezTo>
                  <a:pt x="65272" y="18630"/>
                  <a:pt x="65134" y="18545"/>
                  <a:pt x="64994" y="18464"/>
                </a:cubicBezTo>
                <a:lnTo>
                  <a:pt x="64889" y="18403"/>
                </a:lnTo>
                <a:cubicBezTo>
                  <a:pt x="64854" y="18382"/>
                  <a:pt x="64820" y="18360"/>
                  <a:pt x="64785" y="18338"/>
                </a:cubicBezTo>
                <a:lnTo>
                  <a:pt x="64579" y="18208"/>
                </a:lnTo>
                <a:lnTo>
                  <a:pt x="64476" y="18144"/>
                </a:lnTo>
                <a:lnTo>
                  <a:pt x="64376" y="18076"/>
                </a:lnTo>
                <a:lnTo>
                  <a:pt x="64174" y="17940"/>
                </a:lnTo>
                <a:lnTo>
                  <a:pt x="63975" y="17800"/>
                </a:lnTo>
                <a:lnTo>
                  <a:pt x="63875" y="17731"/>
                </a:lnTo>
                <a:lnTo>
                  <a:pt x="63777" y="17659"/>
                </a:lnTo>
                <a:lnTo>
                  <a:pt x="63581" y="17515"/>
                </a:lnTo>
                <a:lnTo>
                  <a:pt x="63387" y="17368"/>
                </a:lnTo>
                <a:lnTo>
                  <a:pt x="63291" y="17294"/>
                </a:lnTo>
                <a:lnTo>
                  <a:pt x="63195" y="17219"/>
                </a:lnTo>
                <a:lnTo>
                  <a:pt x="63005" y="17068"/>
                </a:lnTo>
                <a:lnTo>
                  <a:pt x="62817" y="16914"/>
                </a:lnTo>
                <a:lnTo>
                  <a:pt x="62722" y="16836"/>
                </a:lnTo>
                <a:lnTo>
                  <a:pt x="62629" y="16757"/>
                </a:lnTo>
                <a:lnTo>
                  <a:pt x="62444" y="16600"/>
                </a:lnTo>
                <a:lnTo>
                  <a:pt x="62262" y="16439"/>
                </a:lnTo>
                <a:lnTo>
                  <a:pt x="62171" y="16359"/>
                </a:lnTo>
                <a:lnTo>
                  <a:pt x="62080" y="16278"/>
                </a:lnTo>
                <a:lnTo>
                  <a:pt x="61900" y="16115"/>
                </a:lnTo>
                <a:lnTo>
                  <a:pt x="61722" y="15948"/>
                </a:lnTo>
                <a:lnTo>
                  <a:pt x="61634" y="15866"/>
                </a:lnTo>
                <a:lnTo>
                  <a:pt x="61545" y="15781"/>
                </a:lnTo>
                <a:lnTo>
                  <a:pt x="61371" y="15613"/>
                </a:lnTo>
                <a:lnTo>
                  <a:pt x="61198" y="15442"/>
                </a:lnTo>
                <a:lnTo>
                  <a:pt x="61110" y="15357"/>
                </a:lnTo>
                <a:lnTo>
                  <a:pt x="61025" y="15270"/>
                </a:lnTo>
                <a:lnTo>
                  <a:pt x="60854" y="15097"/>
                </a:lnTo>
                <a:lnTo>
                  <a:pt x="60686" y="14923"/>
                </a:lnTo>
                <a:lnTo>
                  <a:pt x="60600" y="14835"/>
                </a:lnTo>
                <a:lnTo>
                  <a:pt x="60517" y="14747"/>
                </a:lnTo>
                <a:lnTo>
                  <a:pt x="60350" y="14570"/>
                </a:lnTo>
                <a:lnTo>
                  <a:pt x="60185" y="14392"/>
                </a:lnTo>
                <a:lnTo>
                  <a:pt x="60103" y="14302"/>
                </a:lnTo>
                <a:lnTo>
                  <a:pt x="60020" y="14212"/>
                </a:lnTo>
                <a:lnTo>
                  <a:pt x="59857" y="14033"/>
                </a:lnTo>
                <a:cubicBezTo>
                  <a:pt x="59423" y="13551"/>
                  <a:pt x="58998" y="13060"/>
                  <a:pt x="58581" y="12564"/>
                </a:cubicBezTo>
                <a:cubicBezTo>
                  <a:pt x="58163" y="12069"/>
                  <a:pt x="57751" y="11568"/>
                  <a:pt x="57338" y="11068"/>
                </a:cubicBezTo>
                <a:lnTo>
                  <a:pt x="56719" y="10317"/>
                </a:lnTo>
                <a:lnTo>
                  <a:pt x="56409" y="9943"/>
                </a:lnTo>
                <a:cubicBezTo>
                  <a:pt x="56357" y="9881"/>
                  <a:pt x="56305" y="9820"/>
                  <a:pt x="56251" y="9758"/>
                </a:cubicBezTo>
                <a:lnTo>
                  <a:pt x="56094" y="9573"/>
                </a:lnTo>
                <a:cubicBezTo>
                  <a:pt x="55249" y="8590"/>
                  <a:pt x="54336" y="7665"/>
                  <a:pt x="53362" y="6809"/>
                </a:cubicBezTo>
                <a:cubicBezTo>
                  <a:pt x="51416" y="5098"/>
                  <a:pt x="49217" y="3673"/>
                  <a:pt x="46860" y="2592"/>
                </a:cubicBezTo>
                <a:cubicBezTo>
                  <a:pt x="45681" y="2052"/>
                  <a:pt x="44465" y="1597"/>
                  <a:pt x="43220" y="1231"/>
                </a:cubicBezTo>
                <a:cubicBezTo>
                  <a:pt x="41977" y="866"/>
                  <a:pt x="40707" y="590"/>
                  <a:pt x="39424" y="402"/>
                </a:cubicBezTo>
                <a:cubicBezTo>
                  <a:pt x="36859" y="27"/>
                  <a:pt x="34242" y="14"/>
                  <a:pt x="31670" y="331"/>
                </a:cubicBezTo>
                <a:cubicBezTo>
                  <a:pt x="30383" y="490"/>
                  <a:pt x="29107" y="733"/>
                  <a:pt x="27851" y="1052"/>
                </a:cubicBezTo>
                <a:cubicBezTo>
                  <a:pt x="27222" y="1211"/>
                  <a:pt x="26599" y="1392"/>
                  <a:pt x="25981" y="1585"/>
                </a:cubicBezTo>
                <a:cubicBezTo>
                  <a:pt x="25362" y="1777"/>
                  <a:pt x="24746" y="1981"/>
                  <a:pt x="24135" y="2197"/>
                </a:cubicBezTo>
                <a:cubicBezTo>
                  <a:pt x="22912" y="2628"/>
                  <a:pt x="21705" y="3103"/>
                  <a:pt x="20517" y="3622"/>
                </a:cubicBezTo>
                <a:cubicBezTo>
                  <a:pt x="19328" y="4142"/>
                  <a:pt x="18161" y="4706"/>
                  <a:pt x="17015" y="5314"/>
                </a:cubicBezTo>
                <a:cubicBezTo>
                  <a:pt x="14724" y="6529"/>
                  <a:pt x="12527" y="7921"/>
                  <a:pt x="10458" y="9484"/>
                </a:cubicBezTo>
                <a:cubicBezTo>
                  <a:pt x="10329" y="9582"/>
                  <a:pt x="10200" y="9680"/>
                  <a:pt x="10072" y="9780"/>
                </a:cubicBezTo>
                <a:lnTo>
                  <a:pt x="9688" y="10079"/>
                </a:lnTo>
                <a:lnTo>
                  <a:pt x="9308" y="10382"/>
                </a:lnTo>
                <a:lnTo>
                  <a:pt x="8931" y="10690"/>
                </a:lnTo>
                <a:cubicBezTo>
                  <a:pt x="8431" y="11102"/>
                  <a:pt x="7941" y="11526"/>
                  <a:pt x="7458" y="11960"/>
                </a:cubicBezTo>
                <a:cubicBezTo>
                  <a:pt x="6496" y="12828"/>
                  <a:pt x="5570" y="13738"/>
                  <a:pt x="4690" y="14689"/>
                </a:cubicBezTo>
                <a:cubicBezTo>
                  <a:pt x="2930" y="16595"/>
                  <a:pt x="1350" y="18666"/>
                  <a:pt x="0" y="20881"/>
                </a:cubicBezTo>
                <a:close/>
              </a:path>
            </a:pathLst>
          </a:cu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13"/>
          <p:cNvSpPr txBox="1">
            <a:spLocks noGrp="1"/>
          </p:cNvSpPr>
          <p:nvPr>
            <p:ph type="title" idx="2" hasCustomPrompt="1"/>
          </p:nvPr>
        </p:nvSpPr>
        <p:spPr>
          <a:xfrm>
            <a:off x="2553125" y="1197500"/>
            <a:ext cx="659700" cy="659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74" name="Google Shape;74;p13"/>
          <p:cNvSpPr txBox="1">
            <a:spLocks noGrp="1"/>
          </p:cNvSpPr>
          <p:nvPr>
            <p:ph type="subTitle" idx="1"/>
          </p:nvPr>
        </p:nvSpPr>
        <p:spPr>
          <a:xfrm>
            <a:off x="1406225" y="2304225"/>
            <a:ext cx="2953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3" hasCustomPrompt="1"/>
          </p:nvPr>
        </p:nvSpPr>
        <p:spPr>
          <a:xfrm>
            <a:off x="5930125" y="1197500"/>
            <a:ext cx="659700" cy="659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76" name="Google Shape;76;p13"/>
          <p:cNvSpPr txBox="1">
            <a:spLocks noGrp="1"/>
          </p:cNvSpPr>
          <p:nvPr>
            <p:ph type="subTitle" idx="4"/>
          </p:nvPr>
        </p:nvSpPr>
        <p:spPr>
          <a:xfrm>
            <a:off x="4782175" y="2304225"/>
            <a:ext cx="2955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5" hasCustomPrompt="1"/>
          </p:nvPr>
        </p:nvSpPr>
        <p:spPr>
          <a:xfrm>
            <a:off x="2553125" y="2986900"/>
            <a:ext cx="659700" cy="659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78" name="Google Shape;78;p13"/>
          <p:cNvSpPr txBox="1">
            <a:spLocks noGrp="1"/>
          </p:cNvSpPr>
          <p:nvPr>
            <p:ph type="subTitle" idx="6"/>
          </p:nvPr>
        </p:nvSpPr>
        <p:spPr>
          <a:xfrm>
            <a:off x="1406225" y="4092425"/>
            <a:ext cx="2953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7" hasCustomPrompt="1"/>
          </p:nvPr>
        </p:nvSpPr>
        <p:spPr>
          <a:xfrm>
            <a:off x="5930125" y="2986900"/>
            <a:ext cx="659700" cy="659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80" name="Google Shape;80;p13"/>
          <p:cNvSpPr txBox="1">
            <a:spLocks noGrp="1"/>
          </p:cNvSpPr>
          <p:nvPr>
            <p:ph type="subTitle" idx="8"/>
          </p:nvPr>
        </p:nvSpPr>
        <p:spPr>
          <a:xfrm>
            <a:off x="4782175" y="4092425"/>
            <a:ext cx="2955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9"/>
          </p:nvPr>
        </p:nvSpPr>
        <p:spPr>
          <a:xfrm>
            <a:off x="1406225" y="1950075"/>
            <a:ext cx="29535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2400"/>
              <a:buFont typeface="Raleway ExtraBold"/>
              <a:buNone/>
              <a:defRPr sz="2400">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2pPr>
            <a:lvl3pPr lvl="2"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3pPr>
            <a:lvl4pPr lvl="3"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4pPr>
            <a:lvl5pPr lvl="4"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5pPr>
            <a:lvl6pPr lvl="5"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6pPr>
            <a:lvl7pPr lvl="6"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7pPr>
            <a:lvl8pPr lvl="7"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8pPr>
            <a:lvl9pPr lvl="8"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9pPr>
          </a:lstStyle>
          <a:p>
            <a:endParaRPr/>
          </a:p>
        </p:txBody>
      </p:sp>
      <p:sp>
        <p:nvSpPr>
          <p:cNvPr id="82" name="Google Shape;82;p13"/>
          <p:cNvSpPr txBox="1">
            <a:spLocks noGrp="1"/>
          </p:cNvSpPr>
          <p:nvPr>
            <p:ph type="subTitle" idx="13"/>
          </p:nvPr>
        </p:nvSpPr>
        <p:spPr>
          <a:xfrm>
            <a:off x="4782175" y="1950075"/>
            <a:ext cx="29556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2400"/>
              <a:buFont typeface="Raleway ExtraBold"/>
              <a:buNone/>
              <a:defRPr sz="2400">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2pPr>
            <a:lvl3pPr lvl="2"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3pPr>
            <a:lvl4pPr lvl="3"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4pPr>
            <a:lvl5pPr lvl="4"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5pPr>
            <a:lvl6pPr lvl="5"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6pPr>
            <a:lvl7pPr lvl="6"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7pPr>
            <a:lvl8pPr lvl="7"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8pPr>
            <a:lvl9pPr lvl="8"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9pPr>
          </a:lstStyle>
          <a:p>
            <a:endParaRPr/>
          </a:p>
        </p:txBody>
      </p:sp>
      <p:sp>
        <p:nvSpPr>
          <p:cNvPr id="83" name="Google Shape;83;p13"/>
          <p:cNvSpPr txBox="1">
            <a:spLocks noGrp="1"/>
          </p:cNvSpPr>
          <p:nvPr>
            <p:ph type="subTitle" idx="14"/>
          </p:nvPr>
        </p:nvSpPr>
        <p:spPr>
          <a:xfrm>
            <a:off x="1406225" y="3735025"/>
            <a:ext cx="29535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2400"/>
              <a:buFont typeface="Raleway ExtraBold"/>
              <a:buNone/>
              <a:defRPr sz="2400">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2pPr>
            <a:lvl3pPr lvl="2"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3pPr>
            <a:lvl4pPr lvl="3"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4pPr>
            <a:lvl5pPr lvl="4"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5pPr>
            <a:lvl6pPr lvl="5"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6pPr>
            <a:lvl7pPr lvl="6"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7pPr>
            <a:lvl8pPr lvl="7"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8pPr>
            <a:lvl9pPr lvl="8"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9pPr>
          </a:lstStyle>
          <a:p>
            <a:endParaRPr/>
          </a:p>
        </p:txBody>
      </p:sp>
      <p:sp>
        <p:nvSpPr>
          <p:cNvPr id="84" name="Google Shape;84;p13"/>
          <p:cNvSpPr txBox="1">
            <a:spLocks noGrp="1"/>
          </p:cNvSpPr>
          <p:nvPr>
            <p:ph type="subTitle" idx="15"/>
          </p:nvPr>
        </p:nvSpPr>
        <p:spPr>
          <a:xfrm>
            <a:off x="4782175" y="3735025"/>
            <a:ext cx="29556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2400"/>
              <a:buFont typeface="Raleway ExtraBold"/>
              <a:buNone/>
              <a:defRPr sz="2400">
                <a:latin typeface="Raleway ExtraBold"/>
                <a:ea typeface="Raleway ExtraBold"/>
                <a:cs typeface="Raleway ExtraBold"/>
                <a:sym typeface="Raleway ExtraBold"/>
              </a:defRPr>
            </a:lvl1pPr>
            <a:lvl2pPr lvl="1"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2pPr>
            <a:lvl3pPr lvl="2"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3pPr>
            <a:lvl4pPr lvl="3"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4pPr>
            <a:lvl5pPr lvl="4"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5pPr>
            <a:lvl6pPr lvl="5"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6pPr>
            <a:lvl7pPr lvl="6"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7pPr>
            <a:lvl8pPr lvl="7"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8pPr>
            <a:lvl9pPr lvl="8" algn="ctr" rtl="0">
              <a:lnSpc>
                <a:spcPct val="100000"/>
              </a:lnSpc>
              <a:spcBef>
                <a:spcPts val="0"/>
              </a:spcBef>
              <a:spcAft>
                <a:spcPts val="0"/>
              </a:spcAft>
              <a:buClr>
                <a:schemeClr val="lt2"/>
              </a:buClr>
              <a:buSzPts val="2400"/>
              <a:buFont typeface="Raleway ExtraBold"/>
              <a:buNone/>
              <a:defRPr sz="2400">
                <a:solidFill>
                  <a:schemeClr val="lt2"/>
                </a:solidFill>
                <a:latin typeface="Raleway ExtraBold"/>
                <a:ea typeface="Raleway ExtraBold"/>
                <a:cs typeface="Raleway ExtraBold"/>
                <a:sym typeface="Raleway ExtraBold"/>
              </a:defRPr>
            </a:lvl9pPr>
          </a:lstStyle>
          <a:p>
            <a:endParaRPr/>
          </a:p>
        </p:txBody>
      </p:sp>
      <p:sp>
        <p:nvSpPr>
          <p:cNvPr id="85" name="Google Shape;85;p13"/>
          <p:cNvSpPr/>
          <p:nvPr/>
        </p:nvSpPr>
        <p:spPr>
          <a:xfrm rot="1779403">
            <a:off x="-1561492" y="3514379"/>
            <a:ext cx="5850133" cy="2259005"/>
          </a:xfrm>
          <a:custGeom>
            <a:avLst/>
            <a:gdLst/>
            <a:ahLst/>
            <a:cxnLst/>
            <a:rect l="l" t="t" r="r" b="b"/>
            <a:pathLst>
              <a:path w="72753" h="34796" extrusionOk="0">
                <a:moveTo>
                  <a:pt x="71918" y="17123"/>
                </a:moveTo>
                <a:cubicBezTo>
                  <a:pt x="70264" y="16604"/>
                  <a:pt x="68416" y="16979"/>
                  <a:pt x="66793" y="17568"/>
                </a:cubicBezTo>
                <a:cubicBezTo>
                  <a:pt x="61540" y="19474"/>
                  <a:pt x="57503" y="23488"/>
                  <a:pt x="52135" y="25126"/>
                </a:cubicBezTo>
                <a:cubicBezTo>
                  <a:pt x="47632" y="26500"/>
                  <a:pt x="42434" y="25989"/>
                  <a:pt x="38389" y="23776"/>
                </a:cubicBezTo>
                <a:cubicBezTo>
                  <a:pt x="34542" y="21670"/>
                  <a:pt x="31898" y="18244"/>
                  <a:pt x="29683" y="14772"/>
                </a:cubicBezTo>
                <a:cubicBezTo>
                  <a:pt x="27468" y="11300"/>
                  <a:pt x="20675" y="1"/>
                  <a:pt x="4879" y="4139"/>
                </a:cubicBezTo>
                <a:cubicBezTo>
                  <a:pt x="3002" y="4631"/>
                  <a:pt x="1138" y="5399"/>
                  <a:pt x="0" y="6783"/>
                </a:cubicBezTo>
                <a:lnTo>
                  <a:pt x="0" y="34790"/>
                </a:lnTo>
                <a:lnTo>
                  <a:pt x="72752" y="34795"/>
                </a:lnTo>
                <a:lnTo>
                  <a:pt x="72752" y="17473"/>
                </a:lnTo>
                <a:cubicBezTo>
                  <a:pt x="72493" y="17335"/>
                  <a:pt x="72216" y="17216"/>
                  <a:pt x="71918" y="17123"/>
                </a:cubicBezTo>
                <a:close/>
              </a:path>
            </a:pathLst>
          </a:custGeom>
          <a:gradFill>
            <a:gsLst>
              <a:gs pos="0">
                <a:schemeClr val="dk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rot="2282747">
            <a:off x="-606742" y="3522978"/>
            <a:ext cx="3435525" cy="1100265"/>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10560390">
            <a:off x="4449309" y="-265862"/>
            <a:ext cx="2489299" cy="811503"/>
          </a:xfrm>
          <a:custGeom>
            <a:avLst/>
            <a:gdLst/>
            <a:ahLst/>
            <a:cxnLst/>
            <a:rect l="l" t="t" r="r" b="b"/>
            <a:pathLst>
              <a:path w="101679" h="33147" extrusionOk="0">
                <a:moveTo>
                  <a:pt x="0" y="20881"/>
                </a:moveTo>
                <a:cubicBezTo>
                  <a:pt x="1348" y="18666"/>
                  <a:pt x="2928" y="16593"/>
                  <a:pt x="4687" y="14687"/>
                </a:cubicBezTo>
                <a:cubicBezTo>
                  <a:pt x="5567" y="13735"/>
                  <a:pt x="6492" y="12824"/>
                  <a:pt x="7454" y="11955"/>
                </a:cubicBezTo>
                <a:cubicBezTo>
                  <a:pt x="7936" y="11521"/>
                  <a:pt x="8427" y="11097"/>
                  <a:pt x="8927" y="10683"/>
                </a:cubicBezTo>
                <a:lnTo>
                  <a:pt x="9303" y="10376"/>
                </a:lnTo>
                <a:lnTo>
                  <a:pt x="9683" y="10073"/>
                </a:lnTo>
                <a:lnTo>
                  <a:pt x="10066" y="9773"/>
                </a:lnTo>
                <a:cubicBezTo>
                  <a:pt x="10194" y="9674"/>
                  <a:pt x="10323" y="9576"/>
                  <a:pt x="10452" y="9477"/>
                </a:cubicBezTo>
                <a:cubicBezTo>
                  <a:pt x="12521" y="7914"/>
                  <a:pt x="14719" y="6520"/>
                  <a:pt x="17010" y="5305"/>
                </a:cubicBezTo>
                <a:cubicBezTo>
                  <a:pt x="18156" y="4697"/>
                  <a:pt x="19324" y="4133"/>
                  <a:pt x="20512" y="3612"/>
                </a:cubicBezTo>
                <a:cubicBezTo>
                  <a:pt x="21700" y="3093"/>
                  <a:pt x="22907" y="2617"/>
                  <a:pt x="24131" y="2186"/>
                </a:cubicBezTo>
                <a:cubicBezTo>
                  <a:pt x="24742" y="1970"/>
                  <a:pt x="25358" y="1766"/>
                  <a:pt x="25977" y="1573"/>
                </a:cubicBezTo>
                <a:cubicBezTo>
                  <a:pt x="26596" y="1380"/>
                  <a:pt x="27218" y="1199"/>
                  <a:pt x="27848" y="1040"/>
                </a:cubicBezTo>
                <a:cubicBezTo>
                  <a:pt x="29104" y="720"/>
                  <a:pt x="30381" y="477"/>
                  <a:pt x="31668" y="318"/>
                </a:cubicBezTo>
                <a:cubicBezTo>
                  <a:pt x="34242" y="0"/>
                  <a:pt x="36860" y="13"/>
                  <a:pt x="39426" y="388"/>
                </a:cubicBezTo>
                <a:cubicBezTo>
                  <a:pt x="40710" y="575"/>
                  <a:pt x="41980" y="852"/>
                  <a:pt x="43225" y="1217"/>
                </a:cubicBezTo>
                <a:cubicBezTo>
                  <a:pt x="44470" y="1582"/>
                  <a:pt x="45687" y="2038"/>
                  <a:pt x="46867" y="2578"/>
                </a:cubicBezTo>
                <a:cubicBezTo>
                  <a:pt x="49225" y="3658"/>
                  <a:pt x="51425" y="5084"/>
                  <a:pt x="53374" y="6797"/>
                </a:cubicBezTo>
                <a:cubicBezTo>
                  <a:pt x="54349" y="7653"/>
                  <a:pt x="55262" y="8578"/>
                  <a:pt x="56107" y="9563"/>
                </a:cubicBezTo>
                <a:lnTo>
                  <a:pt x="56265" y="9748"/>
                </a:lnTo>
                <a:cubicBezTo>
                  <a:pt x="56317" y="9809"/>
                  <a:pt x="56371" y="9871"/>
                  <a:pt x="56422" y="9933"/>
                </a:cubicBezTo>
                <a:lnTo>
                  <a:pt x="56733" y="10307"/>
                </a:lnTo>
                <a:lnTo>
                  <a:pt x="57352" y="11058"/>
                </a:lnTo>
                <a:cubicBezTo>
                  <a:pt x="57763" y="11558"/>
                  <a:pt x="58175" y="12058"/>
                  <a:pt x="58593" y="12554"/>
                </a:cubicBezTo>
                <a:cubicBezTo>
                  <a:pt x="59010" y="13050"/>
                  <a:pt x="59435" y="13540"/>
                  <a:pt x="59868" y="14023"/>
                </a:cubicBezTo>
                <a:lnTo>
                  <a:pt x="60032" y="14202"/>
                </a:lnTo>
                <a:lnTo>
                  <a:pt x="60114" y="14292"/>
                </a:lnTo>
                <a:lnTo>
                  <a:pt x="60196" y="14382"/>
                </a:lnTo>
                <a:lnTo>
                  <a:pt x="60362" y="14560"/>
                </a:lnTo>
                <a:lnTo>
                  <a:pt x="60528" y="14736"/>
                </a:lnTo>
                <a:lnTo>
                  <a:pt x="60612" y="14825"/>
                </a:lnTo>
                <a:lnTo>
                  <a:pt x="60696" y="14912"/>
                </a:lnTo>
                <a:lnTo>
                  <a:pt x="60866" y="15087"/>
                </a:lnTo>
                <a:lnTo>
                  <a:pt x="61036" y="15260"/>
                </a:lnTo>
                <a:lnTo>
                  <a:pt x="61122" y="15346"/>
                </a:lnTo>
                <a:lnTo>
                  <a:pt x="61208" y="15432"/>
                </a:lnTo>
                <a:lnTo>
                  <a:pt x="61381" y="15602"/>
                </a:lnTo>
                <a:lnTo>
                  <a:pt x="61557" y="15770"/>
                </a:lnTo>
                <a:lnTo>
                  <a:pt x="61644" y="15854"/>
                </a:lnTo>
                <a:lnTo>
                  <a:pt x="61733" y="15938"/>
                </a:lnTo>
                <a:lnTo>
                  <a:pt x="61911" y="16103"/>
                </a:lnTo>
                <a:lnTo>
                  <a:pt x="62091" y="16267"/>
                </a:lnTo>
                <a:lnTo>
                  <a:pt x="62181" y="16349"/>
                </a:lnTo>
                <a:lnTo>
                  <a:pt x="62272" y="16429"/>
                </a:lnTo>
                <a:lnTo>
                  <a:pt x="62455" y="16590"/>
                </a:lnTo>
                <a:lnTo>
                  <a:pt x="62640" y="16747"/>
                </a:lnTo>
                <a:lnTo>
                  <a:pt x="62732" y="16825"/>
                </a:lnTo>
                <a:lnTo>
                  <a:pt x="62826" y="16902"/>
                </a:lnTo>
                <a:lnTo>
                  <a:pt x="63014" y="17057"/>
                </a:lnTo>
                <a:lnTo>
                  <a:pt x="63204" y="17208"/>
                </a:lnTo>
                <a:lnTo>
                  <a:pt x="63300" y="17283"/>
                </a:lnTo>
                <a:lnTo>
                  <a:pt x="63397" y="17357"/>
                </a:lnTo>
                <a:lnTo>
                  <a:pt x="63590" y="17504"/>
                </a:lnTo>
                <a:lnTo>
                  <a:pt x="63786" y="17648"/>
                </a:lnTo>
                <a:lnTo>
                  <a:pt x="63884" y="17719"/>
                </a:lnTo>
                <a:lnTo>
                  <a:pt x="63984" y="17789"/>
                </a:lnTo>
                <a:lnTo>
                  <a:pt x="64182" y="17929"/>
                </a:lnTo>
                <a:lnTo>
                  <a:pt x="64384" y="18064"/>
                </a:lnTo>
                <a:lnTo>
                  <a:pt x="64486" y="18131"/>
                </a:lnTo>
                <a:lnTo>
                  <a:pt x="64588" y="18196"/>
                </a:lnTo>
                <a:lnTo>
                  <a:pt x="64793" y="18327"/>
                </a:lnTo>
                <a:cubicBezTo>
                  <a:pt x="64828" y="18347"/>
                  <a:pt x="64862" y="18370"/>
                  <a:pt x="64896" y="18390"/>
                </a:cubicBezTo>
                <a:lnTo>
                  <a:pt x="65001" y="18452"/>
                </a:lnTo>
                <a:cubicBezTo>
                  <a:pt x="65142" y="18533"/>
                  <a:pt x="65280" y="18618"/>
                  <a:pt x="65424" y="18692"/>
                </a:cubicBezTo>
                <a:lnTo>
                  <a:pt x="65639" y="18807"/>
                </a:lnTo>
                <a:cubicBezTo>
                  <a:pt x="65674" y="18826"/>
                  <a:pt x="65711" y="18844"/>
                  <a:pt x="65747" y="18861"/>
                </a:cubicBezTo>
                <a:lnTo>
                  <a:pt x="65856" y="18915"/>
                </a:lnTo>
                <a:lnTo>
                  <a:pt x="66075" y="19021"/>
                </a:lnTo>
                <a:lnTo>
                  <a:pt x="66297" y="19119"/>
                </a:lnTo>
                <a:lnTo>
                  <a:pt x="66408" y="19168"/>
                </a:lnTo>
                <a:cubicBezTo>
                  <a:pt x="66426" y="19175"/>
                  <a:pt x="66445" y="19184"/>
                  <a:pt x="66463" y="19192"/>
                </a:cubicBezTo>
                <a:lnTo>
                  <a:pt x="66520" y="19214"/>
                </a:lnTo>
                <a:lnTo>
                  <a:pt x="66746" y="19303"/>
                </a:lnTo>
                <a:lnTo>
                  <a:pt x="66803" y="19325"/>
                </a:lnTo>
                <a:cubicBezTo>
                  <a:pt x="66821" y="19332"/>
                  <a:pt x="66841" y="19340"/>
                  <a:pt x="66859" y="19347"/>
                </a:cubicBezTo>
                <a:lnTo>
                  <a:pt x="66974" y="19386"/>
                </a:lnTo>
                <a:lnTo>
                  <a:pt x="67204" y="19466"/>
                </a:lnTo>
                <a:cubicBezTo>
                  <a:pt x="67281" y="19491"/>
                  <a:pt x="67359" y="19513"/>
                  <a:pt x="67436" y="19537"/>
                </a:cubicBezTo>
                <a:lnTo>
                  <a:pt x="67552" y="19572"/>
                </a:lnTo>
                <a:cubicBezTo>
                  <a:pt x="67572" y="19577"/>
                  <a:pt x="67592" y="19583"/>
                  <a:pt x="67611" y="19588"/>
                </a:cubicBezTo>
                <a:lnTo>
                  <a:pt x="67670" y="19604"/>
                </a:lnTo>
                <a:cubicBezTo>
                  <a:pt x="67827" y="19644"/>
                  <a:pt x="67983" y="19687"/>
                  <a:pt x="68142" y="19718"/>
                </a:cubicBezTo>
                <a:lnTo>
                  <a:pt x="68261" y="19744"/>
                </a:lnTo>
                <a:lnTo>
                  <a:pt x="68321" y="19756"/>
                </a:lnTo>
                <a:cubicBezTo>
                  <a:pt x="68340" y="19761"/>
                  <a:pt x="68360" y="19765"/>
                  <a:pt x="68380" y="19768"/>
                </a:cubicBezTo>
                <a:lnTo>
                  <a:pt x="68619" y="19810"/>
                </a:lnTo>
                <a:cubicBezTo>
                  <a:pt x="68659" y="19816"/>
                  <a:pt x="68699" y="19824"/>
                  <a:pt x="68739" y="19829"/>
                </a:cubicBezTo>
                <a:lnTo>
                  <a:pt x="68860" y="19846"/>
                </a:lnTo>
                <a:lnTo>
                  <a:pt x="69100" y="19877"/>
                </a:lnTo>
                <a:lnTo>
                  <a:pt x="69342" y="19900"/>
                </a:lnTo>
                <a:lnTo>
                  <a:pt x="69463" y="19910"/>
                </a:lnTo>
                <a:cubicBezTo>
                  <a:pt x="69503" y="19913"/>
                  <a:pt x="69544" y="19916"/>
                  <a:pt x="69585" y="19918"/>
                </a:cubicBezTo>
                <a:lnTo>
                  <a:pt x="69827" y="19932"/>
                </a:lnTo>
                <a:cubicBezTo>
                  <a:pt x="69907" y="19935"/>
                  <a:pt x="69989" y="19935"/>
                  <a:pt x="70070" y="19937"/>
                </a:cubicBezTo>
                <a:lnTo>
                  <a:pt x="70191" y="19939"/>
                </a:lnTo>
                <a:lnTo>
                  <a:pt x="70222" y="19940"/>
                </a:lnTo>
                <a:lnTo>
                  <a:pt x="70252" y="19940"/>
                </a:lnTo>
                <a:lnTo>
                  <a:pt x="70313" y="19939"/>
                </a:lnTo>
                <a:lnTo>
                  <a:pt x="70555" y="19936"/>
                </a:lnTo>
                <a:cubicBezTo>
                  <a:pt x="70597" y="19936"/>
                  <a:pt x="70637" y="19933"/>
                  <a:pt x="70677" y="19932"/>
                </a:cubicBezTo>
                <a:lnTo>
                  <a:pt x="70798" y="19926"/>
                </a:lnTo>
                <a:lnTo>
                  <a:pt x="70919" y="19921"/>
                </a:lnTo>
                <a:cubicBezTo>
                  <a:pt x="70940" y="19920"/>
                  <a:pt x="70961" y="19919"/>
                  <a:pt x="70980" y="19918"/>
                </a:cubicBezTo>
                <a:lnTo>
                  <a:pt x="71041" y="19913"/>
                </a:lnTo>
                <a:lnTo>
                  <a:pt x="71283" y="19895"/>
                </a:lnTo>
                <a:lnTo>
                  <a:pt x="71344" y="19891"/>
                </a:lnTo>
                <a:lnTo>
                  <a:pt x="71404" y="19885"/>
                </a:lnTo>
                <a:lnTo>
                  <a:pt x="71525" y="19872"/>
                </a:lnTo>
                <a:lnTo>
                  <a:pt x="71645" y="19860"/>
                </a:lnTo>
                <a:cubicBezTo>
                  <a:pt x="71687" y="19856"/>
                  <a:pt x="71727" y="19852"/>
                  <a:pt x="71767" y="19847"/>
                </a:cubicBezTo>
                <a:lnTo>
                  <a:pt x="72007" y="19816"/>
                </a:lnTo>
                <a:cubicBezTo>
                  <a:pt x="72048" y="19811"/>
                  <a:pt x="72088" y="19805"/>
                  <a:pt x="72128" y="19800"/>
                </a:cubicBezTo>
                <a:lnTo>
                  <a:pt x="72248" y="19782"/>
                </a:lnTo>
                <a:lnTo>
                  <a:pt x="72489" y="19746"/>
                </a:lnTo>
                <a:lnTo>
                  <a:pt x="72728" y="19705"/>
                </a:lnTo>
                <a:cubicBezTo>
                  <a:pt x="72809" y="19691"/>
                  <a:pt x="72888" y="19678"/>
                  <a:pt x="72968" y="19662"/>
                </a:cubicBezTo>
                <a:lnTo>
                  <a:pt x="73207" y="19616"/>
                </a:lnTo>
                <a:lnTo>
                  <a:pt x="73266" y="19605"/>
                </a:lnTo>
                <a:lnTo>
                  <a:pt x="73326" y="19593"/>
                </a:lnTo>
                <a:lnTo>
                  <a:pt x="73444" y="19569"/>
                </a:lnTo>
                <a:cubicBezTo>
                  <a:pt x="74080" y="19438"/>
                  <a:pt x="74710" y="19286"/>
                  <a:pt x="75339" y="19127"/>
                </a:cubicBezTo>
                <a:cubicBezTo>
                  <a:pt x="76594" y="18806"/>
                  <a:pt x="77847" y="18468"/>
                  <a:pt x="79106" y="18157"/>
                </a:cubicBezTo>
                <a:cubicBezTo>
                  <a:pt x="80364" y="17847"/>
                  <a:pt x="81632" y="17566"/>
                  <a:pt x="82914" y="17368"/>
                </a:cubicBezTo>
                <a:cubicBezTo>
                  <a:pt x="83556" y="17270"/>
                  <a:pt x="84199" y="17194"/>
                  <a:pt x="84846" y="17149"/>
                </a:cubicBezTo>
                <a:cubicBezTo>
                  <a:pt x="85493" y="17104"/>
                  <a:pt x="86143" y="17090"/>
                  <a:pt x="86791" y="17118"/>
                </a:cubicBezTo>
                <a:cubicBezTo>
                  <a:pt x="87439" y="17145"/>
                  <a:pt x="88086" y="17217"/>
                  <a:pt x="88722" y="17337"/>
                </a:cubicBezTo>
                <a:cubicBezTo>
                  <a:pt x="89041" y="17398"/>
                  <a:pt x="89358" y="17471"/>
                  <a:pt x="89669" y="17557"/>
                </a:cubicBezTo>
                <a:cubicBezTo>
                  <a:pt x="89982" y="17645"/>
                  <a:pt x="90291" y="17746"/>
                  <a:pt x="90595" y="17860"/>
                </a:cubicBezTo>
                <a:cubicBezTo>
                  <a:pt x="90898" y="17973"/>
                  <a:pt x="91197" y="18100"/>
                  <a:pt x="91489" y="18241"/>
                </a:cubicBezTo>
                <a:cubicBezTo>
                  <a:pt x="91782" y="18382"/>
                  <a:pt x="92067" y="18536"/>
                  <a:pt x="92345" y="18703"/>
                </a:cubicBezTo>
                <a:lnTo>
                  <a:pt x="92449" y="18766"/>
                </a:lnTo>
                <a:cubicBezTo>
                  <a:pt x="92484" y="18785"/>
                  <a:pt x="92518" y="18808"/>
                  <a:pt x="92553" y="18830"/>
                </a:cubicBezTo>
                <a:lnTo>
                  <a:pt x="92655" y="18895"/>
                </a:lnTo>
                <a:cubicBezTo>
                  <a:pt x="92690" y="18917"/>
                  <a:pt x="92724" y="18939"/>
                  <a:pt x="92758" y="18961"/>
                </a:cubicBezTo>
                <a:lnTo>
                  <a:pt x="92959" y="19097"/>
                </a:lnTo>
                <a:lnTo>
                  <a:pt x="93158" y="19238"/>
                </a:lnTo>
                <a:cubicBezTo>
                  <a:pt x="93420" y="19428"/>
                  <a:pt x="93675" y="19629"/>
                  <a:pt x="93923" y="19838"/>
                </a:cubicBezTo>
                <a:lnTo>
                  <a:pt x="94106" y="19999"/>
                </a:lnTo>
                <a:lnTo>
                  <a:pt x="94151" y="20039"/>
                </a:lnTo>
                <a:lnTo>
                  <a:pt x="94196" y="20080"/>
                </a:lnTo>
                <a:lnTo>
                  <a:pt x="94285" y="20162"/>
                </a:lnTo>
                <a:lnTo>
                  <a:pt x="94464" y="20328"/>
                </a:lnTo>
                <a:lnTo>
                  <a:pt x="94508" y="20369"/>
                </a:lnTo>
                <a:lnTo>
                  <a:pt x="94551" y="20411"/>
                </a:lnTo>
                <a:lnTo>
                  <a:pt x="94639" y="20497"/>
                </a:lnTo>
                <a:lnTo>
                  <a:pt x="94811" y="20667"/>
                </a:lnTo>
                <a:lnTo>
                  <a:pt x="94855" y="20710"/>
                </a:lnTo>
                <a:lnTo>
                  <a:pt x="94897" y="20754"/>
                </a:lnTo>
                <a:lnTo>
                  <a:pt x="94981" y="20842"/>
                </a:lnTo>
                <a:lnTo>
                  <a:pt x="95150" y="21017"/>
                </a:lnTo>
                <a:cubicBezTo>
                  <a:pt x="95178" y="21046"/>
                  <a:pt x="95205" y="21077"/>
                  <a:pt x="95232" y="21106"/>
                </a:cubicBezTo>
                <a:lnTo>
                  <a:pt x="95313" y="21197"/>
                </a:lnTo>
                <a:cubicBezTo>
                  <a:pt x="95750" y="21676"/>
                  <a:pt x="96160" y="22180"/>
                  <a:pt x="96544" y="22703"/>
                </a:cubicBezTo>
                <a:cubicBezTo>
                  <a:pt x="97313" y="23747"/>
                  <a:pt x="97980" y="24864"/>
                  <a:pt x="98579" y="26014"/>
                </a:cubicBezTo>
                <a:cubicBezTo>
                  <a:pt x="99178" y="27164"/>
                  <a:pt x="99711" y="28347"/>
                  <a:pt x="100214" y="29542"/>
                </a:cubicBezTo>
                <a:cubicBezTo>
                  <a:pt x="100718" y="30737"/>
                  <a:pt x="101192" y="31945"/>
                  <a:pt x="101678" y="33146"/>
                </a:cubicBezTo>
                <a:cubicBezTo>
                  <a:pt x="101191" y="31945"/>
                  <a:pt x="100716" y="30737"/>
                  <a:pt x="100212" y="29544"/>
                </a:cubicBezTo>
                <a:cubicBezTo>
                  <a:pt x="99708" y="28348"/>
                  <a:pt x="99175" y="27166"/>
                  <a:pt x="98574" y="26016"/>
                </a:cubicBezTo>
                <a:cubicBezTo>
                  <a:pt x="97975" y="24866"/>
                  <a:pt x="97307" y="23750"/>
                  <a:pt x="96538" y="22707"/>
                </a:cubicBezTo>
                <a:cubicBezTo>
                  <a:pt x="96155" y="22184"/>
                  <a:pt x="95745" y="21680"/>
                  <a:pt x="95308" y="21202"/>
                </a:cubicBezTo>
                <a:lnTo>
                  <a:pt x="95226" y="21112"/>
                </a:lnTo>
                <a:cubicBezTo>
                  <a:pt x="95199" y="21082"/>
                  <a:pt x="95172" y="21052"/>
                  <a:pt x="95144" y="21023"/>
                </a:cubicBezTo>
                <a:lnTo>
                  <a:pt x="94975" y="20847"/>
                </a:lnTo>
                <a:lnTo>
                  <a:pt x="94892" y="20760"/>
                </a:lnTo>
                <a:lnTo>
                  <a:pt x="94850" y="20716"/>
                </a:lnTo>
                <a:lnTo>
                  <a:pt x="94806" y="20673"/>
                </a:lnTo>
                <a:lnTo>
                  <a:pt x="94633" y="20503"/>
                </a:lnTo>
                <a:lnTo>
                  <a:pt x="94546" y="20417"/>
                </a:lnTo>
                <a:lnTo>
                  <a:pt x="94502" y="20375"/>
                </a:lnTo>
                <a:lnTo>
                  <a:pt x="94458" y="20334"/>
                </a:lnTo>
                <a:lnTo>
                  <a:pt x="94280" y="20169"/>
                </a:lnTo>
                <a:lnTo>
                  <a:pt x="94190" y="20086"/>
                </a:lnTo>
                <a:lnTo>
                  <a:pt x="94145" y="20045"/>
                </a:lnTo>
                <a:lnTo>
                  <a:pt x="94100" y="20005"/>
                </a:lnTo>
                <a:lnTo>
                  <a:pt x="93917" y="19845"/>
                </a:lnTo>
                <a:cubicBezTo>
                  <a:pt x="93670" y="19636"/>
                  <a:pt x="93415" y="19435"/>
                  <a:pt x="93153" y="19245"/>
                </a:cubicBezTo>
                <a:lnTo>
                  <a:pt x="92954" y="19104"/>
                </a:lnTo>
                <a:lnTo>
                  <a:pt x="92753" y="18968"/>
                </a:lnTo>
                <a:cubicBezTo>
                  <a:pt x="92719" y="18946"/>
                  <a:pt x="92685" y="18924"/>
                  <a:pt x="92651" y="18903"/>
                </a:cubicBezTo>
                <a:lnTo>
                  <a:pt x="92548" y="18838"/>
                </a:lnTo>
                <a:cubicBezTo>
                  <a:pt x="92513" y="18816"/>
                  <a:pt x="92480" y="18794"/>
                  <a:pt x="92445" y="18773"/>
                </a:cubicBezTo>
                <a:lnTo>
                  <a:pt x="92340" y="18711"/>
                </a:lnTo>
                <a:cubicBezTo>
                  <a:pt x="92063" y="18545"/>
                  <a:pt x="91778" y="18390"/>
                  <a:pt x="91486" y="18249"/>
                </a:cubicBezTo>
                <a:cubicBezTo>
                  <a:pt x="91194" y="18110"/>
                  <a:pt x="90894" y="17982"/>
                  <a:pt x="90591" y="17869"/>
                </a:cubicBezTo>
                <a:cubicBezTo>
                  <a:pt x="90287" y="17755"/>
                  <a:pt x="89980" y="17654"/>
                  <a:pt x="89667" y="17568"/>
                </a:cubicBezTo>
                <a:cubicBezTo>
                  <a:pt x="89356" y="17480"/>
                  <a:pt x="89039" y="17408"/>
                  <a:pt x="88721" y="17348"/>
                </a:cubicBezTo>
                <a:cubicBezTo>
                  <a:pt x="88085" y="17227"/>
                  <a:pt x="87438" y="17155"/>
                  <a:pt x="86791" y="17129"/>
                </a:cubicBezTo>
                <a:cubicBezTo>
                  <a:pt x="86143" y="17101"/>
                  <a:pt x="85494" y="17115"/>
                  <a:pt x="84847" y="17159"/>
                </a:cubicBezTo>
                <a:cubicBezTo>
                  <a:pt x="84201" y="17206"/>
                  <a:pt x="83557" y="17282"/>
                  <a:pt x="82916" y="17379"/>
                </a:cubicBezTo>
                <a:cubicBezTo>
                  <a:pt x="81634" y="17577"/>
                  <a:pt x="80367" y="17859"/>
                  <a:pt x="79109" y="18169"/>
                </a:cubicBezTo>
                <a:cubicBezTo>
                  <a:pt x="77850" y="18479"/>
                  <a:pt x="76598" y="18818"/>
                  <a:pt x="75342" y="19139"/>
                </a:cubicBezTo>
                <a:cubicBezTo>
                  <a:pt x="74713" y="19298"/>
                  <a:pt x="74083" y="19451"/>
                  <a:pt x="73447" y="19581"/>
                </a:cubicBezTo>
                <a:lnTo>
                  <a:pt x="73328" y="19606"/>
                </a:lnTo>
                <a:lnTo>
                  <a:pt x="73269" y="19618"/>
                </a:lnTo>
                <a:lnTo>
                  <a:pt x="73209" y="19630"/>
                </a:lnTo>
                <a:lnTo>
                  <a:pt x="72970" y="19675"/>
                </a:lnTo>
                <a:cubicBezTo>
                  <a:pt x="72891" y="19690"/>
                  <a:pt x="72811" y="19704"/>
                  <a:pt x="72730" y="19718"/>
                </a:cubicBezTo>
                <a:lnTo>
                  <a:pt x="72491" y="19759"/>
                </a:lnTo>
                <a:lnTo>
                  <a:pt x="72250" y="19795"/>
                </a:lnTo>
                <a:lnTo>
                  <a:pt x="72130" y="19813"/>
                </a:lnTo>
                <a:cubicBezTo>
                  <a:pt x="72090" y="19819"/>
                  <a:pt x="72050" y="19824"/>
                  <a:pt x="72010" y="19829"/>
                </a:cubicBezTo>
                <a:lnTo>
                  <a:pt x="71769" y="19860"/>
                </a:lnTo>
                <a:cubicBezTo>
                  <a:pt x="71729" y="19865"/>
                  <a:pt x="71688" y="19868"/>
                  <a:pt x="71648" y="19873"/>
                </a:cubicBezTo>
                <a:lnTo>
                  <a:pt x="71526" y="19886"/>
                </a:lnTo>
                <a:lnTo>
                  <a:pt x="71406" y="19898"/>
                </a:lnTo>
                <a:lnTo>
                  <a:pt x="71345" y="19904"/>
                </a:lnTo>
                <a:lnTo>
                  <a:pt x="71285" y="19908"/>
                </a:lnTo>
                <a:lnTo>
                  <a:pt x="71042" y="19927"/>
                </a:lnTo>
                <a:lnTo>
                  <a:pt x="70981" y="19931"/>
                </a:lnTo>
                <a:cubicBezTo>
                  <a:pt x="70961" y="19932"/>
                  <a:pt x="70941" y="19933"/>
                  <a:pt x="70920" y="19934"/>
                </a:cubicBezTo>
                <a:lnTo>
                  <a:pt x="70799" y="19939"/>
                </a:lnTo>
                <a:lnTo>
                  <a:pt x="70678" y="19945"/>
                </a:lnTo>
                <a:cubicBezTo>
                  <a:pt x="70637" y="19946"/>
                  <a:pt x="70597" y="19949"/>
                  <a:pt x="70556" y="19949"/>
                </a:cubicBezTo>
                <a:lnTo>
                  <a:pt x="70313" y="19953"/>
                </a:lnTo>
                <a:lnTo>
                  <a:pt x="70252" y="19954"/>
                </a:lnTo>
                <a:lnTo>
                  <a:pt x="70221" y="19954"/>
                </a:lnTo>
                <a:lnTo>
                  <a:pt x="70191" y="19953"/>
                </a:lnTo>
                <a:lnTo>
                  <a:pt x="70069" y="19950"/>
                </a:lnTo>
                <a:cubicBezTo>
                  <a:pt x="69989" y="19948"/>
                  <a:pt x="69907" y="19948"/>
                  <a:pt x="69826" y="19945"/>
                </a:cubicBezTo>
                <a:lnTo>
                  <a:pt x="69584" y="19931"/>
                </a:lnTo>
                <a:cubicBezTo>
                  <a:pt x="69542" y="19929"/>
                  <a:pt x="69502" y="19928"/>
                  <a:pt x="69462" y="19924"/>
                </a:cubicBezTo>
                <a:lnTo>
                  <a:pt x="69341" y="19913"/>
                </a:lnTo>
                <a:lnTo>
                  <a:pt x="69098" y="19891"/>
                </a:lnTo>
                <a:lnTo>
                  <a:pt x="68857" y="19859"/>
                </a:lnTo>
                <a:lnTo>
                  <a:pt x="68736" y="19843"/>
                </a:lnTo>
                <a:cubicBezTo>
                  <a:pt x="68696" y="19837"/>
                  <a:pt x="68657" y="19829"/>
                  <a:pt x="68617" y="19823"/>
                </a:cubicBezTo>
                <a:lnTo>
                  <a:pt x="68377" y="19782"/>
                </a:lnTo>
                <a:cubicBezTo>
                  <a:pt x="68357" y="19779"/>
                  <a:pt x="68337" y="19775"/>
                  <a:pt x="68318" y="19769"/>
                </a:cubicBezTo>
                <a:lnTo>
                  <a:pt x="68258" y="19757"/>
                </a:lnTo>
                <a:lnTo>
                  <a:pt x="68139" y="19731"/>
                </a:lnTo>
                <a:cubicBezTo>
                  <a:pt x="67979" y="19701"/>
                  <a:pt x="67823" y="19657"/>
                  <a:pt x="67666" y="19617"/>
                </a:cubicBezTo>
                <a:lnTo>
                  <a:pt x="67607" y="19602"/>
                </a:lnTo>
                <a:cubicBezTo>
                  <a:pt x="67587" y="19597"/>
                  <a:pt x="67568" y="19591"/>
                  <a:pt x="67548" y="19585"/>
                </a:cubicBezTo>
                <a:lnTo>
                  <a:pt x="67432" y="19549"/>
                </a:lnTo>
                <a:cubicBezTo>
                  <a:pt x="67355" y="19526"/>
                  <a:pt x="67277" y="19504"/>
                  <a:pt x="67200" y="19478"/>
                </a:cubicBezTo>
                <a:lnTo>
                  <a:pt x="66969" y="19399"/>
                </a:lnTo>
                <a:lnTo>
                  <a:pt x="66854" y="19359"/>
                </a:lnTo>
                <a:cubicBezTo>
                  <a:pt x="66836" y="19353"/>
                  <a:pt x="66816" y="19345"/>
                  <a:pt x="66798" y="19338"/>
                </a:cubicBezTo>
                <a:lnTo>
                  <a:pt x="66741" y="19316"/>
                </a:lnTo>
                <a:lnTo>
                  <a:pt x="66515" y="19226"/>
                </a:lnTo>
                <a:lnTo>
                  <a:pt x="66458" y="19205"/>
                </a:lnTo>
                <a:cubicBezTo>
                  <a:pt x="66440" y="19197"/>
                  <a:pt x="66421" y="19188"/>
                  <a:pt x="66403" y="19180"/>
                </a:cubicBezTo>
                <a:lnTo>
                  <a:pt x="66291" y="19131"/>
                </a:lnTo>
                <a:lnTo>
                  <a:pt x="66068" y="19033"/>
                </a:lnTo>
                <a:lnTo>
                  <a:pt x="65849" y="18927"/>
                </a:lnTo>
                <a:lnTo>
                  <a:pt x="65740" y="18874"/>
                </a:lnTo>
                <a:cubicBezTo>
                  <a:pt x="65703" y="18856"/>
                  <a:pt x="65666" y="18839"/>
                  <a:pt x="65631" y="18819"/>
                </a:cubicBezTo>
                <a:lnTo>
                  <a:pt x="65416" y="18704"/>
                </a:lnTo>
                <a:cubicBezTo>
                  <a:pt x="65272" y="18630"/>
                  <a:pt x="65134" y="18545"/>
                  <a:pt x="64994" y="18464"/>
                </a:cubicBezTo>
                <a:lnTo>
                  <a:pt x="64889" y="18403"/>
                </a:lnTo>
                <a:cubicBezTo>
                  <a:pt x="64854" y="18382"/>
                  <a:pt x="64820" y="18360"/>
                  <a:pt x="64785" y="18338"/>
                </a:cubicBezTo>
                <a:lnTo>
                  <a:pt x="64579" y="18208"/>
                </a:lnTo>
                <a:lnTo>
                  <a:pt x="64476" y="18144"/>
                </a:lnTo>
                <a:lnTo>
                  <a:pt x="64376" y="18076"/>
                </a:lnTo>
                <a:lnTo>
                  <a:pt x="64174" y="17940"/>
                </a:lnTo>
                <a:lnTo>
                  <a:pt x="63975" y="17800"/>
                </a:lnTo>
                <a:lnTo>
                  <a:pt x="63875" y="17731"/>
                </a:lnTo>
                <a:lnTo>
                  <a:pt x="63777" y="17659"/>
                </a:lnTo>
                <a:lnTo>
                  <a:pt x="63581" y="17515"/>
                </a:lnTo>
                <a:lnTo>
                  <a:pt x="63387" y="17368"/>
                </a:lnTo>
                <a:lnTo>
                  <a:pt x="63291" y="17294"/>
                </a:lnTo>
                <a:lnTo>
                  <a:pt x="63195" y="17219"/>
                </a:lnTo>
                <a:lnTo>
                  <a:pt x="63005" y="17068"/>
                </a:lnTo>
                <a:lnTo>
                  <a:pt x="62817" y="16914"/>
                </a:lnTo>
                <a:lnTo>
                  <a:pt x="62722" y="16836"/>
                </a:lnTo>
                <a:lnTo>
                  <a:pt x="62629" y="16757"/>
                </a:lnTo>
                <a:lnTo>
                  <a:pt x="62444" y="16600"/>
                </a:lnTo>
                <a:lnTo>
                  <a:pt x="62262" y="16439"/>
                </a:lnTo>
                <a:lnTo>
                  <a:pt x="62171" y="16359"/>
                </a:lnTo>
                <a:lnTo>
                  <a:pt x="62080" y="16278"/>
                </a:lnTo>
                <a:lnTo>
                  <a:pt x="61900" y="16115"/>
                </a:lnTo>
                <a:lnTo>
                  <a:pt x="61722" y="15948"/>
                </a:lnTo>
                <a:lnTo>
                  <a:pt x="61634" y="15866"/>
                </a:lnTo>
                <a:lnTo>
                  <a:pt x="61545" y="15781"/>
                </a:lnTo>
                <a:lnTo>
                  <a:pt x="61371" y="15613"/>
                </a:lnTo>
                <a:lnTo>
                  <a:pt x="61198" y="15442"/>
                </a:lnTo>
                <a:lnTo>
                  <a:pt x="61110" y="15357"/>
                </a:lnTo>
                <a:lnTo>
                  <a:pt x="61025" y="15270"/>
                </a:lnTo>
                <a:lnTo>
                  <a:pt x="60854" y="15097"/>
                </a:lnTo>
                <a:lnTo>
                  <a:pt x="60686" y="14923"/>
                </a:lnTo>
                <a:lnTo>
                  <a:pt x="60600" y="14835"/>
                </a:lnTo>
                <a:lnTo>
                  <a:pt x="60517" y="14747"/>
                </a:lnTo>
                <a:lnTo>
                  <a:pt x="60350" y="14570"/>
                </a:lnTo>
                <a:lnTo>
                  <a:pt x="60185" y="14392"/>
                </a:lnTo>
                <a:lnTo>
                  <a:pt x="60103" y="14302"/>
                </a:lnTo>
                <a:lnTo>
                  <a:pt x="60020" y="14212"/>
                </a:lnTo>
                <a:lnTo>
                  <a:pt x="59857" y="14033"/>
                </a:lnTo>
                <a:cubicBezTo>
                  <a:pt x="59423" y="13551"/>
                  <a:pt x="58998" y="13060"/>
                  <a:pt x="58581" y="12564"/>
                </a:cubicBezTo>
                <a:cubicBezTo>
                  <a:pt x="58163" y="12069"/>
                  <a:pt x="57751" y="11568"/>
                  <a:pt x="57338" y="11068"/>
                </a:cubicBezTo>
                <a:lnTo>
                  <a:pt x="56719" y="10317"/>
                </a:lnTo>
                <a:lnTo>
                  <a:pt x="56409" y="9943"/>
                </a:lnTo>
                <a:cubicBezTo>
                  <a:pt x="56357" y="9881"/>
                  <a:pt x="56305" y="9820"/>
                  <a:pt x="56251" y="9758"/>
                </a:cubicBezTo>
                <a:lnTo>
                  <a:pt x="56094" y="9573"/>
                </a:lnTo>
                <a:cubicBezTo>
                  <a:pt x="55249" y="8590"/>
                  <a:pt x="54336" y="7665"/>
                  <a:pt x="53362" y="6809"/>
                </a:cubicBezTo>
                <a:cubicBezTo>
                  <a:pt x="51416" y="5098"/>
                  <a:pt x="49217" y="3673"/>
                  <a:pt x="46860" y="2592"/>
                </a:cubicBezTo>
                <a:cubicBezTo>
                  <a:pt x="45681" y="2052"/>
                  <a:pt x="44465" y="1597"/>
                  <a:pt x="43220" y="1231"/>
                </a:cubicBezTo>
                <a:cubicBezTo>
                  <a:pt x="41977" y="866"/>
                  <a:pt x="40707" y="590"/>
                  <a:pt x="39424" y="402"/>
                </a:cubicBezTo>
                <a:cubicBezTo>
                  <a:pt x="36859" y="27"/>
                  <a:pt x="34242" y="14"/>
                  <a:pt x="31670" y="331"/>
                </a:cubicBezTo>
                <a:cubicBezTo>
                  <a:pt x="30383" y="490"/>
                  <a:pt x="29107" y="733"/>
                  <a:pt x="27851" y="1052"/>
                </a:cubicBezTo>
                <a:cubicBezTo>
                  <a:pt x="27222" y="1211"/>
                  <a:pt x="26599" y="1392"/>
                  <a:pt x="25981" y="1585"/>
                </a:cubicBezTo>
                <a:cubicBezTo>
                  <a:pt x="25362" y="1777"/>
                  <a:pt x="24746" y="1981"/>
                  <a:pt x="24135" y="2197"/>
                </a:cubicBezTo>
                <a:cubicBezTo>
                  <a:pt x="22912" y="2628"/>
                  <a:pt x="21705" y="3103"/>
                  <a:pt x="20517" y="3622"/>
                </a:cubicBezTo>
                <a:cubicBezTo>
                  <a:pt x="19328" y="4142"/>
                  <a:pt x="18161" y="4706"/>
                  <a:pt x="17015" y="5314"/>
                </a:cubicBezTo>
                <a:cubicBezTo>
                  <a:pt x="14724" y="6529"/>
                  <a:pt x="12527" y="7921"/>
                  <a:pt x="10458" y="9484"/>
                </a:cubicBezTo>
                <a:cubicBezTo>
                  <a:pt x="10329" y="9582"/>
                  <a:pt x="10200" y="9680"/>
                  <a:pt x="10072" y="9780"/>
                </a:cubicBezTo>
                <a:lnTo>
                  <a:pt x="9688" y="10079"/>
                </a:lnTo>
                <a:lnTo>
                  <a:pt x="9308" y="10382"/>
                </a:lnTo>
                <a:lnTo>
                  <a:pt x="8931" y="10690"/>
                </a:lnTo>
                <a:cubicBezTo>
                  <a:pt x="8431" y="11102"/>
                  <a:pt x="7941" y="11526"/>
                  <a:pt x="7458" y="11960"/>
                </a:cubicBezTo>
                <a:cubicBezTo>
                  <a:pt x="6496" y="12828"/>
                  <a:pt x="5570" y="13738"/>
                  <a:pt x="4690" y="14689"/>
                </a:cubicBezTo>
                <a:cubicBezTo>
                  <a:pt x="2930" y="16595"/>
                  <a:pt x="1350" y="18666"/>
                  <a:pt x="0" y="20881"/>
                </a:cubicBezTo>
                <a:close/>
              </a:path>
            </a:pathLst>
          </a:cu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9">
  <p:cSld name="CUSTOM_10">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3"/>
        </a:solidFill>
        <a:effectLst/>
      </p:bgPr>
    </p:bg>
    <p:spTree>
      <p:nvGrpSpPr>
        <p:cNvPr id="1" name="Shape 237"/>
        <p:cNvGrpSpPr/>
        <p:nvPr/>
      </p:nvGrpSpPr>
      <p:grpSpPr>
        <a:xfrm>
          <a:off x="0" y="0"/>
          <a:ext cx="0" cy="0"/>
          <a:chOff x="0" y="0"/>
          <a:chExt cx="0" cy="0"/>
        </a:xfrm>
      </p:grpSpPr>
      <p:sp>
        <p:nvSpPr>
          <p:cNvPr id="238" name="Google Shape;238;p35"/>
          <p:cNvSpPr/>
          <p:nvPr/>
        </p:nvSpPr>
        <p:spPr>
          <a:xfrm rot="10800000" flipH="1">
            <a:off x="-6625" y="-819544"/>
            <a:ext cx="9157238" cy="1491270"/>
          </a:xfrm>
          <a:custGeom>
            <a:avLst/>
            <a:gdLst/>
            <a:ahLst/>
            <a:cxnLst/>
            <a:rect l="l" t="t" r="r" b="b"/>
            <a:pathLst>
              <a:path w="72753" h="34796" extrusionOk="0">
                <a:moveTo>
                  <a:pt x="71918" y="17123"/>
                </a:moveTo>
                <a:cubicBezTo>
                  <a:pt x="70264" y="16604"/>
                  <a:pt x="68416" y="16979"/>
                  <a:pt x="66793" y="17568"/>
                </a:cubicBezTo>
                <a:cubicBezTo>
                  <a:pt x="61540" y="19474"/>
                  <a:pt x="57503" y="23488"/>
                  <a:pt x="52135" y="25126"/>
                </a:cubicBezTo>
                <a:cubicBezTo>
                  <a:pt x="47632" y="26500"/>
                  <a:pt x="42434" y="25989"/>
                  <a:pt x="38389" y="23776"/>
                </a:cubicBezTo>
                <a:cubicBezTo>
                  <a:pt x="34542" y="21670"/>
                  <a:pt x="31898" y="18244"/>
                  <a:pt x="29683" y="14772"/>
                </a:cubicBezTo>
                <a:cubicBezTo>
                  <a:pt x="27468" y="11300"/>
                  <a:pt x="20675" y="1"/>
                  <a:pt x="4879" y="4139"/>
                </a:cubicBezTo>
                <a:cubicBezTo>
                  <a:pt x="3002" y="4631"/>
                  <a:pt x="1138" y="5399"/>
                  <a:pt x="0" y="6783"/>
                </a:cubicBezTo>
                <a:lnTo>
                  <a:pt x="0" y="34790"/>
                </a:lnTo>
                <a:lnTo>
                  <a:pt x="72752" y="34795"/>
                </a:lnTo>
                <a:lnTo>
                  <a:pt x="72752" y="17473"/>
                </a:lnTo>
                <a:cubicBezTo>
                  <a:pt x="72493" y="17335"/>
                  <a:pt x="72216" y="17216"/>
                  <a:pt x="71918" y="17123"/>
                </a:cubicBezTo>
                <a:close/>
              </a:path>
            </a:pathLst>
          </a:custGeom>
          <a:gradFill>
            <a:gsLst>
              <a:gs pos="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35"/>
          <p:cNvPicPr preferRelativeResize="0"/>
          <p:nvPr/>
        </p:nvPicPr>
        <p:blipFill>
          <a:blip r:embed="rId2">
            <a:alphaModFix/>
          </a:blip>
          <a:stretch>
            <a:fillRect/>
          </a:stretch>
        </p:blipFill>
        <p:spPr>
          <a:xfrm rot="-7240642" flipH="1">
            <a:off x="-2485341" y="3335169"/>
            <a:ext cx="6719329" cy="1962009"/>
          </a:xfrm>
          <a:prstGeom prst="rect">
            <a:avLst/>
          </a:prstGeom>
          <a:noFill/>
          <a:ln>
            <a:noFill/>
          </a:ln>
        </p:spPr>
      </p:pic>
      <p:sp>
        <p:nvSpPr>
          <p:cNvPr id="240" name="Google Shape;240;p35"/>
          <p:cNvSpPr/>
          <p:nvPr/>
        </p:nvSpPr>
        <p:spPr>
          <a:xfrm rot="-9615094" flipH="1">
            <a:off x="6472904" y="-63154"/>
            <a:ext cx="2847478" cy="928268"/>
          </a:xfrm>
          <a:custGeom>
            <a:avLst/>
            <a:gdLst/>
            <a:ahLst/>
            <a:cxnLst/>
            <a:rect l="l" t="t" r="r" b="b"/>
            <a:pathLst>
              <a:path w="101679" h="33147" extrusionOk="0">
                <a:moveTo>
                  <a:pt x="0" y="20881"/>
                </a:moveTo>
                <a:cubicBezTo>
                  <a:pt x="1348" y="18666"/>
                  <a:pt x="2928" y="16593"/>
                  <a:pt x="4687" y="14687"/>
                </a:cubicBezTo>
                <a:cubicBezTo>
                  <a:pt x="5567" y="13735"/>
                  <a:pt x="6492" y="12824"/>
                  <a:pt x="7454" y="11955"/>
                </a:cubicBezTo>
                <a:cubicBezTo>
                  <a:pt x="7936" y="11521"/>
                  <a:pt x="8427" y="11097"/>
                  <a:pt x="8927" y="10683"/>
                </a:cubicBezTo>
                <a:lnTo>
                  <a:pt x="9303" y="10376"/>
                </a:lnTo>
                <a:lnTo>
                  <a:pt x="9683" y="10073"/>
                </a:lnTo>
                <a:lnTo>
                  <a:pt x="10066" y="9773"/>
                </a:lnTo>
                <a:cubicBezTo>
                  <a:pt x="10194" y="9674"/>
                  <a:pt x="10323" y="9576"/>
                  <a:pt x="10452" y="9477"/>
                </a:cubicBezTo>
                <a:cubicBezTo>
                  <a:pt x="12521" y="7914"/>
                  <a:pt x="14719" y="6520"/>
                  <a:pt x="17010" y="5305"/>
                </a:cubicBezTo>
                <a:cubicBezTo>
                  <a:pt x="18156" y="4697"/>
                  <a:pt x="19324" y="4133"/>
                  <a:pt x="20512" y="3612"/>
                </a:cubicBezTo>
                <a:cubicBezTo>
                  <a:pt x="21700" y="3093"/>
                  <a:pt x="22907" y="2617"/>
                  <a:pt x="24131" y="2186"/>
                </a:cubicBezTo>
                <a:cubicBezTo>
                  <a:pt x="24742" y="1970"/>
                  <a:pt x="25358" y="1766"/>
                  <a:pt x="25977" y="1573"/>
                </a:cubicBezTo>
                <a:cubicBezTo>
                  <a:pt x="26596" y="1380"/>
                  <a:pt x="27218" y="1199"/>
                  <a:pt x="27848" y="1040"/>
                </a:cubicBezTo>
                <a:cubicBezTo>
                  <a:pt x="29104" y="720"/>
                  <a:pt x="30381" y="477"/>
                  <a:pt x="31668" y="318"/>
                </a:cubicBezTo>
                <a:cubicBezTo>
                  <a:pt x="34242" y="0"/>
                  <a:pt x="36860" y="13"/>
                  <a:pt x="39426" y="388"/>
                </a:cubicBezTo>
                <a:cubicBezTo>
                  <a:pt x="40710" y="575"/>
                  <a:pt x="41980" y="852"/>
                  <a:pt x="43225" y="1217"/>
                </a:cubicBezTo>
                <a:cubicBezTo>
                  <a:pt x="44470" y="1582"/>
                  <a:pt x="45687" y="2038"/>
                  <a:pt x="46867" y="2578"/>
                </a:cubicBezTo>
                <a:cubicBezTo>
                  <a:pt x="49225" y="3658"/>
                  <a:pt x="51425" y="5084"/>
                  <a:pt x="53374" y="6797"/>
                </a:cubicBezTo>
                <a:cubicBezTo>
                  <a:pt x="54349" y="7653"/>
                  <a:pt x="55262" y="8578"/>
                  <a:pt x="56107" y="9563"/>
                </a:cubicBezTo>
                <a:lnTo>
                  <a:pt x="56265" y="9748"/>
                </a:lnTo>
                <a:cubicBezTo>
                  <a:pt x="56317" y="9809"/>
                  <a:pt x="56371" y="9871"/>
                  <a:pt x="56422" y="9933"/>
                </a:cubicBezTo>
                <a:lnTo>
                  <a:pt x="56733" y="10307"/>
                </a:lnTo>
                <a:lnTo>
                  <a:pt x="57352" y="11058"/>
                </a:lnTo>
                <a:cubicBezTo>
                  <a:pt x="57763" y="11558"/>
                  <a:pt x="58175" y="12058"/>
                  <a:pt x="58593" y="12554"/>
                </a:cubicBezTo>
                <a:cubicBezTo>
                  <a:pt x="59010" y="13050"/>
                  <a:pt x="59435" y="13540"/>
                  <a:pt x="59868" y="14023"/>
                </a:cubicBezTo>
                <a:lnTo>
                  <a:pt x="60032" y="14202"/>
                </a:lnTo>
                <a:lnTo>
                  <a:pt x="60114" y="14292"/>
                </a:lnTo>
                <a:lnTo>
                  <a:pt x="60196" y="14382"/>
                </a:lnTo>
                <a:lnTo>
                  <a:pt x="60362" y="14560"/>
                </a:lnTo>
                <a:lnTo>
                  <a:pt x="60528" y="14736"/>
                </a:lnTo>
                <a:lnTo>
                  <a:pt x="60612" y="14825"/>
                </a:lnTo>
                <a:lnTo>
                  <a:pt x="60696" y="14912"/>
                </a:lnTo>
                <a:lnTo>
                  <a:pt x="60866" y="15087"/>
                </a:lnTo>
                <a:lnTo>
                  <a:pt x="61036" y="15260"/>
                </a:lnTo>
                <a:lnTo>
                  <a:pt x="61122" y="15346"/>
                </a:lnTo>
                <a:lnTo>
                  <a:pt x="61208" y="15432"/>
                </a:lnTo>
                <a:lnTo>
                  <a:pt x="61381" y="15602"/>
                </a:lnTo>
                <a:lnTo>
                  <a:pt x="61557" y="15770"/>
                </a:lnTo>
                <a:lnTo>
                  <a:pt x="61644" y="15854"/>
                </a:lnTo>
                <a:lnTo>
                  <a:pt x="61733" y="15938"/>
                </a:lnTo>
                <a:lnTo>
                  <a:pt x="61911" y="16103"/>
                </a:lnTo>
                <a:lnTo>
                  <a:pt x="62091" y="16267"/>
                </a:lnTo>
                <a:lnTo>
                  <a:pt x="62181" y="16349"/>
                </a:lnTo>
                <a:lnTo>
                  <a:pt x="62272" y="16429"/>
                </a:lnTo>
                <a:lnTo>
                  <a:pt x="62455" y="16590"/>
                </a:lnTo>
                <a:lnTo>
                  <a:pt x="62640" y="16747"/>
                </a:lnTo>
                <a:lnTo>
                  <a:pt x="62732" y="16825"/>
                </a:lnTo>
                <a:lnTo>
                  <a:pt x="62826" y="16902"/>
                </a:lnTo>
                <a:lnTo>
                  <a:pt x="63014" y="17057"/>
                </a:lnTo>
                <a:lnTo>
                  <a:pt x="63204" y="17208"/>
                </a:lnTo>
                <a:lnTo>
                  <a:pt x="63300" y="17283"/>
                </a:lnTo>
                <a:lnTo>
                  <a:pt x="63397" y="17357"/>
                </a:lnTo>
                <a:lnTo>
                  <a:pt x="63590" y="17504"/>
                </a:lnTo>
                <a:lnTo>
                  <a:pt x="63786" y="17648"/>
                </a:lnTo>
                <a:lnTo>
                  <a:pt x="63884" y="17719"/>
                </a:lnTo>
                <a:lnTo>
                  <a:pt x="63984" y="17789"/>
                </a:lnTo>
                <a:lnTo>
                  <a:pt x="64182" y="17929"/>
                </a:lnTo>
                <a:lnTo>
                  <a:pt x="64384" y="18064"/>
                </a:lnTo>
                <a:lnTo>
                  <a:pt x="64486" y="18131"/>
                </a:lnTo>
                <a:lnTo>
                  <a:pt x="64588" y="18196"/>
                </a:lnTo>
                <a:lnTo>
                  <a:pt x="64793" y="18327"/>
                </a:lnTo>
                <a:cubicBezTo>
                  <a:pt x="64828" y="18347"/>
                  <a:pt x="64862" y="18370"/>
                  <a:pt x="64896" y="18390"/>
                </a:cubicBezTo>
                <a:lnTo>
                  <a:pt x="65001" y="18452"/>
                </a:lnTo>
                <a:cubicBezTo>
                  <a:pt x="65142" y="18533"/>
                  <a:pt x="65280" y="18618"/>
                  <a:pt x="65424" y="18692"/>
                </a:cubicBezTo>
                <a:lnTo>
                  <a:pt x="65639" y="18807"/>
                </a:lnTo>
                <a:cubicBezTo>
                  <a:pt x="65674" y="18826"/>
                  <a:pt x="65711" y="18844"/>
                  <a:pt x="65747" y="18861"/>
                </a:cubicBezTo>
                <a:lnTo>
                  <a:pt x="65856" y="18915"/>
                </a:lnTo>
                <a:lnTo>
                  <a:pt x="66075" y="19021"/>
                </a:lnTo>
                <a:lnTo>
                  <a:pt x="66297" y="19119"/>
                </a:lnTo>
                <a:lnTo>
                  <a:pt x="66408" y="19168"/>
                </a:lnTo>
                <a:cubicBezTo>
                  <a:pt x="66426" y="19175"/>
                  <a:pt x="66445" y="19184"/>
                  <a:pt x="66463" y="19192"/>
                </a:cubicBezTo>
                <a:lnTo>
                  <a:pt x="66520" y="19214"/>
                </a:lnTo>
                <a:lnTo>
                  <a:pt x="66746" y="19303"/>
                </a:lnTo>
                <a:lnTo>
                  <a:pt x="66803" y="19325"/>
                </a:lnTo>
                <a:cubicBezTo>
                  <a:pt x="66821" y="19332"/>
                  <a:pt x="66841" y="19340"/>
                  <a:pt x="66859" y="19347"/>
                </a:cubicBezTo>
                <a:lnTo>
                  <a:pt x="66974" y="19386"/>
                </a:lnTo>
                <a:lnTo>
                  <a:pt x="67204" y="19466"/>
                </a:lnTo>
                <a:cubicBezTo>
                  <a:pt x="67281" y="19491"/>
                  <a:pt x="67359" y="19513"/>
                  <a:pt x="67436" y="19537"/>
                </a:cubicBezTo>
                <a:lnTo>
                  <a:pt x="67552" y="19572"/>
                </a:lnTo>
                <a:cubicBezTo>
                  <a:pt x="67572" y="19577"/>
                  <a:pt x="67592" y="19583"/>
                  <a:pt x="67611" y="19588"/>
                </a:cubicBezTo>
                <a:lnTo>
                  <a:pt x="67670" y="19604"/>
                </a:lnTo>
                <a:cubicBezTo>
                  <a:pt x="67827" y="19644"/>
                  <a:pt x="67983" y="19687"/>
                  <a:pt x="68142" y="19718"/>
                </a:cubicBezTo>
                <a:lnTo>
                  <a:pt x="68261" y="19744"/>
                </a:lnTo>
                <a:lnTo>
                  <a:pt x="68321" y="19756"/>
                </a:lnTo>
                <a:cubicBezTo>
                  <a:pt x="68340" y="19761"/>
                  <a:pt x="68360" y="19765"/>
                  <a:pt x="68380" y="19768"/>
                </a:cubicBezTo>
                <a:lnTo>
                  <a:pt x="68619" y="19810"/>
                </a:lnTo>
                <a:cubicBezTo>
                  <a:pt x="68659" y="19816"/>
                  <a:pt x="68699" y="19824"/>
                  <a:pt x="68739" y="19829"/>
                </a:cubicBezTo>
                <a:lnTo>
                  <a:pt x="68860" y="19846"/>
                </a:lnTo>
                <a:lnTo>
                  <a:pt x="69100" y="19877"/>
                </a:lnTo>
                <a:lnTo>
                  <a:pt x="69342" y="19900"/>
                </a:lnTo>
                <a:lnTo>
                  <a:pt x="69463" y="19910"/>
                </a:lnTo>
                <a:cubicBezTo>
                  <a:pt x="69503" y="19913"/>
                  <a:pt x="69544" y="19916"/>
                  <a:pt x="69585" y="19918"/>
                </a:cubicBezTo>
                <a:lnTo>
                  <a:pt x="69827" y="19932"/>
                </a:lnTo>
                <a:cubicBezTo>
                  <a:pt x="69907" y="19935"/>
                  <a:pt x="69989" y="19935"/>
                  <a:pt x="70070" y="19937"/>
                </a:cubicBezTo>
                <a:lnTo>
                  <a:pt x="70191" y="19939"/>
                </a:lnTo>
                <a:lnTo>
                  <a:pt x="70222" y="19940"/>
                </a:lnTo>
                <a:lnTo>
                  <a:pt x="70252" y="19940"/>
                </a:lnTo>
                <a:lnTo>
                  <a:pt x="70313" y="19939"/>
                </a:lnTo>
                <a:lnTo>
                  <a:pt x="70555" y="19936"/>
                </a:lnTo>
                <a:cubicBezTo>
                  <a:pt x="70597" y="19936"/>
                  <a:pt x="70637" y="19933"/>
                  <a:pt x="70677" y="19932"/>
                </a:cubicBezTo>
                <a:lnTo>
                  <a:pt x="70798" y="19926"/>
                </a:lnTo>
                <a:lnTo>
                  <a:pt x="70919" y="19921"/>
                </a:lnTo>
                <a:cubicBezTo>
                  <a:pt x="70940" y="19920"/>
                  <a:pt x="70961" y="19919"/>
                  <a:pt x="70980" y="19918"/>
                </a:cubicBezTo>
                <a:lnTo>
                  <a:pt x="71041" y="19913"/>
                </a:lnTo>
                <a:lnTo>
                  <a:pt x="71283" y="19895"/>
                </a:lnTo>
                <a:lnTo>
                  <a:pt x="71344" y="19891"/>
                </a:lnTo>
                <a:lnTo>
                  <a:pt x="71404" y="19885"/>
                </a:lnTo>
                <a:lnTo>
                  <a:pt x="71525" y="19872"/>
                </a:lnTo>
                <a:lnTo>
                  <a:pt x="71645" y="19860"/>
                </a:lnTo>
                <a:cubicBezTo>
                  <a:pt x="71687" y="19856"/>
                  <a:pt x="71727" y="19852"/>
                  <a:pt x="71767" y="19847"/>
                </a:cubicBezTo>
                <a:lnTo>
                  <a:pt x="72007" y="19816"/>
                </a:lnTo>
                <a:cubicBezTo>
                  <a:pt x="72048" y="19811"/>
                  <a:pt x="72088" y="19805"/>
                  <a:pt x="72128" y="19800"/>
                </a:cubicBezTo>
                <a:lnTo>
                  <a:pt x="72248" y="19782"/>
                </a:lnTo>
                <a:lnTo>
                  <a:pt x="72489" y="19746"/>
                </a:lnTo>
                <a:lnTo>
                  <a:pt x="72728" y="19705"/>
                </a:lnTo>
                <a:cubicBezTo>
                  <a:pt x="72809" y="19691"/>
                  <a:pt x="72888" y="19678"/>
                  <a:pt x="72968" y="19662"/>
                </a:cubicBezTo>
                <a:lnTo>
                  <a:pt x="73207" y="19616"/>
                </a:lnTo>
                <a:lnTo>
                  <a:pt x="73266" y="19605"/>
                </a:lnTo>
                <a:lnTo>
                  <a:pt x="73326" y="19593"/>
                </a:lnTo>
                <a:lnTo>
                  <a:pt x="73444" y="19569"/>
                </a:lnTo>
                <a:cubicBezTo>
                  <a:pt x="74080" y="19438"/>
                  <a:pt x="74710" y="19286"/>
                  <a:pt x="75339" y="19127"/>
                </a:cubicBezTo>
                <a:cubicBezTo>
                  <a:pt x="76594" y="18806"/>
                  <a:pt x="77847" y="18468"/>
                  <a:pt x="79106" y="18157"/>
                </a:cubicBezTo>
                <a:cubicBezTo>
                  <a:pt x="80364" y="17847"/>
                  <a:pt x="81632" y="17566"/>
                  <a:pt x="82914" y="17368"/>
                </a:cubicBezTo>
                <a:cubicBezTo>
                  <a:pt x="83556" y="17270"/>
                  <a:pt x="84199" y="17194"/>
                  <a:pt x="84846" y="17149"/>
                </a:cubicBezTo>
                <a:cubicBezTo>
                  <a:pt x="85493" y="17104"/>
                  <a:pt x="86143" y="17090"/>
                  <a:pt x="86791" y="17118"/>
                </a:cubicBezTo>
                <a:cubicBezTo>
                  <a:pt x="87439" y="17145"/>
                  <a:pt x="88086" y="17217"/>
                  <a:pt x="88722" y="17337"/>
                </a:cubicBezTo>
                <a:cubicBezTo>
                  <a:pt x="89041" y="17398"/>
                  <a:pt x="89358" y="17471"/>
                  <a:pt x="89669" y="17557"/>
                </a:cubicBezTo>
                <a:cubicBezTo>
                  <a:pt x="89982" y="17645"/>
                  <a:pt x="90291" y="17746"/>
                  <a:pt x="90595" y="17860"/>
                </a:cubicBezTo>
                <a:cubicBezTo>
                  <a:pt x="90898" y="17973"/>
                  <a:pt x="91197" y="18100"/>
                  <a:pt x="91489" y="18241"/>
                </a:cubicBezTo>
                <a:cubicBezTo>
                  <a:pt x="91782" y="18382"/>
                  <a:pt x="92067" y="18536"/>
                  <a:pt x="92345" y="18703"/>
                </a:cubicBezTo>
                <a:lnTo>
                  <a:pt x="92449" y="18766"/>
                </a:lnTo>
                <a:cubicBezTo>
                  <a:pt x="92484" y="18785"/>
                  <a:pt x="92518" y="18808"/>
                  <a:pt x="92553" y="18830"/>
                </a:cubicBezTo>
                <a:lnTo>
                  <a:pt x="92655" y="18895"/>
                </a:lnTo>
                <a:cubicBezTo>
                  <a:pt x="92690" y="18917"/>
                  <a:pt x="92724" y="18939"/>
                  <a:pt x="92758" y="18961"/>
                </a:cubicBezTo>
                <a:lnTo>
                  <a:pt x="92959" y="19097"/>
                </a:lnTo>
                <a:lnTo>
                  <a:pt x="93158" y="19238"/>
                </a:lnTo>
                <a:cubicBezTo>
                  <a:pt x="93420" y="19428"/>
                  <a:pt x="93675" y="19629"/>
                  <a:pt x="93923" y="19838"/>
                </a:cubicBezTo>
                <a:lnTo>
                  <a:pt x="94106" y="19999"/>
                </a:lnTo>
                <a:lnTo>
                  <a:pt x="94151" y="20039"/>
                </a:lnTo>
                <a:lnTo>
                  <a:pt x="94196" y="20080"/>
                </a:lnTo>
                <a:lnTo>
                  <a:pt x="94285" y="20162"/>
                </a:lnTo>
                <a:lnTo>
                  <a:pt x="94464" y="20328"/>
                </a:lnTo>
                <a:lnTo>
                  <a:pt x="94508" y="20369"/>
                </a:lnTo>
                <a:lnTo>
                  <a:pt x="94551" y="20411"/>
                </a:lnTo>
                <a:lnTo>
                  <a:pt x="94639" y="20497"/>
                </a:lnTo>
                <a:lnTo>
                  <a:pt x="94811" y="20667"/>
                </a:lnTo>
                <a:lnTo>
                  <a:pt x="94855" y="20710"/>
                </a:lnTo>
                <a:lnTo>
                  <a:pt x="94897" y="20754"/>
                </a:lnTo>
                <a:lnTo>
                  <a:pt x="94981" y="20842"/>
                </a:lnTo>
                <a:lnTo>
                  <a:pt x="95150" y="21017"/>
                </a:lnTo>
                <a:cubicBezTo>
                  <a:pt x="95178" y="21046"/>
                  <a:pt x="95205" y="21077"/>
                  <a:pt x="95232" y="21106"/>
                </a:cubicBezTo>
                <a:lnTo>
                  <a:pt x="95313" y="21197"/>
                </a:lnTo>
                <a:cubicBezTo>
                  <a:pt x="95750" y="21676"/>
                  <a:pt x="96160" y="22180"/>
                  <a:pt x="96544" y="22703"/>
                </a:cubicBezTo>
                <a:cubicBezTo>
                  <a:pt x="97313" y="23747"/>
                  <a:pt x="97980" y="24864"/>
                  <a:pt x="98579" y="26014"/>
                </a:cubicBezTo>
                <a:cubicBezTo>
                  <a:pt x="99178" y="27164"/>
                  <a:pt x="99711" y="28347"/>
                  <a:pt x="100214" y="29542"/>
                </a:cubicBezTo>
                <a:cubicBezTo>
                  <a:pt x="100718" y="30737"/>
                  <a:pt x="101192" y="31945"/>
                  <a:pt x="101678" y="33146"/>
                </a:cubicBezTo>
                <a:cubicBezTo>
                  <a:pt x="101191" y="31945"/>
                  <a:pt x="100716" y="30737"/>
                  <a:pt x="100212" y="29544"/>
                </a:cubicBezTo>
                <a:cubicBezTo>
                  <a:pt x="99708" y="28348"/>
                  <a:pt x="99175" y="27166"/>
                  <a:pt x="98574" y="26016"/>
                </a:cubicBezTo>
                <a:cubicBezTo>
                  <a:pt x="97975" y="24866"/>
                  <a:pt x="97307" y="23750"/>
                  <a:pt x="96538" y="22707"/>
                </a:cubicBezTo>
                <a:cubicBezTo>
                  <a:pt x="96155" y="22184"/>
                  <a:pt x="95745" y="21680"/>
                  <a:pt x="95308" y="21202"/>
                </a:cubicBezTo>
                <a:lnTo>
                  <a:pt x="95226" y="21112"/>
                </a:lnTo>
                <a:cubicBezTo>
                  <a:pt x="95199" y="21082"/>
                  <a:pt x="95172" y="21052"/>
                  <a:pt x="95144" y="21023"/>
                </a:cubicBezTo>
                <a:lnTo>
                  <a:pt x="94975" y="20847"/>
                </a:lnTo>
                <a:lnTo>
                  <a:pt x="94892" y="20760"/>
                </a:lnTo>
                <a:lnTo>
                  <a:pt x="94850" y="20716"/>
                </a:lnTo>
                <a:lnTo>
                  <a:pt x="94806" y="20673"/>
                </a:lnTo>
                <a:lnTo>
                  <a:pt x="94633" y="20503"/>
                </a:lnTo>
                <a:lnTo>
                  <a:pt x="94546" y="20417"/>
                </a:lnTo>
                <a:lnTo>
                  <a:pt x="94502" y="20375"/>
                </a:lnTo>
                <a:lnTo>
                  <a:pt x="94458" y="20334"/>
                </a:lnTo>
                <a:lnTo>
                  <a:pt x="94280" y="20169"/>
                </a:lnTo>
                <a:lnTo>
                  <a:pt x="94190" y="20086"/>
                </a:lnTo>
                <a:lnTo>
                  <a:pt x="94145" y="20045"/>
                </a:lnTo>
                <a:lnTo>
                  <a:pt x="94100" y="20005"/>
                </a:lnTo>
                <a:lnTo>
                  <a:pt x="93917" y="19845"/>
                </a:lnTo>
                <a:cubicBezTo>
                  <a:pt x="93670" y="19636"/>
                  <a:pt x="93415" y="19435"/>
                  <a:pt x="93153" y="19245"/>
                </a:cubicBezTo>
                <a:lnTo>
                  <a:pt x="92954" y="19104"/>
                </a:lnTo>
                <a:lnTo>
                  <a:pt x="92753" y="18968"/>
                </a:lnTo>
                <a:cubicBezTo>
                  <a:pt x="92719" y="18946"/>
                  <a:pt x="92685" y="18924"/>
                  <a:pt x="92651" y="18903"/>
                </a:cubicBezTo>
                <a:lnTo>
                  <a:pt x="92548" y="18838"/>
                </a:lnTo>
                <a:cubicBezTo>
                  <a:pt x="92513" y="18816"/>
                  <a:pt x="92480" y="18794"/>
                  <a:pt x="92445" y="18773"/>
                </a:cubicBezTo>
                <a:lnTo>
                  <a:pt x="92340" y="18711"/>
                </a:lnTo>
                <a:cubicBezTo>
                  <a:pt x="92063" y="18545"/>
                  <a:pt x="91778" y="18390"/>
                  <a:pt x="91486" y="18249"/>
                </a:cubicBezTo>
                <a:cubicBezTo>
                  <a:pt x="91194" y="18110"/>
                  <a:pt x="90894" y="17982"/>
                  <a:pt x="90591" y="17869"/>
                </a:cubicBezTo>
                <a:cubicBezTo>
                  <a:pt x="90287" y="17755"/>
                  <a:pt x="89980" y="17654"/>
                  <a:pt x="89667" y="17568"/>
                </a:cubicBezTo>
                <a:cubicBezTo>
                  <a:pt x="89356" y="17480"/>
                  <a:pt x="89039" y="17408"/>
                  <a:pt x="88721" y="17348"/>
                </a:cubicBezTo>
                <a:cubicBezTo>
                  <a:pt x="88085" y="17227"/>
                  <a:pt x="87438" y="17155"/>
                  <a:pt x="86791" y="17129"/>
                </a:cubicBezTo>
                <a:cubicBezTo>
                  <a:pt x="86143" y="17101"/>
                  <a:pt x="85494" y="17115"/>
                  <a:pt x="84847" y="17159"/>
                </a:cubicBezTo>
                <a:cubicBezTo>
                  <a:pt x="84201" y="17206"/>
                  <a:pt x="83557" y="17282"/>
                  <a:pt x="82916" y="17379"/>
                </a:cubicBezTo>
                <a:cubicBezTo>
                  <a:pt x="81634" y="17577"/>
                  <a:pt x="80367" y="17859"/>
                  <a:pt x="79109" y="18169"/>
                </a:cubicBezTo>
                <a:cubicBezTo>
                  <a:pt x="77850" y="18479"/>
                  <a:pt x="76598" y="18818"/>
                  <a:pt x="75342" y="19139"/>
                </a:cubicBezTo>
                <a:cubicBezTo>
                  <a:pt x="74713" y="19298"/>
                  <a:pt x="74083" y="19451"/>
                  <a:pt x="73447" y="19581"/>
                </a:cubicBezTo>
                <a:lnTo>
                  <a:pt x="73328" y="19606"/>
                </a:lnTo>
                <a:lnTo>
                  <a:pt x="73269" y="19618"/>
                </a:lnTo>
                <a:lnTo>
                  <a:pt x="73209" y="19630"/>
                </a:lnTo>
                <a:lnTo>
                  <a:pt x="72970" y="19675"/>
                </a:lnTo>
                <a:cubicBezTo>
                  <a:pt x="72891" y="19690"/>
                  <a:pt x="72811" y="19704"/>
                  <a:pt x="72730" y="19718"/>
                </a:cubicBezTo>
                <a:lnTo>
                  <a:pt x="72491" y="19759"/>
                </a:lnTo>
                <a:lnTo>
                  <a:pt x="72250" y="19795"/>
                </a:lnTo>
                <a:lnTo>
                  <a:pt x="72130" y="19813"/>
                </a:lnTo>
                <a:cubicBezTo>
                  <a:pt x="72090" y="19819"/>
                  <a:pt x="72050" y="19824"/>
                  <a:pt x="72010" y="19829"/>
                </a:cubicBezTo>
                <a:lnTo>
                  <a:pt x="71769" y="19860"/>
                </a:lnTo>
                <a:cubicBezTo>
                  <a:pt x="71729" y="19865"/>
                  <a:pt x="71688" y="19868"/>
                  <a:pt x="71648" y="19873"/>
                </a:cubicBezTo>
                <a:lnTo>
                  <a:pt x="71526" y="19886"/>
                </a:lnTo>
                <a:lnTo>
                  <a:pt x="71406" y="19898"/>
                </a:lnTo>
                <a:lnTo>
                  <a:pt x="71345" y="19904"/>
                </a:lnTo>
                <a:lnTo>
                  <a:pt x="71285" y="19908"/>
                </a:lnTo>
                <a:lnTo>
                  <a:pt x="71042" y="19927"/>
                </a:lnTo>
                <a:lnTo>
                  <a:pt x="70981" y="19931"/>
                </a:lnTo>
                <a:cubicBezTo>
                  <a:pt x="70961" y="19932"/>
                  <a:pt x="70941" y="19933"/>
                  <a:pt x="70920" y="19934"/>
                </a:cubicBezTo>
                <a:lnTo>
                  <a:pt x="70799" y="19939"/>
                </a:lnTo>
                <a:lnTo>
                  <a:pt x="70678" y="19945"/>
                </a:lnTo>
                <a:cubicBezTo>
                  <a:pt x="70637" y="19946"/>
                  <a:pt x="70597" y="19949"/>
                  <a:pt x="70556" y="19949"/>
                </a:cubicBezTo>
                <a:lnTo>
                  <a:pt x="70313" y="19953"/>
                </a:lnTo>
                <a:lnTo>
                  <a:pt x="70252" y="19954"/>
                </a:lnTo>
                <a:lnTo>
                  <a:pt x="70221" y="19954"/>
                </a:lnTo>
                <a:lnTo>
                  <a:pt x="70191" y="19953"/>
                </a:lnTo>
                <a:lnTo>
                  <a:pt x="70069" y="19950"/>
                </a:lnTo>
                <a:cubicBezTo>
                  <a:pt x="69989" y="19948"/>
                  <a:pt x="69907" y="19948"/>
                  <a:pt x="69826" y="19945"/>
                </a:cubicBezTo>
                <a:lnTo>
                  <a:pt x="69584" y="19931"/>
                </a:lnTo>
                <a:cubicBezTo>
                  <a:pt x="69542" y="19929"/>
                  <a:pt x="69502" y="19928"/>
                  <a:pt x="69462" y="19924"/>
                </a:cubicBezTo>
                <a:lnTo>
                  <a:pt x="69341" y="19913"/>
                </a:lnTo>
                <a:lnTo>
                  <a:pt x="69098" y="19891"/>
                </a:lnTo>
                <a:lnTo>
                  <a:pt x="68857" y="19859"/>
                </a:lnTo>
                <a:lnTo>
                  <a:pt x="68736" y="19843"/>
                </a:lnTo>
                <a:cubicBezTo>
                  <a:pt x="68696" y="19837"/>
                  <a:pt x="68657" y="19829"/>
                  <a:pt x="68617" y="19823"/>
                </a:cubicBezTo>
                <a:lnTo>
                  <a:pt x="68377" y="19782"/>
                </a:lnTo>
                <a:cubicBezTo>
                  <a:pt x="68357" y="19779"/>
                  <a:pt x="68337" y="19775"/>
                  <a:pt x="68318" y="19769"/>
                </a:cubicBezTo>
                <a:lnTo>
                  <a:pt x="68258" y="19757"/>
                </a:lnTo>
                <a:lnTo>
                  <a:pt x="68139" y="19731"/>
                </a:lnTo>
                <a:cubicBezTo>
                  <a:pt x="67979" y="19701"/>
                  <a:pt x="67823" y="19657"/>
                  <a:pt x="67666" y="19617"/>
                </a:cubicBezTo>
                <a:lnTo>
                  <a:pt x="67607" y="19602"/>
                </a:lnTo>
                <a:cubicBezTo>
                  <a:pt x="67587" y="19597"/>
                  <a:pt x="67568" y="19591"/>
                  <a:pt x="67548" y="19585"/>
                </a:cubicBezTo>
                <a:lnTo>
                  <a:pt x="67432" y="19549"/>
                </a:lnTo>
                <a:cubicBezTo>
                  <a:pt x="67355" y="19526"/>
                  <a:pt x="67277" y="19504"/>
                  <a:pt x="67200" y="19478"/>
                </a:cubicBezTo>
                <a:lnTo>
                  <a:pt x="66969" y="19399"/>
                </a:lnTo>
                <a:lnTo>
                  <a:pt x="66854" y="19359"/>
                </a:lnTo>
                <a:cubicBezTo>
                  <a:pt x="66836" y="19353"/>
                  <a:pt x="66816" y="19345"/>
                  <a:pt x="66798" y="19338"/>
                </a:cubicBezTo>
                <a:lnTo>
                  <a:pt x="66741" y="19316"/>
                </a:lnTo>
                <a:lnTo>
                  <a:pt x="66515" y="19226"/>
                </a:lnTo>
                <a:lnTo>
                  <a:pt x="66458" y="19205"/>
                </a:lnTo>
                <a:cubicBezTo>
                  <a:pt x="66440" y="19197"/>
                  <a:pt x="66421" y="19188"/>
                  <a:pt x="66403" y="19180"/>
                </a:cubicBezTo>
                <a:lnTo>
                  <a:pt x="66291" y="19131"/>
                </a:lnTo>
                <a:lnTo>
                  <a:pt x="66068" y="19033"/>
                </a:lnTo>
                <a:lnTo>
                  <a:pt x="65849" y="18927"/>
                </a:lnTo>
                <a:lnTo>
                  <a:pt x="65740" y="18874"/>
                </a:lnTo>
                <a:cubicBezTo>
                  <a:pt x="65703" y="18856"/>
                  <a:pt x="65666" y="18839"/>
                  <a:pt x="65631" y="18819"/>
                </a:cubicBezTo>
                <a:lnTo>
                  <a:pt x="65416" y="18704"/>
                </a:lnTo>
                <a:cubicBezTo>
                  <a:pt x="65272" y="18630"/>
                  <a:pt x="65134" y="18545"/>
                  <a:pt x="64994" y="18464"/>
                </a:cubicBezTo>
                <a:lnTo>
                  <a:pt x="64889" y="18403"/>
                </a:lnTo>
                <a:cubicBezTo>
                  <a:pt x="64854" y="18382"/>
                  <a:pt x="64820" y="18360"/>
                  <a:pt x="64785" y="18338"/>
                </a:cubicBezTo>
                <a:lnTo>
                  <a:pt x="64579" y="18208"/>
                </a:lnTo>
                <a:lnTo>
                  <a:pt x="64476" y="18144"/>
                </a:lnTo>
                <a:lnTo>
                  <a:pt x="64376" y="18076"/>
                </a:lnTo>
                <a:lnTo>
                  <a:pt x="64174" y="17940"/>
                </a:lnTo>
                <a:lnTo>
                  <a:pt x="63975" y="17800"/>
                </a:lnTo>
                <a:lnTo>
                  <a:pt x="63875" y="17731"/>
                </a:lnTo>
                <a:lnTo>
                  <a:pt x="63777" y="17659"/>
                </a:lnTo>
                <a:lnTo>
                  <a:pt x="63581" y="17515"/>
                </a:lnTo>
                <a:lnTo>
                  <a:pt x="63387" y="17368"/>
                </a:lnTo>
                <a:lnTo>
                  <a:pt x="63291" y="17294"/>
                </a:lnTo>
                <a:lnTo>
                  <a:pt x="63195" y="17219"/>
                </a:lnTo>
                <a:lnTo>
                  <a:pt x="63005" y="17068"/>
                </a:lnTo>
                <a:lnTo>
                  <a:pt x="62817" y="16914"/>
                </a:lnTo>
                <a:lnTo>
                  <a:pt x="62722" y="16836"/>
                </a:lnTo>
                <a:lnTo>
                  <a:pt x="62629" y="16757"/>
                </a:lnTo>
                <a:lnTo>
                  <a:pt x="62444" y="16600"/>
                </a:lnTo>
                <a:lnTo>
                  <a:pt x="62262" y="16439"/>
                </a:lnTo>
                <a:lnTo>
                  <a:pt x="62171" y="16359"/>
                </a:lnTo>
                <a:lnTo>
                  <a:pt x="62080" y="16278"/>
                </a:lnTo>
                <a:lnTo>
                  <a:pt x="61900" y="16115"/>
                </a:lnTo>
                <a:lnTo>
                  <a:pt x="61722" y="15948"/>
                </a:lnTo>
                <a:lnTo>
                  <a:pt x="61634" y="15866"/>
                </a:lnTo>
                <a:lnTo>
                  <a:pt x="61545" y="15781"/>
                </a:lnTo>
                <a:lnTo>
                  <a:pt x="61371" y="15613"/>
                </a:lnTo>
                <a:lnTo>
                  <a:pt x="61198" y="15442"/>
                </a:lnTo>
                <a:lnTo>
                  <a:pt x="61110" y="15357"/>
                </a:lnTo>
                <a:lnTo>
                  <a:pt x="61025" y="15270"/>
                </a:lnTo>
                <a:lnTo>
                  <a:pt x="60854" y="15097"/>
                </a:lnTo>
                <a:lnTo>
                  <a:pt x="60686" y="14923"/>
                </a:lnTo>
                <a:lnTo>
                  <a:pt x="60600" y="14835"/>
                </a:lnTo>
                <a:lnTo>
                  <a:pt x="60517" y="14747"/>
                </a:lnTo>
                <a:lnTo>
                  <a:pt x="60350" y="14570"/>
                </a:lnTo>
                <a:lnTo>
                  <a:pt x="60185" y="14392"/>
                </a:lnTo>
                <a:lnTo>
                  <a:pt x="60103" y="14302"/>
                </a:lnTo>
                <a:lnTo>
                  <a:pt x="60020" y="14212"/>
                </a:lnTo>
                <a:lnTo>
                  <a:pt x="59857" y="14033"/>
                </a:lnTo>
                <a:cubicBezTo>
                  <a:pt x="59423" y="13551"/>
                  <a:pt x="58998" y="13060"/>
                  <a:pt x="58581" y="12564"/>
                </a:cubicBezTo>
                <a:cubicBezTo>
                  <a:pt x="58163" y="12069"/>
                  <a:pt x="57751" y="11568"/>
                  <a:pt x="57338" y="11068"/>
                </a:cubicBezTo>
                <a:lnTo>
                  <a:pt x="56719" y="10317"/>
                </a:lnTo>
                <a:lnTo>
                  <a:pt x="56409" y="9943"/>
                </a:lnTo>
                <a:cubicBezTo>
                  <a:pt x="56357" y="9881"/>
                  <a:pt x="56305" y="9820"/>
                  <a:pt x="56251" y="9758"/>
                </a:cubicBezTo>
                <a:lnTo>
                  <a:pt x="56094" y="9573"/>
                </a:lnTo>
                <a:cubicBezTo>
                  <a:pt x="55249" y="8590"/>
                  <a:pt x="54336" y="7665"/>
                  <a:pt x="53362" y="6809"/>
                </a:cubicBezTo>
                <a:cubicBezTo>
                  <a:pt x="51416" y="5098"/>
                  <a:pt x="49217" y="3673"/>
                  <a:pt x="46860" y="2592"/>
                </a:cubicBezTo>
                <a:cubicBezTo>
                  <a:pt x="45681" y="2052"/>
                  <a:pt x="44465" y="1597"/>
                  <a:pt x="43220" y="1231"/>
                </a:cubicBezTo>
                <a:cubicBezTo>
                  <a:pt x="41977" y="866"/>
                  <a:pt x="40707" y="590"/>
                  <a:pt x="39424" y="402"/>
                </a:cubicBezTo>
                <a:cubicBezTo>
                  <a:pt x="36859" y="27"/>
                  <a:pt x="34242" y="14"/>
                  <a:pt x="31670" y="331"/>
                </a:cubicBezTo>
                <a:cubicBezTo>
                  <a:pt x="30383" y="490"/>
                  <a:pt x="29107" y="733"/>
                  <a:pt x="27851" y="1052"/>
                </a:cubicBezTo>
                <a:cubicBezTo>
                  <a:pt x="27222" y="1211"/>
                  <a:pt x="26599" y="1392"/>
                  <a:pt x="25981" y="1585"/>
                </a:cubicBezTo>
                <a:cubicBezTo>
                  <a:pt x="25362" y="1777"/>
                  <a:pt x="24746" y="1981"/>
                  <a:pt x="24135" y="2197"/>
                </a:cubicBezTo>
                <a:cubicBezTo>
                  <a:pt x="22912" y="2628"/>
                  <a:pt x="21705" y="3103"/>
                  <a:pt x="20517" y="3622"/>
                </a:cubicBezTo>
                <a:cubicBezTo>
                  <a:pt x="19328" y="4142"/>
                  <a:pt x="18161" y="4706"/>
                  <a:pt x="17015" y="5314"/>
                </a:cubicBezTo>
                <a:cubicBezTo>
                  <a:pt x="14724" y="6529"/>
                  <a:pt x="12527" y="7921"/>
                  <a:pt x="10458" y="9484"/>
                </a:cubicBezTo>
                <a:cubicBezTo>
                  <a:pt x="10329" y="9582"/>
                  <a:pt x="10200" y="9680"/>
                  <a:pt x="10072" y="9780"/>
                </a:cubicBezTo>
                <a:lnTo>
                  <a:pt x="9688" y="10079"/>
                </a:lnTo>
                <a:lnTo>
                  <a:pt x="9308" y="10382"/>
                </a:lnTo>
                <a:lnTo>
                  <a:pt x="8931" y="10690"/>
                </a:lnTo>
                <a:cubicBezTo>
                  <a:pt x="8431" y="11102"/>
                  <a:pt x="7941" y="11526"/>
                  <a:pt x="7458" y="11960"/>
                </a:cubicBezTo>
                <a:cubicBezTo>
                  <a:pt x="6496" y="12828"/>
                  <a:pt x="5570" y="13738"/>
                  <a:pt x="4690" y="14689"/>
                </a:cubicBezTo>
                <a:cubicBezTo>
                  <a:pt x="2930" y="16595"/>
                  <a:pt x="1350" y="18666"/>
                  <a:pt x="0" y="20881"/>
                </a:cubicBezTo>
                <a:close/>
              </a:path>
            </a:pathLst>
          </a:cu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rot="-5400000">
            <a:off x="6131075" y="2358122"/>
            <a:ext cx="4687098" cy="2180379"/>
          </a:xfrm>
          <a:custGeom>
            <a:avLst/>
            <a:gdLst/>
            <a:ahLst/>
            <a:cxnLst/>
            <a:rect l="l" t="t" r="r" b="b"/>
            <a:pathLst>
              <a:path w="88876" h="41344" extrusionOk="0">
                <a:moveTo>
                  <a:pt x="1104" y="41344"/>
                </a:moveTo>
                <a:lnTo>
                  <a:pt x="88415" y="41344"/>
                </a:lnTo>
                <a:cubicBezTo>
                  <a:pt x="88876" y="35784"/>
                  <a:pt x="88743" y="30327"/>
                  <a:pt x="85530" y="26145"/>
                </a:cubicBezTo>
                <a:cubicBezTo>
                  <a:pt x="78148" y="16534"/>
                  <a:pt x="69741" y="24740"/>
                  <a:pt x="62593" y="26718"/>
                </a:cubicBezTo>
                <a:cubicBezTo>
                  <a:pt x="50810" y="29976"/>
                  <a:pt x="45321" y="20987"/>
                  <a:pt x="40240" y="15006"/>
                </a:cubicBezTo>
                <a:cubicBezTo>
                  <a:pt x="36611" y="10735"/>
                  <a:pt x="34250" y="5988"/>
                  <a:pt x="29044" y="3455"/>
                </a:cubicBezTo>
                <a:cubicBezTo>
                  <a:pt x="21948" y="0"/>
                  <a:pt x="13083" y="1891"/>
                  <a:pt x="6759" y="6612"/>
                </a:cubicBezTo>
                <a:cubicBezTo>
                  <a:pt x="4056" y="8629"/>
                  <a:pt x="1641" y="11246"/>
                  <a:pt x="676" y="14477"/>
                </a:cubicBezTo>
                <a:cubicBezTo>
                  <a:pt x="605" y="14715"/>
                  <a:pt x="542" y="14956"/>
                  <a:pt x="487" y="15197"/>
                </a:cubicBezTo>
                <a:cubicBezTo>
                  <a:pt x="0" y="17324"/>
                  <a:pt x="96" y="19559"/>
                  <a:pt x="198" y="21748"/>
                </a:cubicBezTo>
                <a:cubicBezTo>
                  <a:pt x="500" y="28280"/>
                  <a:pt x="802" y="34812"/>
                  <a:pt x="1104" y="41344"/>
                </a:cubicBezTo>
                <a:close/>
              </a:path>
            </a:pathLst>
          </a:custGeom>
          <a:gradFill>
            <a:gsLst>
              <a:gs pos="0">
                <a:srgbClr val="5ABDD2"/>
              </a:gs>
              <a:gs pos="100000">
                <a:srgbClr val="4DA7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4"/>
        </a:solidFill>
        <a:effectLst/>
      </p:bgPr>
    </p:bg>
    <p:spTree>
      <p:nvGrpSpPr>
        <p:cNvPr id="1" name="Shape 242"/>
        <p:cNvGrpSpPr/>
        <p:nvPr/>
      </p:nvGrpSpPr>
      <p:grpSpPr>
        <a:xfrm>
          <a:off x="0" y="0"/>
          <a:ext cx="0" cy="0"/>
          <a:chOff x="0" y="0"/>
          <a:chExt cx="0" cy="0"/>
        </a:xfrm>
      </p:grpSpPr>
      <p:sp>
        <p:nvSpPr>
          <p:cNvPr id="243" name="Google Shape;243;p36"/>
          <p:cNvSpPr/>
          <p:nvPr/>
        </p:nvSpPr>
        <p:spPr>
          <a:xfrm rot="-5400000" flipH="1">
            <a:off x="4041288" y="3718056"/>
            <a:ext cx="9157238" cy="1491270"/>
          </a:xfrm>
          <a:custGeom>
            <a:avLst/>
            <a:gdLst/>
            <a:ahLst/>
            <a:cxnLst/>
            <a:rect l="l" t="t" r="r" b="b"/>
            <a:pathLst>
              <a:path w="72753" h="34796" extrusionOk="0">
                <a:moveTo>
                  <a:pt x="71918" y="17123"/>
                </a:moveTo>
                <a:cubicBezTo>
                  <a:pt x="70264" y="16604"/>
                  <a:pt x="68416" y="16979"/>
                  <a:pt x="66793" y="17568"/>
                </a:cubicBezTo>
                <a:cubicBezTo>
                  <a:pt x="61540" y="19474"/>
                  <a:pt x="57503" y="23488"/>
                  <a:pt x="52135" y="25126"/>
                </a:cubicBezTo>
                <a:cubicBezTo>
                  <a:pt x="47632" y="26500"/>
                  <a:pt x="42434" y="25989"/>
                  <a:pt x="38389" y="23776"/>
                </a:cubicBezTo>
                <a:cubicBezTo>
                  <a:pt x="34542" y="21670"/>
                  <a:pt x="31898" y="18244"/>
                  <a:pt x="29683" y="14772"/>
                </a:cubicBezTo>
                <a:cubicBezTo>
                  <a:pt x="27468" y="11300"/>
                  <a:pt x="20675" y="1"/>
                  <a:pt x="4879" y="4139"/>
                </a:cubicBezTo>
                <a:cubicBezTo>
                  <a:pt x="3002" y="4631"/>
                  <a:pt x="1138" y="5399"/>
                  <a:pt x="0" y="6783"/>
                </a:cubicBezTo>
                <a:lnTo>
                  <a:pt x="0" y="34790"/>
                </a:lnTo>
                <a:lnTo>
                  <a:pt x="72752" y="34795"/>
                </a:lnTo>
                <a:lnTo>
                  <a:pt x="72752" y="17473"/>
                </a:lnTo>
                <a:cubicBezTo>
                  <a:pt x="72493" y="17335"/>
                  <a:pt x="72216" y="17216"/>
                  <a:pt x="71918" y="171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4" name="Google Shape;244;p36"/>
          <p:cNvPicPr preferRelativeResize="0"/>
          <p:nvPr/>
        </p:nvPicPr>
        <p:blipFill>
          <a:blip r:embed="rId2">
            <a:alphaModFix/>
          </a:blip>
          <a:stretch>
            <a:fillRect/>
          </a:stretch>
        </p:blipFill>
        <p:spPr>
          <a:xfrm rot="-7240642" flipH="1">
            <a:off x="4837959" y="140244"/>
            <a:ext cx="6719329" cy="1962009"/>
          </a:xfrm>
          <a:prstGeom prst="rect">
            <a:avLst/>
          </a:prstGeom>
          <a:noFill/>
          <a:ln>
            <a:noFill/>
          </a:ln>
        </p:spPr>
      </p:pic>
      <p:sp>
        <p:nvSpPr>
          <p:cNvPr id="245" name="Google Shape;245;p36"/>
          <p:cNvSpPr/>
          <p:nvPr/>
        </p:nvSpPr>
        <p:spPr>
          <a:xfrm rot="561029" flipH="1">
            <a:off x="3858362" y="4480300"/>
            <a:ext cx="2847480" cy="928268"/>
          </a:xfrm>
          <a:custGeom>
            <a:avLst/>
            <a:gdLst/>
            <a:ahLst/>
            <a:cxnLst/>
            <a:rect l="l" t="t" r="r" b="b"/>
            <a:pathLst>
              <a:path w="101679" h="33147" extrusionOk="0">
                <a:moveTo>
                  <a:pt x="0" y="20881"/>
                </a:moveTo>
                <a:cubicBezTo>
                  <a:pt x="1348" y="18666"/>
                  <a:pt x="2928" y="16593"/>
                  <a:pt x="4687" y="14687"/>
                </a:cubicBezTo>
                <a:cubicBezTo>
                  <a:pt x="5567" y="13735"/>
                  <a:pt x="6492" y="12824"/>
                  <a:pt x="7454" y="11955"/>
                </a:cubicBezTo>
                <a:cubicBezTo>
                  <a:pt x="7936" y="11521"/>
                  <a:pt x="8427" y="11097"/>
                  <a:pt x="8927" y="10683"/>
                </a:cubicBezTo>
                <a:lnTo>
                  <a:pt x="9303" y="10376"/>
                </a:lnTo>
                <a:lnTo>
                  <a:pt x="9683" y="10073"/>
                </a:lnTo>
                <a:lnTo>
                  <a:pt x="10066" y="9773"/>
                </a:lnTo>
                <a:cubicBezTo>
                  <a:pt x="10194" y="9674"/>
                  <a:pt x="10323" y="9576"/>
                  <a:pt x="10452" y="9477"/>
                </a:cubicBezTo>
                <a:cubicBezTo>
                  <a:pt x="12521" y="7914"/>
                  <a:pt x="14719" y="6520"/>
                  <a:pt x="17010" y="5305"/>
                </a:cubicBezTo>
                <a:cubicBezTo>
                  <a:pt x="18156" y="4697"/>
                  <a:pt x="19324" y="4133"/>
                  <a:pt x="20512" y="3612"/>
                </a:cubicBezTo>
                <a:cubicBezTo>
                  <a:pt x="21700" y="3093"/>
                  <a:pt x="22907" y="2617"/>
                  <a:pt x="24131" y="2186"/>
                </a:cubicBezTo>
                <a:cubicBezTo>
                  <a:pt x="24742" y="1970"/>
                  <a:pt x="25358" y="1766"/>
                  <a:pt x="25977" y="1573"/>
                </a:cubicBezTo>
                <a:cubicBezTo>
                  <a:pt x="26596" y="1380"/>
                  <a:pt x="27218" y="1199"/>
                  <a:pt x="27848" y="1040"/>
                </a:cubicBezTo>
                <a:cubicBezTo>
                  <a:pt x="29104" y="720"/>
                  <a:pt x="30381" y="477"/>
                  <a:pt x="31668" y="318"/>
                </a:cubicBezTo>
                <a:cubicBezTo>
                  <a:pt x="34242" y="0"/>
                  <a:pt x="36860" y="13"/>
                  <a:pt x="39426" y="388"/>
                </a:cubicBezTo>
                <a:cubicBezTo>
                  <a:pt x="40710" y="575"/>
                  <a:pt x="41980" y="852"/>
                  <a:pt x="43225" y="1217"/>
                </a:cubicBezTo>
                <a:cubicBezTo>
                  <a:pt x="44470" y="1582"/>
                  <a:pt x="45687" y="2038"/>
                  <a:pt x="46867" y="2578"/>
                </a:cubicBezTo>
                <a:cubicBezTo>
                  <a:pt x="49225" y="3658"/>
                  <a:pt x="51425" y="5084"/>
                  <a:pt x="53374" y="6797"/>
                </a:cubicBezTo>
                <a:cubicBezTo>
                  <a:pt x="54349" y="7653"/>
                  <a:pt x="55262" y="8578"/>
                  <a:pt x="56107" y="9563"/>
                </a:cubicBezTo>
                <a:lnTo>
                  <a:pt x="56265" y="9748"/>
                </a:lnTo>
                <a:cubicBezTo>
                  <a:pt x="56317" y="9809"/>
                  <a:pt x="56371" y="9871"/>
                  <a:pt x="56422" y="9933"/>
                </a:cubicBezTo>
                <a:lnTo>
                  <a:pt x="56733" y="10307"/>
                </a:lnTo>
                <a:lnTo>
                  <a:pt x="57352" y="11058"/>
                </a:lnTo>
                <a:cubicBezTo>
                  <a:pt x="57763" y="11558"/>
                  <a:pt x="58175" y="12058"/>
                  <a:pt x="58593" y="12554"/>
                </a:cubicBezTo>
                <a:cubicBezTo>
                  <a:pt x="59010" y="13050"/>
                  <a:pt x="59435" y="13540"/>
                  <a:pt x="59868" y="14023"/>
                </a:cubicBezTo>
                <a:lnTo>
                  <a:pt x="60032" y="14202"/>
                </a:lnTo>
                <a:lnTo>
                  <a:pt x="60114" y="14292"/>
                </a:lnTo>
                <a:lnTo>
                  <a:pt x="60196" y="14382"/>
                </a:lnTo>
                <a:lnTo>
                  <a:pt x="60362" y="14560"/>
                </a:lnTo>
                <a:lnTo>
                  <a:pt x="60528" y="14736"/>
                </a:lnTo>
                <a:lnTo>
                  <a:pt x="60612" y="14825"/>
                </a:lnTo>
                <a:lnTo>
                  <a:pt x="60696" y="14912"/>
                </a:lnTo>
                <a:lnTo>
                  <a:pt x="60866" y="15087"/>
                </a:lnTo>
                <a:lnTo>
                  <a:pt x="61036" y="15260"/>
                </a:lnTo>
                <a:lnTo>
                  <a:pt x="61122" y="15346"/>
                </a:lnTo>
                <a:lnTo>
                  <a:pt x="61208" y="15432"/>
                </a:lnTo>
                <a:lnTo>
                  <a:pt x="61381" y="15602"/>
                </a:lnTo>
                <a:lnTo>
                  <a:pt x="61557" y="15770"/>
                </a:lnTo>
                <a:lnTo>
                  <a:pt x="61644" y="15854"/>
                </a:lnTo>
                <a:lnTo>
                  <a:pt x="61733" y="15938"/>
                </a:lnTo>
                <a:lnTo>
                  <a:pt x="61911" y="16103"/>
                </a:lnTo>
                <a:lnTo>
                  <a:pt x="62091" y="16267"/>
                </a:lnTo>
                <a:lnTo>
                  <a:pt x="62181" y="16349"/>
                </a:lnTo>
                <a:lnTo>
                  <a:pt x="62272" y="16429"/>
                </a:lnTo>
                <a:lnTo>
                  <a:pt x="62455" y="16590"/>
                </a:lnTo>
                <a:lnTo>
                  <a:pt x="62640" y="16747"/>
                </a:lnTo>
                <a:lnTo>
                  <a:pt x="62732" y="16825"/>
                </a:lnTo>
                <a:lnTo>
                  <a:pt x="62826" y="16902"/>
                </a:lnTo>
                <a:lnTo>
                  <a:pt x="63014" y="17057"/>
                </a:lnTo>
                <a:lnTo>
                  <a:pt x="63204" y="17208"/>
                </a:lnTo>
                <a:lnTo>
                  <a:pt x="63300" y="17283"/>
                </a:lnTo>
                <a:lnTo>
                  <a:pt x="63397" y="17357"/>
                </a:lnTo>
                <a:lnTo>
                  <a:pt x="63590" y="17504"/>
                </a:lnTo>
                <a:lnTo>
                  <a:pt x="63786" y="17648"/>
                </a:lnTo>
                <a:lnTo>
                  <a:pt x="63884" y="17719"/>
                </a:lnTo>
                <a:lnTo>
                  <a:pt x="63984" y="17789"/>
                </a:lnTo>
                <a:lnTo>
                  <a:pt x="64182" y="17929"/>
                </a:lnTo>
                <a:lnTo>
                  <a:pt x="64384" y="18064"/>
                </a:lnTo>
                <a:lnTo>
                  <a:pt x="64486" y="18131"/>
                </a:lnTo>
                <a:lnTo>
                  <a:pt x="64588" y="18196"/>
                </a:lnTo>
                <a:lnTo>
                  <a:pt x="64793" y="18327"/>
                </a:lnTo>
                <a:cubicBezTo>
                  <a:pt x="64828" y="18347"/>
                  <a:pt x="64862" y="18370"/>
                  <a:pt x="64896" y="18390"/>
                </a:cubicBezTo>
                <a:lnTo>
                  <a:pt x="65001" y="18452"/>
                </a:lnTo>
                <a:cubicBezTo>
                  <a:pt x="65142" y="18533"/>
                  <a:pt x="65280" y="18618"/>
                  <a:pt x="65424" y="18692"/>
                </a:cubicBezTo>
                <a:lnTo>
                  <a:pt x="65639" y="18807"/>
                </a:lnTo>
                <a:cubicBezTo>
                  <a:pt x="65674" y="18826"/>
                  <a:pt x="65711" y="18844"/>
                  <a:pt x="65747" y="18861"/>
                </a:cubicBezTo>
                <a:lnTo>
                  <a:pt x="65856" y="18915"/>
                </a:lnTo>
                <a:lnTo>
                  <a:pt x="66075" y="19021"/>
                </a:lnTo>
                <a:lnTo>
                  <a:pt x="66297" y="19119"/>
                </a:lnTo>
                <a:lnTo>
                  <a:pt x="66408" y="19168"/>
                </a:lnTo>
                <a:cubicBezTo>
                  <a:pt x="66426" y="19175"/>
                  <a:pt x="66445" y="19184"/>
                  <a:pt x="66463" y="19192"/>
                </a:cubicBezTo>
                <a:lnTo>
                  <a:pt x="66520" y="19214"/>
                </a:lnTo>
                <a:lnTo>
                  <a:pt x="66746" y="19303"/>
                </a:lnTo>
                <a:lnTo>
                  <a:pt x="66803" y="19325"/>
                </a:lnTo>
                <a:cubicBezTo>
                  <a:pt x="66821" y="19332"/>
                  <a:pt x="66841" y="19340"/>
                  <a:pt x="66859" y="19347"/>
                </a:cubicBezTo>
                <a:lnTo>
                  <a:pt x="66974" y="19386"/>
                </a:lnTo>
                <a:lnTo>
                  <a:pt x="67204" y="19466"/>
                </a:lnTo>
                <a:cubicBezTo>
                  <a:pt x="67281" y="19491"/>
                  <a:pt x="67359" y="19513"/>
                  <a:pt x="67436" y="19537"/>
                </a:cubicBezTo>
                <a:lnTo>
                  <a:pt x="67552" y="19572"/>
                </a:lnTo>
                <a:cubicBezTo>
                  <a:pt x="67572" y="19577"/>
                  <a:pt x="67592" y="19583"/>
                  <a:pt x="67611" y="19588"/>
                </a:cubicBezTo>
                <a:lnTo>
                  <a:pt x="67670" y="19604"/>
                </a:lnTo>
                <a:cubicBezTo>
                  <a:pt x="67827" y="19644"/>
                  <a:pt x="67983" y="19687"/>
                  <a:pt x="68142" y="19718"/>
                </a:cubicBezTo>
                <a:lnTo>
                  <a:pt x="68261" y="19744"/>
                </a:lnTo>
                <a:lnTo>
                  <a:pt x="68321" y="19756"/>
                </a:lnTo>
                <a:cubicBezTo>
                  <a:pt x="68340" y="19761"/>
                  <a:pt x="68360" y="19765"/>
                  <a:pt x="68380" y="19768"/>
                </a:cubicBezTo>
                <a:lnTo>
                  <a:pt x="68619" y="19810"/>
                </a:lnTo>
                <a:cubicBezTo>
                  <a:pt x="68659" y="19816"/>
                  <a:pt x="68699" y="19824"/>
                  <a:pt x="68739" y="19829"/>
                </a:cubicBezTo>
                <a:lnTo>
                  <a:pt x="68860" y="19846"/>
                </a:lnTo>
                <a:lnTo>
                  <a:pt x="69100" y="19877"/>
                </a:lnTo>
                <a:lnTo>
                  <a:pt x="69342" y="19900"/>
                </a:lnTo>
                <a:lnTo>
                  <a:pt x="69463" y="19910"/>
                </a:lnTo>
                <a:cubicBezTo>
                  <a:pt x="69503" y="19913"/>
                  <a:pt x="69544" y="19916"/>
                  <a:pt x="69585" y="19918"/>
                </a:cubicBezTo>
                <a:lnTo>
                  <a:pt x="69827" y="19932"/>
                </a:lnTo>
                <a:cubicBezTo>
                  <a:pt x="69907" y="19935"/>
                  <a:pt x="69989" y="19935"/>
                  <a:pt x="70070" y="19937"/>
                </a:cubicBezTo>
                <a:lnTo>
                  <a:pt x="70191" y="19939"/>
                </a:lnTo>
                <a:lnTo>
                  <a:pt x="70222" y="19940"/>
                </a:lnTo>
                <a:lnTo>
                  <a:pt x="70252" y="19940"/>
                </a:lnTo>
                <a:lnTo>
                  <a:pt x="70313" y="19939"/>
                </a:lnTo>
                <a:lnTo>
                  <a:pt x="70555" y="19936"/>
                </a:lnTo>
                <a:cubicBezTo>
                  <a:pt x="70597" y="19936"/>
                  <a:pt x="70637" y="19933"/>
                  <a:pt x="70677" y="19932"/>
                </a:cubicBezTo>
                <a:lnTo>
                  <a:pt x="70798" y="19926"/>
                </a:lnTo>
                <a:lnTo>
                  <a:pt x="70919" y="19921"/>
                </a:lnTo>
                <a:cubicBezTo>
                  <a:pt x="70940" y="19920"/>
                  <a:pt x="70961" y="19919"/>
                  <a:pt x="70980" y="19918"/>
                </a:cubicBezTo>
                <a:lnTo>
                  <a:pt x="71041" y="19913"/>
                </a:lnTo>
                <a:lnTo>
                  <a:pt x="71283" y="19895"/>
                </a:lnTo>
                <a:lnTo>
                  <a:pt x="71344" y="19891"/>
                </a:lnTo>
                <a:lnTo>
                  <a:pt x="71404" y="19885"/>
                </a:lnTo>
                <a:lnTo>
                  <a:pt x="71525" y="19872"/>
                </a:lnTo>
                <a:lnTo>
                  <a:pt x="71645" y="19860"/>
                </a:lnTo>
                <a:cubicBezTo>
                  <a:pt x="71687" y="19856"/>
                  <a:pt x="71727" y="19852"/>
                  <a:pt x="71767" y="19847"/>
                </a:cubicBezTo>
                <a:lnTo>
                  <a:pt x="72007" y="19816"/>
                </a:lnTo>
                <a:cubicBezTo>
                  <a:pt x="72048" y="19811"/>
                  <a:pt x="72088" y="19805"/>
                  <a:pt x="72128" y="19800"/>
                </a:cubicBezTo>
                <a:lnTo>
                  <a:pt x="72248" y="19782"/>
                </a:lnTo>
                <a:lnTo>
                  <a:pt x="72489" y="19746"/>
                </a:lnTo>
                <a:lnTo>
                  <a:pt x="72728" y="19705"/>
                </a:lnTo>
                <a:cubicBezTo>
                  <a:pt x="72809" y="19691"/>
                  <a:pt x="72888" y="19678"/>
                  <a:pt x="72968" y="19662"/>
                </a:cubicBezTo>
                <a:lnTo>
                  <a:pt x="73207" y="19616"/>
                </a:lnTo>
                <a:lnTo>
                  <a:pt x="73266" y="19605"/>
                </a:lnTo>
                <a:lnTo>
                  <a:pt x="73326" y="19593"/>
                </a:lnTo>
                <a:lnTo>
                  <a:pt x="73444" y="19569"/>
                </a:lnTo>
                <a:cubicBezTo>
                  <a:pt x="74080" y="19438"/>
                  <a:pt x="74710" y="19286"/>
                  <a:pt x="75339" y="19127"/>
                </a:cubicBezTo>
                <a:cubicBezTo>
                  <a:pt x="76594" y="18806"/>
                  <a:pt x="77847" y="18468"/>
                  <a:pt x="79106" y="18157"/>
                </a:cubicBezTo>
                <a:cubicBezTo>
                  <a:pt x="80364" y="17847"/>
                  <a:pt x="81632" y="17566"/>
                  <a:pt x="82914" y="17368"/>
                </a:cubicBezTo>
                <a:cubicBezTo>
                  <a:pt x="83556" y="17270"/>
                  <a:pt x="84199" y="17194"/>
                  <a:pt x="84846" y="17149"/>
                </a:cubicBezTo>
                <a:cubicBezTo>
                  <a:pt x="85493" y="17104"/>
                  <a:pt x="86143" y="17090"/>
                  <a:pt x="86791" y="17118"/>
                </a:cubicBezTo>
                <a:cubicBezTo>
                  <a:pt x="87439" y="17145"/>
                  <a:pt x="88086" y="17217"/>
                  <a:pt x="88722" y="17337"/>
                </a:cubicBezTo>
                <a:cubicBezTo>
                  <a:pt x="89041" y="17398"/>
                  <a:pt x="89358" y="17471"/>
                  <a:pt x="89669" y="17557"/>
                </a:cubicBezTo>
                <a:cubicBezTo>
                  <a:pt x="89982" y="17645"/>
                  <a:pt x="90291" y="17746"/>
                  <a:pt x="90595" y="17860"/>
                </a:cubicBezTo>
                <a:cubicBezTo>
                  <a:pt x="90898" y="17973"/>
                  <a:pt x="91197" y="18100"/>
                  <a:pt x="91489" y="18241"/>
                </a:cubicBezTo>
                <a:cubicBezTo>
                  <a:pt x="91782" y="18382"/>
                  <a:pt x="92067" y="18536"/>
                  <a:pt x="92345" y="18703"/>
                </a:cubicBezTo>
                <a:lnTo>
                  <a:pt x="92449" y="18766"/>
                </a:lnTo>
                <a:cubicBezTo>
                  <a:pt x="92484" y="18785"/>
                  <a:pt x="92518" y="18808"/>
                  <a:pt x="92553" y="18830"/>
                </a:cubicBezTo>
                <a:lnTo>
                  <a:pt x="92655" y="18895"/>
                </a:lnTo>
                <a:cubicBezTo>
                  <a:pt x="92690" y="18917"/>
                  <a:pt x="92724" y="18939"/>
                  <a:pt x="92758" y="18961"/>
                </a:cubicBezTo>
                <a:lnTo>
                  <a:pt x="92959" y="19097"/>
                </a:lnTo>
                <a:lnTo>
                  <a:pt x="93158" y="19238"/>
                </a:lnTo>
                <a:cubicBezTo>
                  <a:pt x="93420" y="19428"/>
                  <a:pt x="93675" y="19629"/>
                  <a:pt x="93923" y="19838"/>
                </a:cubicBezTo>
                <a:lnTo>
                  <a:pt x="94106" y="19999"/>
                </a:lnTo>
                <a:lnTo>
                  <a:pt x="94151" y="20039"/>
                </a:lnTo>
                <a:lnTo>
                  <a:pt x="94196" y="20080"/>
                </a:lnTo>
                <a:lnTo>
                  <a:pt x="94285" y="20162"/>
                </a:lnTo>
                <a:lnTo>
                  <a:pt x="94464" y="20328"/>
                </a:lnTo>
                <a:lnTo>
                  <a:pt x="94508" y="20369"/>
                </a:lnTo>
                <a:lnTo>
                  <a:pt x="94551" y="20411"/>
                </a:lnTo>
                <a:lnTo>
                  <a:pt x="94639" y="20497"/>
                </a:lnTo>
                <a:lnTo>
                  <a:pt x="94811" y="20667"/>
                </a:lnTo>
                <a:lnTo>
                  <a:pt x="94855" y="20710"/>
                </a:lnTo>
                <a:lnTo>
                  <a:pt x="94897" y="20754"/>
                </a:lnTo>
                <a:lnTo>
                  <a:pt x="94981" y="20842"/>
                </a:lnTo>
                <a:lnTo>
                  <a:pt x="95150" y="21017"/>
                </a:lnTo>
                <a:cubicBezTo>
                  <a:pt x="95178" y="21046"/>
                  <a:pt x="95205" y="21077"/>
                  <a:pt x="95232" y="21106"/>
                </a:cubicBezTo>
                <a:lnTo>
                  <a:pt x="95313" y="21197"/>
                </a:lnTo>
                <a:cubicBezTo>
                  <a:pt x="95750" y="21676"/>
                  <a:pt x="96160" y="22180"/>
                  <a:pt x="96544" y="22703"/>
                </a:cubicBezTo>
                <a:cubicBezTo>
                  <a:pt x="97313" y="23747"/>
                  <a:pt x="97980" y="24864"/>
                  <a:pt x="98579" y="26014"/>
                </a:cubicBezTo>
                <a:cubicBezTo>
                  <a:pt x="99178" y="27164"/>
                  <a:pt x="99711" y="28347"/>
                  <a:pt x="100214" y="29542"/>
                </a:cubicBezTo>
                <a:cubicBezTo>
                  <a:pt x="100718" y="30737"/>
                  <a:pt x="101192" y="31945"/>
                  <a:pt x="101678" y="33146"/>
                </a:cubicBezTo>
                <a:cubicBezTo>
                  <a:pt x="101191" y="31945"/>
                  <a:pt x="100716" y="30737"/>
                  <a:pt x="100212" y="29544"/>
                </a:cubicBezTo>
                <a:cubicBezTo>
                  <a:pt x="99708" y="28348"/>
                  <a:pt x="99175" y="27166"/>
                  <a:pt x="98574" y="26016"/>
                </a:cubicBezTo>
                <a:cubicBezTo>
                  <a:pt x="97975" y="24866"/>
                  <a:pt x="97307" y="23750"/>
                  <a:pt x="96538" y="22707"/>
                </a:cubicBezTo>
                <a:cubicBezTo>
                  <a:pt x="96155" y="22184"/>
                  <a:pt x="95745" y="21680"/>
                  <a:pt x="95308" y="21202"/>
                </a:cubicBezTo>
                <a:lnTo>
                  <a:pt x="95226" y="21112"/>
                </a:lnTo>
                <a:cubicBezTo>
                  <a:pt x="95199" y="21082"/>
                  <a:pt x="95172" y="21052"/>
                  <a:pt x="95144" y="21023"/>
                </a:cubicBezTo>
                <a:lnTo>
                  <a:pt x="94975" y="20847"/>
                </a:lnTo>
                <a:lnTo>
                  <a:pt x="94892" y="20760"/>
                </a:lnTo>
                <a:lnTo>
                  <a:pt x="94850" y="20716"/>
                </a:lnTo>
                <a:lnTo>
                  <a:pt x="94806" y="20673"/>
                </a:lnTo>
                <a:lnTo>
                  <a:pt x="94633" y="20503"/>
                </a:lnTo>
                <a:lnTo>
                  <a:pt x="94546" y="20417"/>
                </a:lnTo>
                <a:lnTo>
                  <a:pt x="94502" y="20375"/>
                </a:lnTo>
                <a:lnTo>
                  <a:pt x="94458" y="20334"/>
                </a:lnTo>
                <a:lnTo>
                  <a:pt x="94280" y="20169"/>
                </a:lnTo>
                <a:lnTo>
                  <a:pt x="94190" y="20086"/>
                </a:lnTo>
                <a:lnTo>
                  <a:pt x="94145" y="20045"/>
                </a:lnTo>
                <a:lnTo>
                  <a:pt x="94100" y="20005"/>
                </a:lnTo>
                <a:lnTo>
                  <a:pt x="93917" y="19845"/>
                </a:lnTo>
                <a:cubicBezTo>
                  <a:pt x="93670" y="19636"/>
                  <a:pt x="93415" y="19435"/>
                  <a:pt x="93153" y="19245"/>
                </a:cubicBezTo>
                <a:lnTo>
                  <a:pt x="92954" y="19104"/>
                </a:lnTo>
                <a:lnTo>
                  <a:pt x="92753" y="18968"/>
                </a:lnTo>
                <a:cubicBezTo>
                  <a:pt x="92719" y="18946"/>
                  <a:pt x="92685" y="18924"/>
                  <a:pt x="92651" y="18903"/>
                </a:cubicBezTo>
                <a:lnTo>
                  <a:pt x="92548" y="18838"/>
                </a:lnTo>
                <a:cubicBezTo>
                  <a:pt x="92513" y="18816"/>
                  <a:pt x="92480" y="18794"/>
                  <a:pt x="92445" y="18773"/>
                </a:cubicBezTo>
                <a:lnTo>
                  <a:pt x="92340" y="18711"/>
                </a:lnTo>
                <a:cubicBezTo>
                  <a:pt x="92063" y="18545"/>
                  <a:pt x="91778" y="18390"/>
                  <a:pt x="91486" y="18249"/>
                </a:cubicBezTo>
                <a:cubicBezTo>
                  <a:pt x="91194" y="18110"/>
                  <a:pt x="90894" y="17982"/>
                  <a:pt x="90591" y="17869"/>
                </a:cubicBezTo>
                <a:cubicBezTo>
                  <a:pt x="90287" y="17755"/>
                  <a:pt x="89980" y="17654"/>
                  <a:pt x="89667" y="17568"/>
                </a:cubicBezTo>
                <a:cubicBezTo>
                  <a:pt x="89356" y="17480"/>
                  <a:pt x="89039" y="17408"/>
                  <a:pt x="88721" y="17348"/>
                </a:cubicBezTo>
                <a:cubicBezTo>
                  <a:pt x="88085" y="17227"/>
                  <a:pt x="87438" y="17155"/>
                  <a:pt x="86791" y="17129"/>
                </a:cubicBezTo>
                <a:cubicBezTo>
                  <a:pt x="86143" y="17101"/>
                  <a:pt x="85494" y="17115"/>
                  <a:pt x="84847" y="17159"/>
                </a:cubicBezTo>
                <a:cubicBezTo>
                  <a:pt x="84201" y="17206"/>
                  <a:pt x="83557" y="17282"/>
                  <a:pt x="82916" y="17379"/>
                </a:cubicBezTo>
                <a:cubicBezTo>
                  <a:pt x="81634" y="17577"/>
                  <a:pt x="80367" y="17859"/>
                  <a:pt x="79109" y="18169"/>
                </a:cubicBezTo>
                <a:cubicBezTo>
                  <a:pt x="77850" y="18479"/>
                  <a:pt x="76598" y="18818"/>
                  <a:pt x="75342" y="19139"/>
                </a:cubicBezTo>
                <a:cubicBezTo>
                  <a:pt x="74713" y="19298"/>
                  <a:pt x="74083" y="19451"/>
                  <a:pt x="73447" y="19581"/>
                </a:cubicBezTo>
                <a:lnTo>
                  <a:pt x="73328" y="19606"/>
                </a:lnTo>
                <a:lnTo>
                  <a:pt x="73269" y="19618"/>
                </a:lnTo>
                <a:lnTo>
                  <a:pt x="73209" y="19630"/>
                </a:lnTo>
                <a:lnTo>
                  <a:pt x="72970" y="19675"/>
                </a:lnTo>
                <a:cubicBezTo>
                  <a:pt x="72891" y="19690"/>
                  <a:pt x="72811" y="19704"/>
                  <a:pt x="72730" y="19718"/>
                </a:cubicBezTo>
                <a:lnTo>
                  <a:pt x="72491" y="19759"/>
                </a:lnTo>
                <a:lnTo>
                  <a:pt x="72250" y="19795"/>
                </a:lnTo>
                <a:lnTo>
                  <a:pt x="72130" y="19813"/>
                </a:lnTo>
                <a:cubicBezTo>
                  <a:pt x="72090" y="19819"/>
                  <a:pt x="72050" y="19824"/>
                  <a:pt x="72010" y="19829"/>
                </a:cubicBezTo>
                <a:lnTo>
                  <a:pt x="71769" y="19860"/>
                </a:lnTo>
                <a:cubicBezTo>
                  <a:pt x="71729" y="19865"/>
                  <a:pt x="71688" y="19868"/>
                  <a:pt x="71648" y="19873"/>
                </a:cubicBezTo>
                <a:lnTo>
                  <a:pt x="71526" y="19886"/>
                </a:lnTo>
                <a:lnTo>
                  <a:pt x="71406" y="19898"/>
                </a:lnTo>
                <a:lnTo>
                  <a:pt x="71345" y="19904"/>
                </a:lnTo>
                <a:lnTo>
                  <a:pt x="71285" y="19908"/>
                </a:lnTo>
                <a:lnTo>
                  <a:pt x="71042" y="19927"/>
                </a:lnTo>
                <a:lnTo>
                  <a:pt x="70981" y="19931"/>
                </a:lnTo>
                <a:cubicBezTo>
                  <a:pt x="70961" y="19932"/>
                  <a:pt x="70941" y="19933"/>
                  <a:pt x="70920" y="19934"/>
                </a:cubicBezTo>
                <a:lnTo>
                  <a:pt x="70799" y="19939"/>
                </a:lnTo>
                <a:lnTo>
                  <a:pt x="70678" y="19945"/>
                </a:lnTo>
                <a:cubicBezTo>
                  <a:pt x="70637" y="19946"/>
                  <a:pt x="70597" y="19949"/>
                  <a:pt x="70556" y="19949"/>
                </a:cubicBezTo>
                <a:lnTo>
                  <a:pt x="70313" y="19953"/>
                </a:lnTo>
                <a:lnTo>
                  <a:pt x="70252" y="19954"/>
                </a:lnTo>
                <a:lnTo>
                  <a:pt x="70221" y="19954"/>
                </a:lnTo>
                <a:lnTo>
                  <a:pt x="70191" y="19953"/>
                </a:lnTo>
                <a:lnTo>
                  <a:pt x="70069" y="19950"/>
                </a:lnTo>
                <a:cubicBezTo>
                  <a:pt x="69989" y="19948"/>
                  <a:pt x="69907" y="19948"/>
                  <a:pt x="69826" y="19945"/>
                </a:cubicBezTo>
                <a:lnTo>
                  <a:pt x="69584" y="19931"/>
                </a:lnTo>
                <a:cubicBezTo>
                  <a:pt x="69542" y="19929"/>
                  <a:pt x="69502" y="19928"/>
                  <a:pt x="69462" y="19924"/>
                </a:cubicBezTo>
                <a:lnTo>
                  <a:pt x="69341" y="19913"/>
                </a:lnTo>
                <a:lnTo>
                  <a:pt x="69098" y="19891"/>
                </a:lnTo>
                <a:lnTo>
                  <a:pt x="68857" y="19859"/>
                </a:lnTo>
                <a:lnTo>
                  <a:pt x="68736" y="19843"/>
                </a:lnTo>
                <a:cubicBezTo>
                  <a:pt x="68696" y="19837"/>
                  <a:pt x="68657" y="19829"/>
                  <a:pt x="68617" y="19823"/>
                </a:cubicBezTo>
                <a:lnTo>
                  <a:pt x="68377" y="19782"/>
                </a:lnTo>
                <a:cubicBezTo>
                  <a:pt x="68357" y="19779"/>
                  <a:pt x="68337" y="19775"/>
                  <a:pt x="68318" y="19769"/>
                </a:cubicBezTo>
                <a:lnTo>
                  <a:pt x="68258" y="19757"/>
                </a:lnTo>
                <a:lnTo>
                  <a:pt x="68139" y="19731"/>
                </a:lnTo>
                <a:cubicBezTo>
                  <a:pt x="67979" y="19701"/>
                  <a:pt x="67823" y="19657"/>
                  <a:pt x="67666" y="19617"/>
                </a:cubicBezTo>
                <a:lnTo>
                  <a:pt x="67607" y="19602"/>
                </a:lnTo>
                <a:cubicBezTo>
                  <a:pt x="67587" y="19597"/>
                  <a:pt x="67568" y="19591"/>
                  <a:pt x="67548" y="19585"/>
                </a:cubicBezTo>
                <a:lnTo>
                  <a:pt x="67432" y="19549"/>
                </a:lnTo>
                <a:cubicBezTo>
                  <a:pt x="67355" y="19526"/>
                  <a:pt x="67277" y="19504"/>
                  <a:pt x="67200" y="19478"/>
                </a:cubicBezTo>
                <a:lnTo>
                  <a:pt x="66969" y="19399"/>
                </a:lnTo>
                <a:lnTo>
                  <a:pt x="66854" y="19359"/>
                </a:lnTo>
                <a:cubicBezTo>
                  <a:pt x="66836" y="19353"/>
                  <a:pt x="66816" y="19345"/>
                  <a:pt x="66798" y="19338"/>
                </a:cubicBezTo>
                <a:lnTo>
                  <a:pt x="66741" y="19316"/>
                </a:lnTo>
                <a:lnTo>
                  <a:pt x="66515" y="19226"/>
                </a:lnTo>
                <a:lnTo>
                  <a:pt x="66458" y="19205"/>
                </a:lnTo>
                <a:cubicBezTo>
                  <a:pt x="66440" y="19197"/>
                  <a:pt x="66421" y="19188"/>
                  <a:pt x="66403" y="19180"/>
                </a:cubicBezTo>
                <a:lnTo>
                  <a:pt x="66291" y="19131"/>
                </a:lnTo>
                <a:lnTo>
                  <a:pt x="66068" y="19033"/>
                </a:lnTo>
                <a:lnTo>
                  <a:pt x="65849" y="18927"/>
                </a:lnTo>
                <a:lnTo>
                  <a:pt x="65740" y="18874"/>
                </a:lnTo>
                <a:cubicBezTo>
                  <a:pt x="65703" y="18856"/>
                  <a:pt x="65666" y="18839"/>
                  <a:pt x="65631" y="18819"/>
                </a:cubicBezTo>
                <a:lnTo>
                  <a:pt x="65416" y="18704"/>
                </a:lnTo>
                <a:cubicBezTo>
                  <a:pt x="65272" y="18630"/>
                  <a:pt x="65134" y="18545"/>
                  <a:pt x="64994" y="18464"/>
                </a:cubicBezTo>
                <a:lnTo>
                  <a:pt x="64889" y="18403"/>
                </a:lnTo>
                <a:cubicBezTo>
                  <a:pt x="64854" y="18382"/>
                  <a:pt x="64820" y="18360"/>
                  <a:pt x="64785" y="18338"/>
                </a:cubicBezTo>
                <a:lnTo>
                  <a:pt x="64579" y="18208"/>
                </a:lnTo>
                <a:lnTo>
                  <a:pt x="64476" y="18144"/>
                </a:lnTo>
                <a:lnTo>
                  <a:pt x="64376" y="18076"/>
                </a:lnTo>
                <a:lnTo>
                  <a:pt x="64174" y="17940"/>
                </a:lnTo>
                <a:lnTo>
                  <a:pt x="63975" y="17800"/>
                </a:lnTo>
                <a:lnTo>
                  <a:pt x="63875" y="17731"/>
                </a:lnTo>
                <a:lnTo>
                  <a:pt x="63777" y="17659"/>
                </a:lnTo>
                <a:lnTo>
                  <a:pt x="63581" y="17515"/>
                </a:lnTo>
                <a:lnTo>
                  <a:pt x="63387" y="17368"/>
                </a:lnTo>
                <a:lnTo>
                  <a:pt x="63291" y="17294"/>
                </a:lnTo>
                <a:lnTo>
                  <a:pt x="63195" y="17219"/>
                </a:lnTo>
                <a:lnTo>
                  <a:pt x="63005" y="17068"/>
                </a:lnTo>
                <a:lnTo>
                  <a:pt x="62817" y="16914"/>
                </a:lnTo>
                <a:lnTo>
                  <a:pt x="62722" y="16836"/>
                </a:lnTo>
                <a:lnTo>
                  <a:pt x="62629" y="16757"/>
                </a:lnTo>
                <a:lnTo>
                  <a:pt x="62444" y="16600"/>
                </a:lnTo>
                <a:lnTo>
                  <a:pt x="62262" y="16439"/>
                </a:lnTo>
                <a:lnTo>
                  <a:pt x="62171" y="16359"/>
                </a:lnTo>
                <a:lnTo>
                  <a:pt x="62080" y="16278"/>
                </a:lnTo>
                <a:lnTo>
                  <a:pt x="61900" y="16115"/>
                </a:lnTo>
                <a:lnTo>
                  <a:pt x="61722" y="15948"/>
                </a:lnTo>
                <a:lnTo>
                  <a:pt x="61634" y="15866"/>
                </a:lnTo>
                <a:lnTo>
                  <a:pt x="61545" y="15781"/>
                </a:lnTo>
                <a:lnTo>
                  <a:pt x="61371" y="15613"/>
                </a:lnTo>
                <a:lnTo>
                  <a:pt x="61198" y="15442"/>
                </a:lnTo>
                <a:lnTo>
                  <a:pt x="61110" y="15357"/>
                </a:lnTo>
                <a:lnTo>
                  <a:pt x="61025" y="15270"/>
                </a:lnTo>
                <a:lnTo>
                  <a:pt x="60854" y="15097"/>
                </a:lnTo>
                <a:lnTo>
                  <a:pt x="60686" y="14923"/>
                </a:lnTo>
                <a:lnTo>
                  <a:pt x="60600" y="14835"/>
                </a:lnTo>
                <a:lnTo>
                  <a:pt x="60517" y="14747"/>
                </a:lnTo>
                <a:lnTo>
                  <a:pt x="60350" y="14570"/>
                </a:lnTo>
                <a:lnTo>
                  <a:pt x="60185" y="14392"/>
                </a:lnTo>
                <a:lnTo>
                  <a:pt x="60103" y="14302"/>
                </a:lnTo>
                <a:lnTo>
                  <a:pt x="60020" y="14212"/>
                </a:lnTo>
                <a:lnTo>
                  <a:pt x="59857" y="14033"/>
                </a:lnTo>
                <a:cubicBezTo>
                  <a:pt x="59423" y="13551"/>
                  <a:pt x="58998" y="13060"/>
                  <a:pt x="58581" y="12564"/>
                </a:cubicBezTo>
                <a:cubicBezTo>
                  <a:pt x="58163" y="12069"/>
                  <a:pt x="57751" y="11568"/>
                  <a:pt x="57338" y="11068"/>
                </a:cubicBezTo>
                <a:lnTo>
                  <a:pt x="56719" y="10317"/>
                </a:lnTo>
                <a:lnTo>
                  <a:pt x="56409" y="9943"/>
                </a:lnTo>
                <a:cubicBezTo>
                  <a:pt x="56357" y="9881"/>
                  <a:pt x="56305" y="9820"/>
                  <a:pt x="56251" y="9758"/>
                </a:cubicBezTo>
                <a:lnTo>
                  <a:pt x="56094" y="9573"/>
                </a:lnTo>
                <a:cubicBezTo>
                  <a:pt x="55249" y="8590"/>
                  <a:pt x="54336" y="7665"/>
                  <a:pt x="53362" y="6809"/>
                </a:cubicBezTo>
                <a:cubicBezTo>
                  <a:pt x="51416" y="5098"/>
                  <a:pt x="49217" y="3673"/>
                  <a:pt x="46860" y="2592"/>
                </a:cubicBezTo>
                <a:cubicBezTo>
                  <a:pt x="45681" y="2052"/>
                  <a:pt x="44465" y="1597"/>
                  <a:pt x="43220" y="1231"/>
                </a:cubicBezTo>
                <a:cubicBezTo>
                  <a:pt x="41977" y="866"/>
                  <a:pt x="40707" y="590"/>
                  <a:pt x="39424" y="402"/>
                </a:cubicBezTo>
                <a:cubicBezTo>
                  <a:pt x="36859" y="27"/>
                  <a:pt x="34242" y="14"/>
                  <a:pt x="31670" y="331"/>
                </a:cubicBezTo>
                <a:cubicBezTo>
                  <a:pt x="30383" y="490"/>
                  <a:pt x="29107" y="733"/>
                  <a:pt x="27851" y="1052"/>
                </a:cubicBezTo>
                <a:cubicBezTo>
                  <a:pt x="27222" y="1211"/>
                  <a:pt x="26599" y="1392"/>
                  <a:pt x="25981" y="1585"/>
                </a:cubicBezTo>
                <a:cubicBezTo>
                  <a:pt x="25362" y="1777"/>
                  <a:pt x="24746" y="1981"/>
                  <a:pt x="24135" y="2197"/>
                </a:cubicBezTo>
                <a:cubicBezTo>
                  <a:pt x="22912" y="2628"/>
                  <a:pt x="21705" y="3103"/>
                  <a:pt x="20517" y="3622"/>
                </a:cubicBezTo>
                <a:cubicBezTo>
                  <a:pt x="19328" y="4142"/>
                  <a:pt x="18161" y="4706"/>
                  <a:pt x="17015" y="5314"/>
                </a:cubicBezTo>
                <a:cubicBezTo>
                  <a:pt x="14724" y="6529"/>
                  <a:pt x="12527" y="7921"/>
                  <a:pt x="10458" y="9484"/>
                </a:cubicBezTo>
                <a:cubicBezTo>
                  <a:pt x="10329" y="9582"/>
                  <a:pt x="10200" y="9680"/>
                  <a:pt x="10072" y="9780"/>
                </a:cubicBezTo>
                <a:lnTo>
                  <a:pt x="9688" y="10079"/>
                </a:lnTo>
                <a:lnTo>
                  <a:pt x="9308" y="10382"/>
                </a:lnTo>
                <a:lnTo>
                  <a:pt x="8931" y="10690"/>
                </a:lnTo>
                <a:cubicBezTo>
                  <a:pt x="8431" y="11102"/>
                  <a:pt x="7941" y="11526"/>
                  <a:pt x="7458" y="11960"/>
                </a:cubicBezTo>
                <a:cubicBezTo>
                  <a:pt x="6496" y="12828"/>
                  <a:pt x="5570" y="13738"/>
                  <a:pt x="4690" y="14689"/>
                </a:cubicBezTo>
                <a:cubicBezTo>
                  <a:pt x="2930" y="16595"/>
                  <a:pt x="1350" y="18666"/>
                  <a:pt x="0" y="20881"/>
                </a:cubicBezTo>
                <a:close/>
              </a:path>
            </a:pathLst>
          </a:cu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rot="5400000" flipH="1">
            <a:off x="-1567700" y="2427222"/>
            <a:ext cx="4687098" cy="2180379"/>
          </a:xfrm>
          <a:custGeom>
            <a:avLst/>
            <a:gdLst/>
            <a:ahLst/>
            <a:cxnLst/>
            <a:rect l="l" t="t" r="r" b="b"/>
            <a:pathLst>
              <a:path w="88876" h="41344" extrusionOk="0">
                <a:moveTo>
                  <a:pt x="1104" y="41344"/>
                </a:moveTo>
                <a:lnTo>
                  <a:pt x="88415" y="41344"/>
                </a:lnTo>
                <a:cubicBezTo>
                  <a:pt x="88876" y="35784"/>
                  <a:pt x="88743" y="30327"/>
                  <a:pt x="85530" y="26145"/>
                </a:cubicBezTo>
                <a:cubicBezTo>
                  <a:pt x="78148" y="16534"/>
                  <a:pt x="69741" y="24740"/>
                  <a:pt x="62593" y="26718"/>
                </a:cubicBezTo>
                <a:cubicBezTo>
                  <a:pt x="50810" y="29976"/>
                  <a:pt x="45321" y="20987"/>
                  <a:pt x="40240" y="15006"/>
                </a:cubicBezTo>
                <a:cubicBezTo>
                  <a:pt x="36611" y="10735"/>
                  <a:pt x="34250" y="5988"/>
                  <a:pt x="29044" y="3455"/>
                </a:cubicBezTo>
                <a:cubicBezTo>
                  <a:pt x="21948" y="0"/>
                  <a:pt x="13083" y="1891"/>
                  <a:pt x="6759" y="6612"/>
                </a:cubicBezTo>
                <a:cubicBezTo>
                  <a:pt x="4056" y="8629"/>
                  <a:pt x="1641" y="11246"/>
                  <a:pt x="676" y="14477"/>
                </a:cubicBezTo>
                <a:cubicBezTo>
                  <a:pt x="605" y="14715"/>
                  <a:pt x="542" y="14956"/>
                  <a:pt x="487" y="15197"/>
                </a:cubicBezTo>
                <a:cubicBezTo>
                  <a:pt x="0" y="17324"/>
                  <a:pt x="96" y="19559"/>
                  <a:pt x="198" y="21748"/>
                </a:cubicBezTo>
                <a:cubicBezTo>
                  <a:pt x="500" y="28280"/>
                  <a:pt x="802" y="34812"/>
                  <a:pt x="1104" y="4134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Raleway ExtraBold"/>
              <a:buNone/>
              <a:defRPr sz="3500">
                <a:solidFill>
                  <a:schemeClr val="dk2"/>
                </a:solidFill>
                <a:latin typeface="Raleway ExtraBold"/>
                <a:ea typeface="Raleway ExtraBold"/>
                <a:cs typeface="Raleway ExtraBold"/>
                <a:sym typeface="Raleway ExtraBold"/>
              </a:defRPr>
            </a:lvl1pPr>
            <a:lvl2pPr lvl="1" rtl="0">
              <a:spcBef>
                <a:spcPts val="0"/>
              </a:spcBef>
              <a:spcAft>
                <a:spcPts val="0"/>
              </a:spcAft>
              <a:buClr>
                <a:schemeClr val="dk2"/>
              </a:buClr>
              <a:buSzPts val="3500"/>
              <a:buFont typeface="Raleway ExtraBold"/>
              <a:buNone/>
              <a:defRPr sz="3500">
                <a:solidFill>
                  <a:schemeClr val="dk2"/>
                </a:solidFill>
                <a:latin typeface="Raleway ExtraBold"/>
                <a:ea typeface="Raleway ExtraBold"/>
                <a:cs typeface="Raleway ExtraBold"/>
                <a:sym typeface="Raleway ExtraBold"/>
              </a:defRPr>
            </a:lvl2pPr>
            <a:lvl3pPr lvl="2" rtl="0">
              <a:spcBef>
                <a:spcPts val="0"/>
              </a:spcBef>
              <a:spcAft>
                <a:spcPts val="0"/>
              </a:spcAft>
              <a:buClr>
                <a:schemeClr val="dk2"/>
              </a:buClr>
              <a:buSzPts val="3500"/>
              <a:buFont typeface="Raleway ExtraBold"/>
              <a:buNone/>
              <a:defRPr sz="3500">
                <a:solidFill>
                  <a:schemeClr val="dk2"/>
                </a:solidFill>
                <a:latin typeface="Raleway ExtraBold"/>
                <a:ea typeface="Raleway ExtraBold"/>
                <a:cs typeface="Raleway ExtraBold"/>
                <a:sym typeface="Raleway ExtraBold"/>
              </a:defRPr>
            </a:lvl3pPr>
            <a:lvl4pPr lvl="3" rtl="0">
              <a:spcBef>
                <a:spcPts val="0"/>
              </a:spcBef>
              <a:spcAft>
                <a:spcPts val="0"/>
              </a:spcAft>
              <a:buClr>
                <a:schemeClr val="dk2"/>
              </a:buClr>
              <a:buSzPts val="3500"/>
              <a:buFont typeface="Raleway ExtraBold"/>
              <a:buNone/>
              <a:defRPr sz="3500">
                <a:solidFill>
                  <a:schemeClr val="dk2"/>
                </a:solidFill>
                <a:latin typeface="Raleway ExtraBold"/>
                <a:ea typeface="Raleway ExtraBold"/>
                <a:cs typeface="Raleway ExtraBold"/>
                <a:sym typeface="Raleway ExtraBold"/>
              </a:defRPr>
            </a:lvl4pPr>
            <a:lvl5pPr lvl="4" rtl="0">
              <a:spcBef>
                <a:spcPts val="0"/>
              </a:spcBef>
              <a:spcAft>
                <a:spcPts val="0"/>
              </a:spcAft>
              <a:buClr>
                <a:schemeClr val="dk2"/>
              </a:buClr>
              <a:buSzPts val="3500"/>
              <a:buFont typeface="Raleway ExtraBold"/>
              <a:buNone/>
              <a:defRPr sz="3500">
                <a:solidFill>
                  <a:schemeClr val="dk2"/>
                </a:solidFill>
                <a:latin typeface="Raleway ExtraBold"/>
                <a:ea typeface="Raleway ExtraBold"/>
                <a:cs typeface="Raleway ExtraBold"/>
                <a:sym typeface="Raleway ExtraBold"/>
              </a:defRPr>
            </a:lvl5pPr>
            <a:lvl6pPr lvl="5" rtl="0">
              <a:spcBef>
                <a:spcPts val="0"/>
              </a:spcBef>
              <a:spcAft>
                <a:spcPts val="0"/>
              </a:spcAft>
              <a:buClr>
                <a:schemeClr val="dk2"/>
              </a:buClr>
              <a:buSzPts val="3500"/>
              <a:buFont typeface="Raleway ExtraBold"/>
              <a:buNone/>
              <a:defRPr sz="3500">
                <a:solidFill>
                  <a:schemeClr val="dk2"/>
                </a:solidFill>
                <a:latin typeface="Raleway ExtraBold"/>
                <a:ea typeface="Raleway ExtraBold"/>
                <a:cs typeface="Raleway ExtraBold"/>
                <a:sym typeface="Raleway ExtraBold"/>
              </a:defRPr>
            </a:lvl6pPr>
            <a:lvl7pPr lvl="6" rtl="0">
              <a:spcBef>
                <a:spcPts val="0"/>
              </a:spcBef>
              <a:spcAft>
                <a:spcPts val="0"/>
              </a:spcAft>
              <a:buClr>
                <a:schemeClr val="dk2"/>
              </a:buClr>
              <a:buSzPts val="3500"/>
              <a:buFont typeface="Raleway ExtraBold"/>
              <a:buNone/>
              <a:defRPr sz="3500">
                <a:solidFill>
                  <a:schemeClr val="dk2"/>
                </a:solidFill>
                <a:latin typeface="Raleway ExtraBold"/>
                <a:ea typeface="Raleway ExtraBold"/>
                <a:cs typeface="Raleway ExtraBold"/>
                <a:sym typeface="Raleway ExtraBold"/>
              </a:defRPr>
            </a:lvl7pPr>
            <a:lvl8pPr lvl="7" rtl="0">
              <a:spcBef>
                <a:spcPts val="0"/>
              </a:spcBef>
              <a:spcAft>
                <a:spcPts val="0"/>
              </a:spcAft>
              <a:buClr>
                <a:schemeClr val="dk2"/>
              </a:buClr>
              <a:buSzPts val="3500"/>
              <a:buFont typeface="Raleway ExtraBold"/>
              <a:buNone/>
              <a:defRPr sz="3500">
                <a:solidFill>
                  <a:schemeClr val="dk2"/>
                </a:solidFill>
                <a:latin typeface="Raleway ExtraBold"/>
                <a:ea typeface="Raleway ExtraBold"/>
                <a:cs typeface="Raleway ExtraBold"/>
                <a:sym typeface="Raleway ExtraBold"/>
              </a:defRPr>
            </a:lvl8pPr>
            <a:lvl9pPr lvl="8" rtl="0">
              <a:spcBef>
                <a:spcPts val="0"/>
              </a:spcBef>
              <a:spcAft>
                <a:spcPts val="0"/>
              </a:spcAft>
              <a:buClr>
                <a:schemeClr val="dk2"/>
              </a:buClr>
              <a:buSzPts val="3500"/>
              <a:buFont typeface="Raleway ExtraBold"/>
              <a:buNone/>
              <a:defRPr sz="3500">
                <a:solidFill>
                  <a:schemeClr val="dk2"/>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marL="914400" lvl="1"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2pPr>
            <a:lvl3pPr marL="1371600" lvl="2"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3pPr>
            <a:lvl4pPr marL="1828800" lvl="3"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4pPr>
            <a:lvl5pPr marL="2286000" lvl="4"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5pPr>
            <a:lvl6pPr marL="2743200" lvl="5"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6pPr>
            <a:lvl7pPr marL="3200400" lvl="6"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7pPr>
            <a:lvl8pPr marL="3657600" lvl="7"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8pPr>
            <a:lvl9pPr marL="4114800" lvl="8"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79" r:id="rId7"/>
    <p:sldLayoutId id="2147483681" r:id="rId8"/>
    <p:sldLayoutId id="214748368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ctrTitle"/>
          </p:nvPr>
        </p:nvSpPr>
        <p:spPr>
          <a:xfrm>
            <a:off x="715100" y="1640700"/>
            <a:ext cx="7713900" cy="15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Medical Health Diagnosis</a:t>
            </a:r>
            <a:endParaRPr dirty="0"/>
          </a:p>
        </p:txBody>
      </p:sp>
      <p:sp>
        <p:nvSpPr>
          <p:cNvPr id="2" name="Google Shape;298;p44">
            <a:extLst>
              <a:ext uri="{FF2B5EF4-FFF2-40B4-BE49-F238E27FC236}">
                <a16:creationId xmlns:a16="http://schemas.microsoft.com/office/drawing/2014/main" id="{3B0F8B61-0E4C-33B0-A0E2-D88DCDEAD68D}"/>
              </a:ext>
            </a:extLst>
          </p:cNvPr>
          <p:cNvSpPr txBox="1">
            <a:spLocks/>
          </p:cNvSpPr>
          <p:nvPr/>
        </p:nvSpPr>
        <p:spPr>
          <a:xfrm>
            <a:off x="4896463" y="3587352"/>
            <a:ext cx="5058697" cy="11744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9pPr>
          </a:lstStyle>
          <a:p>
            <a:r>
              <a:rPr lang="en-IN" sz="1400" dirty="0"/>
              <a:t>Varun </a:t>
            </a:r>
            <a:r>
              <a:rPr lang="en-IN" sz="1400" dirty="0" err="1"/>
              <a:t>Khachane</a:t>
            </a:r>
            <a:r>
              <a:rPr lang="en-IN" sz="1400" dirty="0"/>
              <a:t> (RA2011026010072)</a:t>
            </a:r>
          </a:p>
          <a:p>
            <a:r>
              <a:rPr lang="en-IN" sz="1400" dirty="0"/>
              <a:t>Sahil Satasiya (RA2011026010110)</a:t>
            </a:r>
          </a:p>
          <a:p>
            <a:r>
              <a:rPr lang="en-IN" sz="1400" dirty="0"/>
              <a:t>Shresth Gupta (RA2011026010091)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60939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Visualization</a:t>
            </a:r>
            <a:endParaRPr dirty="0">
              <a:solidFill>
                <a:schemeClr val="dk2"/>
              </a:solidFill>
            </a:endParaRPr>
          </a:p>
        </p:txBody>
      </p:sp>
      <p:pic>
        <p:nvPicPr>
          <p:cNvPr id="309" name="Google Shape;309;p45"/>
          <p:cNvPicPr preferRelativeResize="0"/>
          <p:nvPr/>
        </p:nvPicPr>
        <p:blipFill>
          <a:blip r:embed="rId3">
            <a:alphaModFix/>
          </a:blip>
          <a:stretch>
            <a:fillRect/>
          </a:stretch>
        </p:blipFill>
        <p:spPr>
          <a:xfrm rot="7441200" flipH="1">
            <a:off x="4775879" y="3504019"/>
            <a:ext cx="6719329" cy="1962010"/>
          </a:xfrm>
          <a:prstGeom prst="rect">
            <a:avLst/>
          </a:prstGeom>
          <a:noFill/>
          <a:ln>
            <a:noFill/>
          </a:ln>
        </p:spPr>
      </p:pic>
      <p:sp>
        <p:nvSpPr>
          <p:cNvPr id="310" name="Google Shape;310;p45"/>
          <p:cNvSpPr/>
          <p:nvPr/>
        </p:nvSpPr>
        <p:spPr>
          <a:xfrm rot="1536150">
            <a:off x="-468569" y="3934873"/>
            <a:ext cx="3435425" cy="110032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30D6DA6C-4BBE-AF74-003C-9C717C805BA2}"/>
              </a:ext>
            </a:extLst>
          </p:cNvPr>
          <p:cNvPicPr>
            <a:picLocks noChangeAspect="1"/>
          </p:cNvPicPr>
          <p:nvPr/>
        </p:nvPicPr>
        <p:blipFill>
          <a:blip r:embed="rId4"/>
          <a:stretch>
            <a:fillRect/>
          </a:stretch>
        </p:blipFill>
        <p:spPr>
          <a:xfrm>
            <a:off x="599647" y="1308735"/>
            <a:ext cx="2686050" cy="2647950"/>
          </a:xfrm>
          <a:prstGeom prst="rect">
            <a:avLst/>
          </a:prstGeom>
        </p:spPr>
      </p:pic>
      <p:pic>
        <p:nvPicPr>
          <p:cNvPr id="12" name="Picture 11">
            <a:extLst>
              <a:ext uri="{FF2B5EF4-FFF2-40B4-BE49-F238E27FC236}">
                <a16:creationId xmlns:a16="http://schemas.microsoft.com/office/drawing/2014/main" id="{A9D3528F-748D-DD8F-C576-72D9C60EDBE3}"/>
              </a:ext>
            </a:extLst>
          </p:cNvPr>
          <p:cNvPicPr>
            <a:picLocks noChangeAspect="1"/>
          </p:cNvPicPr>
          <p:nvPr/>
        </p:nvPicPr>
        <p:blipFill>
          <a:blip r:embed="rId5"/>
          <a:stretch>
            <a:fillRect/>
          </a:stretch>
        </p:blipFill>
        <p:spPr>
          <a:xfrm>
            <a:off x="3520374" y="1368283"/>
            <a:ext cx="5402645" cy="2205497"/>
          </a:xfrm>
          <a:prstGeom prst="rect">
            <a:avLst/>
          </a:prstGeom>
        </p:spPr>
      </p:pic>
      <p:sp>
        <p:nvSpPr>
          <p:cNvPr id="14" name="TextBox 13">
            <a:extLst>
              <a:ext uri="{FF2B5EF4-FFF2-40B4-BE49-F238E27FC236}">
                <a16:creationId xmlns:a16="http://schemas.microsoft.com/office/drawing/2014/main" id="{7F58D954-34FA-94DE-534C-FD171DCA0C8E}"/>
              </a:ext>
            </a:extLst>
          </p:cNvPr>
          <p:cNvSpPr txBox="1"/>
          <p:nvPr/>
        </p:nvSpPr>
        <p:spPr>
          <a:xfrm>
            <a:off x="5193014" y="3684187"/>
            <a:ext cx="5547360" cy="307777"/>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bg2"/>
                </a:solidFill>
                <a:latin typeface="Nunito" pitchFamily="2" charset="0"/>
              </a:rPr>
              <a:t>Accuracy of the model</a:t>
            </a:r>
          </a:p>
        </p:txBody>
      </p:sp>
      <p:pic>
        <p:nvPicPr>
          <p:cNvPr id="15" name="Picture 14">
            <a:extLst>
              <a:ext uri="{FF2B5EF4-FFF2-40B4-BE49-F238E27FC236}">
                <a16:creationId xmlns:a16="http://schemas.microsoft.com/office/drawing/2014/main" id="{0837FE7B-3C14-23CF-AD76-D75D96A09ACE}"/>
              </a:ext>
            </a:extLst>
          </p:cNvPr>
          <p:cNvPicPr>
            <a:picLocks noChangeAspect="1"/>
          </p:cNvPicPr>
          <p:nvPr/>
        </p:nvPicPr>
        <p:blipFill>
          <a:blip r:embed="rId5"/>
          <a:stretch>
            <a:fillRect/>
          </a:stretch>
        </p:blipFill>
        <p:spPr>
          <a:xfrm>
            <a:off x="3535455" y="1344879"/>
            <a:ext cx="5402645" cy="2205497"/>
          </a:xfrm>
          <a:prstGeom prst="rect">
            <a:avLst/>
          </a:prstGeom>
        </p:spPr>
      </p:pic>
      <p:sp>
        <p:nvSpPr>
          <p:cNvPr id="16" name="TextBox 15">
            <a:extLst>
              <a:ext uri="{FF2B5EF4-FFF2-40B4-BE49-F238E27FC236}">
                <a16:creationId xmlns:a16="http://schemas.microsoft.com/office/drawing/2014/main" id="{E4181E10-4188-933D-A496-25B755952C5A}"/>
              </a:ext>
            </a:extLst>
          </p:cNvPr>
          <p:cNvSpPr txBox="1"/>
          <p:nvPr/>
        </p:nvSpPr>
        <p:spPr>
          <a:xfrm>
            <a:off x="843729" y="3991964"/>
            <a:ext cx="2295711" cy="523220"/>
          </a:xfrm>
          <a:prstGeom prst="rect">
            <a:avLst/>
          </a:prstGeom>
          <a:noFill/>
        </p:spPr>
        <p:txBody>
          <a:bodyPr wrap="square">
            <a:spAutoFit/>
          </a:bodyPr>
          <a:lstStyle/>
          <a:p>
            <a:pPr marL="0" lvl="0" indent="0" algn="ctr" rtl="0">
              <a:spcBef>
                <a:spcPts val="0"/>
              </a:spcBef>
              <a:spcAft>
                <a:spcPts val="0"/>
              </a:spcAft>
              <a:buNone/>
            </a:pPr>
            <a:r>
              <a:rPr lang="en-US" sz="1400" dirty="0">
                <a:solidFill>
                  <a:schemeClr val="bg2"/>
                </a:solidFill>
                <a:latin typeface="Nunito" pitchFamily="2" charset="0"/>
              </a:rPr>
              <a:t>Ratio of different types </a:t>
            </a:r>
          </a:p>
          <a:p>
            <a:pPr marL="0" lvl="0" indent="0" algn="ctr" rtl="0">
              <a:spcBef>
                <a:spcPts val="0"/>
              </a:spcBef>
              <a:spcAft>
                <a:spcPts val="0"/>
              </a:spcAft>
              <a:buNone/>
            </a:pPr>
            <a:r>
              <a:rPr lang="en-US" sz="1400" dirty="0">
                <a:solidFill>
                  <a:schemeClr val="bg2"/>
                </a:solidFill>
                <a:latin typeface="Nunito" pitchFamily="2" charset="0"/>
              </a:rPr>
              <a:t>of breast cancer</a:t>
            </a:r>
          </a:p>
        </p:txBody>
      </p:sp>
    </p:spTree>
    <p:extLst>
      <p:ext uri="{BB962C8B-B14F-4D97-AF65-F5344CB8AC3E}">
        <p14:creationId xmlns:p14="http://schemas.microsoft.com/office/powerpoint/2010/main" val="1533161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60939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Evaluation of Diagnosis</a:t>
            </a:r>
            <a:endParaRPr dirty="0">
              <a:solidFill>
                <a:schemeClr val="dk2"/>
              </a:solidFill>
            </a:endParaRPr>
          </a:p>
        </p:txBody>
      </p:sp>
      <p:pic>
        <p:nvPicPr>
          <p:cNvPr id="309" name="Google Shape;309;p45"/>
          <p:cNvPicPr preferRelativeResize="0"/>
          <p:nvPr/>
        </p:nvPicPr>
        <p:blipFill>
          <a:blip r:embed="rId3">
            <a:alphaModFix/>
          </a:blip>
          <a:stretch>
            <a:fillRect/>
          </a:stretch>
        </p:blipFill>
        <p:spPr>
          <a:xfrm rot="7441200" flipH="1">
            <a:off x="4775879" y="3504019"/>
            <a:ext cx="6719329" cy="1962010"/>
          </a:xfrm>
          <a:prstGeom prst="rect">
            <a:avLst/>
          </a:prstGeom>
          <a:noFill/>
          <a:ln>
            <a:noFill/>
          </a:ln>
        </p:spPr>
      </p:pic>
      <p:sp>
        <p:nvSpPr>
          <p:cNvPr id="310" name="Google Shape;310;p45"/>
          <p:cNvSpPr/>
          <p:nvPr/>
        </p:nvSpPr>
        <p:spPr>
          <a:xfrm rot="1536150">
            <a:off x="-468569" y="3934873"/>
            <a:ext cx="3435425" cy="110032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7DA9AA63-D3FB-B19A-B80F-9AA98A87980E}"/>
              </a:ext>
            </a:extLst>
          </p:cNvPr>
          <p:cNvPicPr>
            <a:picLocks noChangeAspect="1"/>
          </p:cNvPicPr>
          <p:nvPr/>
        </p:nvPicPr>
        <p:blipFill>
          <a:blip r:embed="rId4"/>
          <a:stretch>
            <a:fillRect/>
          </a:stretch>
        </p:blipFill>
        <p:spPr>
          <a:xfrm>
            <a:off x="1157405" y="1144392"/>
            <a:ext cx="6607969" cy="3518192"/>
          </a:xfrm>
          <a:prstGeom prst="rect">
            <a:avLst/>
          </a:prstGeom>
        </p:spPr>
      </p:pic>
    </p:spTree>
    <p:extLst>
      <p:ext uri="{BB962C8B-B14F-4D97-AF65-F5344CB8AC3E}">
        <p14:creationId xmlns:p14="http://schemas.microsoft.com/office/powerpoint/2010/main" val="1394896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60939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Evaluated Output</a:t>
            </a:r>
            <a:endParaRPr dirty="0">
              <a:solidFill>
                <a:schemeClr val="dk2"/>
              </a:solidFill>
            </a:endParaRPr>
          </a:p>
        </p:txBody>
      </p:sp>
      <p:pic>
        <p:nvPicPr>
          <p:cNvPr id="309" name="Google Shape;309;p45"/>
          <p:cNvPicPr preferRelativeResize="0"/>
          <p:nvPr/>
        </p:nvPicPr>
        <p:blipFill>
          <a:blip r:embed="rId3">
            <a:alphaModFix/>
          </a:blip>
          <a:stretch>
            <a:fillRect/>
          </a:stretch>
        </p:blipFill>
        <p:spPr>
          <a:xfrm rot="7441200" flipH="1">
            <a:off x="4829217" y="3504019"/>
            <a:ext cx="6719329" cy="1962010"/>
          </a:xfrm>
          <a:prstGeom prst="rect">
            <a:avLst/>
          </a:prstGeom>
          <a:noFill/>
          <a:ln>
            <a:noFill/>
          </a:ln>
        </p:spPr>
      </p:pic>
      <p:sp>
        <p:nvSpPr>
          <p:cNvPr id="310" name="Google Shape;310;p45"/>
          <p:cNvSpPr/>
          <p:nvPr/>
        </p:nvSpPr>
        <p:spPr>
          <a:xfrm rot="1536150">
            <a:off x="-468569" y="3934873"/>
            <a:ext cx="3435425" cy="110032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5B1614F5-611C-6991-08F5-FEFBAAD02B58}"/>
              </a:ext>
            </a:extLst>
          </p:cNvPr>
          <p:cNvPicPr>
            <a:picLocks noChangeAspect="1"/>
          </p:cNvPicPr>
          <p:nvPr/>
        </p:nvPicPr>
        <p:blipFill rotWithShape="1">
          <a:blip r:embed="rId4"/>
          <a:srcRect t="5813" b="49098"/>
          <a:stretch/>
        </p:blipFill>
        <p:spPr>
          <a:xfrm>
            <a:off x="1792260" y="1396844"/>
            <a:ext cx="5606760" cy="2221788"/>
          </a:xfrm>
          <a:prstGeom prst="rect">
            <a:avLst/>
          </a:prstGeom>
        </p:spPr>
      </p:pic>
      <p:sp>
        <p:nvSpPr>
          <p:cNvPr id="6" name="TextBox 5">
            <a:extLst>
              <a:ext uri="{FF2B5EF4-FFF2-40B4-BE49-F238E27FC236}">
                <a16:creationId xmlns:a16="http://schemas.microsoft.com/office/drawing/2014/main" id="{C6E45614-1571-D740-FC71-73C03D917055}"/>
              </a:ext>
            </a:extLst>
          </p:cNvPr>
          <p:cNvSpPr txBox="1"/>
          <p:nvPr/>
        </p:nvSpPr>
        <p:spPr>
          <a:xfrm>
            <a:off x="1933575" y="3726393"/>
            <a:ext cx="5574030" cy="1323439"/>
          </a:xfrm>
          <a:prstGeom prst="rect">
            <a:avLst/>
          </a:prstGeom>
          <a:noFill/>
        </p:spPr>
        <p:txBody>
          <a:bodyPr wrap="square">
            <a:spAutoFit/>
          </a:bodyPr>
          <a:lstStyle/>
          <a:p>
            <a:r>
              <a:rPr lang="en-IN" sz="1600" dirty="0">
                <a:solidFill>
                  <a:schemeClr val="bg2"/>
                </a:solidFill>
                <a:latin typeface="Nunito" pitchFamily="2" charset="0"/>
              </a:rPr>
              <a:t>The model gives a training accuracy of </a:t>
            </a:r>
            <a:r>
              <a:rPr lang="en-IN" sz="1600" b="1" dirty="0">
                <a:solidFill>
                  <a:schemeClr val="bg2"/>
                </a:solidFill>
                <a:latin typeface="Nunito" pitchFamily="2" charset="0"/>
              </a:rPr>
              <a:t>97.13%</a:t>
            </a:r>
            <a:r>
              <a:rPr lang="en-IN" sz="1600" dirty="0">
                <a:solidFill>
                  <a:schemeClr val="bg2"/>
                </a:solidFill>
                <a:latin typeface="Nunito" pitchFamily="2" charset="0"/>
              </a:rPr>
              <a:t> and validation accuracy </a:t>
            </a:r>
            <a:r>
              <a:rPr lang="en-IN" sz="1600" b="1" dirty="0">
                <a:solidFill>
                  <a:schemeClr val="bg2"/>
                </a:solidFill>
                <a:latin typeface="Nunito" pitchFamily="2" charset="0"/>
              </a:rPr>
              <a:t>95.20% </a:t>
            </a:r>
            <a:r>
              <a:rPr lang="en-IN" sz="1600" dirty="0">
                <a:solidFill>
                  <a:schemeClr val="bg2"/>
                </a:solidFill>
                <a:latin typeface="Nunito" pitchFamily="2" charset="0"/>
              </a:rPr>
              <a:t>this is a high accuracy and I think it can be better if I managed to make the set more balanced the loss is quite impressive around 0.07 for training and 0.14 for validation</a:t>
            </a:r>
          </a:p>
        </p:txBody>
      </p:sp>
    </p:spTree>
    <p:extLst>
      <p:ext uri="{BB962C8B-B14F-4D97-AF65-F5344CB8AC3E}">
        <p14:creationId xmlns:p14="http://schemas.microsoft.com/office/powerpoint/2010/main" val="1893565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idx="2"/>
          </p:nvPr>
        </p:nvSpPr>
        <p:spPr>
          <a:xfrm>
            <a:off x="4040700" y="1227675"/>
            <a:ext cx="1109944" cy="10627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04</a:t>
            </a:r>
            <a:endParaRPr dirty="0">
              <a:solidFill>
                <a:schemeClr val="accent1"/>
              </a:solidFill>
            </a:endParaRPr>
          </a:p>
        </p:txBody>
      </p:sp>
      <p:sp>
        <p:nvSpPr>
          <p:cNvPr id="298" name="Google Shape;298;p44"/>
          <p:cNvSpPr txBox="1">
            <a:spLocks noGrp="1"/>
          </p:cNvSpPr>
          <p:nvPr>
            <p:ph type="title"/>
          </p:nvPr>
        </p:nvSpPr>
        <p:spPr>
          <a:xfrm>
            <a:off x="558562" y="2436962"/>
            <a:ext cx="807421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dk2"/>
                </a:solidFill>
              </a:rPr>
              <a:t>Brain Tumor Detection</a:t>
            </a:r>
            <a:endParaRPr dirty="0">
              <a:solidFill>
                <a:schemeClr val="dk2"/>
              </a:solidFill>
            </a:endParaRPr>
          </a:p>
        </p:txBody>
      </p:sp>
      <p:pic>
        <p:nvPicPr>
          <p:cNvPr id="300" name="Google Shape;300;p44"/>
          <p:cNvPicPr preferRelativeResize="0"/>
          <p:nvPr/>
        </p:nvPicPr>
        <p:blipFill>
          <a:blip r:embed="rId3">
            <a:alphaModFix/>
          </a:blip>
          <a:stretch>
            <a:fillRect/>
          </a:stretch>
        </p:blipFill>
        <p:spPr>
          <a:xfrm rot="-2193015" flipH="1">
            <a:off x="-996617" y="-344506"/>
            <a:ext cx="6719330" cy="1962011"/>
          </a:xfrm>
          <a:prstGeom prst="rect">
            <a:avLst/>
          </a:prstGeom>
          <a:noFill/>
          <a:ln>
            <a:noFill/>
          </a:ln>
        </p:spPr>
      </p:pic>
      <p:pic>
        <p:nvPicPr>
          <p:cNvPr id="301" name="Google Shape;301;p44"/>
          <p:cNvPicPr preferRelativeResize="0"/>
          <p:nvPr/>
        </p:nvPicPr>
        <p:blipFill>
          <a:blip r:embed="rId3">
            <a:alphaModFix/>
          </a:blip>
          <a:stretch>
            <a:fillRect/>
          </a:stretch>
        </p:blipFill>
        <p:spPr>
          <a:xfrm rot="8100002" flipH="1">
            <a:off x="3649158" y="4090944"/>
            <a:ext cx="6719333" cy="1962011"/>
          </a:xfrm>
          <a:prstGeom prst="rect">
            <a:avLst/>
          </a:prstGeom>
          <a:noFill/>
          <a:ln>
            <a:noFill/>
          </a:ln>
        </p:spPr>
      </p:pic>
    </p:spTree>
    <p:extLst>
      <p:ext uri="{BB962C8B-B14F-4D97-AF65-F5344CB8AC3E}">
        <p14:creationId xmlns:p14="http://schemas.microsoft.com/office/powerpoint/2010/main" val="269711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45"/>
          <p:cNvSpPr txBox="1">
            <a:spLocks noGrp="1"/>
          </p:cNvSpPr>
          <p:nvPr>
            <p:ph type="body" idx="1"/>
          </p:nvPr>
        </p:nvSpPr>
        <p:spPr>
          <a:xfrm>
            <a:off x="435077" y="1378570"/>
            <a:ext cx="4565548" cy="173610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b="0" i="0" dirty="0">
                <a:solidFill>
                  <a:schemeClr val="bg2"/>
                </a:solidFill>
                <a:effectLst/>
                <a:latin typeface="Nunito" pitchFamily="2" charset="0"/>
              </a:rPr>
              <a:t>The process of diagnosing brain tumors is very complicated for many reasons, including the brain’s synaptic structure, size, and shape. Machine learning techniques are employed to help doctors to detect brain tumor and support their decisions. In recent years, deep learning techniques have made a great achievement in medical image analysis.</a:t>
            </a:r>
            <a:endParaRPr lang="en-US" sz="1600" dirty="0">
              <a:solidFill>
                <a:schemeClr val="bg2"/>
              </a:solidFill>
              <a:latin typeface="Nunito" pitchFamily="2" charset="0"/>
            </a:endParaRPr>
          </a:p>
        </p:txBody>
      </p:sp>
      <p:pic>
        <p:nvPicPr>
          <p:cNvPr id="308" name="Google Shape;308;p45"/>
          <p:cNvPicPr preferRelativeResize="0">
            <a:picLocks noGrp="1"/>
          </p:cNvPicPr>
          <p:nvPr>
            <p:ph type="pic" idx="2"/>
          </p:nvPr>
        </p:nvPicPr>
        <p:blipFill rotWithShape="1">
          <a:blip r:embed="rId3">
            <a:alphaModFix/>
          </a:blip>
          <a:srcRect l="26592" r="6758"/>
          <a:stretch/>
        </p:blipFill>
        <p:spPr>
          <a:xfrm>
            <a:off x="5277176" y="848032"/>
            <a:ext cx="3630845" cy="3544718"/>
          </a:xfrm>
          <a:prstGeom prst="ellipse">
            <a:avLst/>
          </a:prstGeom>
          <a:ln w="76200" cap="flat" cmpd="sng">
            <a:solidFill>
              <a:schemeClr val="accent2"/>
            </a:solidFill>
            <a:prstDash val="solid"/>
            <a:round/>
            <a:headEnd type="none" w="sm" len="sm"/>
            <a:tailEnd type="none" w="sm" len="sm"/>
          </a:ln>
        </p:spPr>
      </p:pic>
      <p:pic>
        <p:nvPicPr>
          <p:cNvPr id="309" name="Google Shape;309;p45"/>
          <p:cNvPicPr preferRelativeResize="0"/>
          <p:nvPr/>
        </p:nvPicPr>
        <p:blipFill>
          <a:blip r:embed="rId4">
            <a:alphaModFix/>
          </a:blip>
          <a:stretch>
            <a:fillRect/>
          </a:stretch>
        </p:blipFill>
        <p:spPr>
          <a:xfrm rot="7441200" flipH="1">
            <a:off x="5052869" y="5344820"/>
            <a:ext cx="6719329" cy="1962010"/>
          </a:xfrm>
          <a:prstGeom prst="rect">
            <a:avLst/>
          </a:prstGeom>
          <a:noFill/>
          <a:ln>
            <a:noFill/>
          </a:ln>
        </p:spPr>
      </p:pic>
      <p:sp>
        <p:nvSpPr>
          <p:cNvPr id="310" name="Google Shape;310;p45"/>
          <p:cNvSpPr/>
          <p:nvPr/>
        </p:nvSpPr>
        <p:spPr>
          <a:xfrm rot="1536150">
            <a:off x="-468569" y="3934873"/>
            <a:ext cx="3435425" cy="110032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45">
            <a:extLst>
              <a:ext uri="{FF2B5EF4-FFF2-40B4-BE49-F238E27FC236}">
                <a16:creationId xmlns:a16="http://schemas.microsoft.com/office/drawing/2014/main" id="{BFC4E0BF-1ED2-D85E-69A4-664002F825EC}"/>
              </a:ext>
            </a:extLst>
          </p:cNvPr>
          <p:cNvSpPr txBox="1">
            <a:spLocks/>
          </p:cNvSpPr>
          <p:nvPr/>
        </p:nvSpPr>
        <p:spPr>
          <a:xfrm>
            <a:off x="60939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9pPr>
          </a:lstStyle>
          <a:p>
            <a:r>
              <a:rPr lang="en-IN" dirty="0"/>
              <a:t>Brain </a:t>
            </a:r>
            <a:r>
              <a:rPr lang="en-IN" dirty="0" err="1"/>
              <a:t>Tumor</a:t>
            </a:r>
            <a:r>
              <a:rPr lang="en-IN" dirty="0"/>
              <a:t> Detection</a:t>
            </a:r>
          </a:p>
        </p:txBody>
      </p:sp>
      <p:pic>
        <p:nvPicPr>
          <p:cNvPr id="10" name="Picture 9">
            <a:extLst>
              <a:ext uri="{FF2B5EF4-FFF2-40B4-BE49-F238E27FC236}">
                <a16:creationId xmlns:a16="http://schemas.microsoft.com/office/drawing/2014/main" id="{BF7E4AE1-E69E-BA51-3035-B1DABADDA50A}"/>
              </a:ext>
            </a:extLst>
          </p:cNvPr>
          <p:cNvPicPr>
            <a:picLocks noChangeAspect="1"/>
          </p:cNvPicPr>
          <p:nvPr/>
        </p:nvPicPr>
        <p:blipFill>
          <a:blip r:embed="rId5"/>
          <a:stretch>
            <a:fillRect/>
          </a:stretch>
        </p:blipFill>
        <p:spPr>
          <a:xfrm>
            <a:off x="5262987" y="790780"/>
            <a:ext cx="3630844" cy="3630844"/>
          </a:xfrm>
          <a:prstGeom prst="rect">
            <a:avLst/>
          </a:prstGeom>
        </p:spPr>
      </p:pic>
    </p:spTree>
    <p:extLst>
      <p:ext uri="{BB962C8B-B14F-4D97-AF65-F5344CB8AC3E}">
        <p14:creationId xmlns:p14="http://schemas.microsoft.com/office/powerpoint/2010/main" val="2093360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60939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solidFill>
                <a:schemeClr val="dk2"/>
              </a:solidFill>
            </a:endParaRPr>
          </a:p>
        </p:txBody>
      </p:sp>
      <p:pic>
        <p:nvPicPr>
          <p:cNvPr id="309" name="Google Shape;309;p45"/>
          <p:cNvPicPr preferRelativeResize="0"/>
          <p:nvPr/>
        </p:nvPicPr>
        <p:blipFill>
          <a:blip r:embed="rId3">
            <a:alphaModFix/>
          </a:blip>
          <a:stretch>
            <a:fillRect/>
          </a:stretch>
        </p:blipFill>
        <p:spPr>
          <a:xfrm rot="7441200" flipH="1">
            <a:off x="4890179" y="3504019"/>
            <a:ext cx="6719329" cy="1962010"/>
          </a:xfrm>
          <a:prstGeom prst="rect">
            <a:avLst/>
          </a:prstGeom>
          <a:noFill/>
          <a:ln>
            <a:noFill/>
          </a:ln>
        </p:spPr>
      </p:pic>
      <p:sp>
        <p:nvSpPr>
          <p:cNvPr id="310" name="Google Shape;310;p45"/>
          <p:cNvSpPr/>
          <p:nvPr/>
        </p:nvSpPr>
        <p:spPr>
          <a:xfrm rot="1536150">
            <a:off x="-468569" y="3934873"/>
            <a:ext cx="3435425" cy="110032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07;p45">
            <a:extLst>
              <a:ext uri="{FF2B5EF4-FFF2-40B4-BE49-F238E27FC236}">
                <a16:creationId xmlns:a16="http://schemas.microsoft.com/office/drawing/2014/main" id="{EE88BEB8-04C3-F587-E453-7FC26AAF697F}"/>
              </a:ext>
            </a:extLst>
          </p:cNvPr>
          <p:cNvSpPr txBox="1">
            <a:spLocks noGrp="1"/>
          </p:cNvSpPr>
          <p:nvPr>
            <p:ph type="body" idx="1"/>
          </p:nvPr>
        </p:nvSpPr>
        <p:spPr>
          <a:xfrm>
            <a:off x="435078" y="1378570"/>
            <a:ext cx="3143942" cy="173610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bg2"/>
                </a:solidFill>
                <a:latin typeface="Nunito" pitchFamily="2" charset="0"/>
              </a:rPr>
              <a:t>The dataset for Brain Tumor Detection is divided into two sets – Training and Testing. The training dataset has 4 types of tumors – no tumor, glioma tumor, meningioma tumor and pituitary tumor. The model uses this training dataset to train the model and then use the testing dataset to test the model and adjust the hyperparameters to increase the accuracy.</a:t>
            </a:r>
          </a:p>
        </p:txBody>
      </p:sp>
      <p:pic>
        <p:nvPicPr>
          <p:cNvPr id="5" name="Picture 4">
            <a:extLst>
              <a:ext uri="{FF2B5EF4-FFF2-40B4-BE49-F238E27FC236}">
                <a16:creationId xmlns:a16="http://schemas.microsoft.com/office/drawing/2014/main" id="{FD1EF09B-AC4C-3CC4-52AD-AD8630D68EFD}"/>
              </a:ext>
            </a:extLst>
          </p:cNvPr>
          <p:cNvPicPr>
            <a:picLocks noChangeAspect="1"/>
          </p:cNvPicPr>
          <p:nvPr/>
        </p:nvPicPr>
        <p:blipFill>
          <a:blip r:embed="rId4"/>
          <a:stretch>
            <a:fillRect/>
          </a:stretch>
        </p:blipFill>
        <p:spPr>
          <a:xfrm>
            <a:off x="3836190" y="1244183"/>
            <a:ext cx="4886325" cy="2476818"/>
          </a:xfrm>
          <a:prstGeom prst="rect">
            <a:avLst/>
          </a:prstGeom>
        </p:spPr>
      </p:pic>
    </p:spTree>
    <p:extLst>
      <p:ext uri="{BB962C8B-B14F-4D97-AF65-F5344CB8AC3E}">
        <p14:creationId xmlns:p14="http://schemas.microsoft.com/office/powerpoint/2010/main" val="2370960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60939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Visualization</a:t>
            </a:r>
            <a:endParaRPr dirty="0">
              <a:solidFill>
                <a:schemeClr val="dk2"/>
              </a:solidFill>
            </a:endParaRPr>
          </a:p>
        </p:txBody>
      </p:sp>
      <p:pic>
        <p:nvPicPr>
          <p:cNvPr id="309" name="Google Shape;309;p45"/>
          <p:cNvPicPr preferRelativeResize="0"/>
          <p:nvPr/>
        </p:nvPicPr>
        <p:blipFill>
          <a:blip r:embed="rId3">
            <a:alphaModFix/>
          </a:blip>
          <a:stretch>
            <a:fillRect/>
          </a:stretch>
        </p:blipFill>
        <p:spPr>
          <a:xfrm rot="7441200" flipH="1">
            <a:off x="4775879" y="3504019"/>
            <a:ext cx="6719329" cy="1962010"/>
          </a:xfrm>
          <a:prstGeom prst="rect">
            <a:avLst/>
          </a:prstGeom>
          <a:noFill/>
          <a:ln>
            <a:noFill/>
          </a:ln>
        </p:spPr>
      </p:pic>
      <p:sp>
        <p:nvSpPr>
          <p:cNvPr id="310" name="Google Shape;310;p45"/>
          <p:cNvSpPr/>
          <p:nvPr/>
        </p:nvSpPr>
        <p:spPr>
          <a:xfrm rot="1536150">
            <a:off x="-468569" y="3934873"/>
            <a:ext cx="3435425" cy="110032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016C6B4-C5E8-4E23-CBFF-5D57CCEB4C0E}"/>
              </a:ext>
            </a:extLst>
          </p:cNvPr>
          <p:cNvPicPr>
            <a:picLocks noChangeAspect="1"/>
          </p:cNvPicPr>
          <p:nvPr/>
        </p:nvPicPr>
        <p:blipFill>
          <a:blip r:embed="rId4"/>
          <a:stretch>
            <a:fillRect/>
          </a:stretch>
        </p:blipFill>
        <p:spPr>
          <a:xfrm>
            <a:off x="399794" y="1274832"/>
            <a:ext cx="4061596" cy="2070348"/>
          </a:xfrm>
          <a:prstGeom prst="rect">
            <a:avLst/>
          </a:prstGeom>
        </p:spPr>
      </p:pic>
      <p:pic>
        <p:nvPicPr>
          <p:cNvPr id="8" name="Picture 7">
            <a:extLst>
              <a:ext uri="{FF2B5EF4-FFF2-40B4-BE49-F238E27FC236}">
                <a16:creationId xmlns:a16="http://schemas.microsoft.com/office/drawing/2014/main" id="{21B35ED7-DA36-D83A-3607-83059CBFBEFB}"/>
              </a:ext>
            </a:extLst>
          </p:cNvPr>
          <p:cNvPicPr>
            <a:picLocks noChangeAspect="1"/>
          </p:cNvPicPr>
          <p:nvPr/>
        </p:nvPicPr>
        <p:blipFill>
          <a:blip r:embed="rId5"/>
          <a:stretch>
            <a:fillRect/>
          </a:stretch>
        </p:blipFill>
        <p:spPr>
          <a:xfrm>
            <a:off x="4858391" y="1274832"/>
            <a:ext cx="4102865" cy="2070348"/>
          </a:xfrm>
          <a:prstGeom prst="rect">
            <a:avLst/>
          </a:prstGeom>
        </p:spPr>
      </p:pic>
      <p:sp>
        <p:nvSpPr>
          <p:cNvPr id="9" name="Google Shape;307;p45">
            <a:extLst>
              <a:ext uri="{FF2B5EF4-FFF2-40B4-BE49-F238E27FC236}">
                <a16:creationId xmlns:a16="http://schemas.microsoft.com/office/drawing/2014/main" id="{F4BCC215-AB45-34F5-CA62-588E052D1391}"/>
              </a:ext>
            </a:extLst>
          </p:cNvPr>
          <p:cNvSpPr txBox="1">
            <a:spLocks noGrp="1"/>
          </p:cNvSpPr>
          <p:nvPr>
            <p:ph type="body" idx="1"/>
          </p:nvPr>
        </p:nvSpPr>
        <p:spPr>
          <a:xfrm>
            <a:off x="1150166" y="3345180"/>
            <a:ext cx="4565548" cy="173610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bg2"/>
                </a:solidFill>
                <a:latin typeface="Nunito" pitchFamily="2" charset="0"/>
              </a:rPr>
              <a:t>Accuracy of the model</a:t>
            </a:r>
          </a:p>
        </p:txBody>
      </p:sp>
      <p:sp>
        <p:nvSpPr>
          <p:cNvPr id="10" name="Google Shape;307;p45">
            <a:extLst>
              <a:ext uri="{FF2B5EF4-FFF2-40B4-BE49-F238E27FC236}">
                <a16:creationId xmlns:a16="http://schemas.microsoft.com/office/drawing/2014/main" id="{BE4A1D45-3668-EECD-8E86-B0A97E3A4326}"/>
              </a:ext>
            </a:extLst>
          </p:cNvPr>
          <p:cNvSpPr txBox="1">
            <a:spLocks/>
          </p:cNvSpPr>
          <p:nvPr/>
        </p:nvSpPr>
        <p:spPr>
          <a:xfrm>
            <a:off x="5211762" y="3345179"/>
            <a:ext cx="4565548" cy="1736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9pPr>
          </a:lstStyle>
          <a:p>
            <a:pPr marL="0" indent="0" algn="just">
              <a:buFont typeface="Nunito"/>
              <a:buNone/>
            </a:pPr>
            <a:r>
              <a:rPr lang="en-US" sz="1600" dirty="0">
                <a:solidFill>
                  <a:schemeClr val="bg2"/>
                </a:solidFill>
                <a:latin typeface="Nunito" pitchFamily="2" charset="0"/>
              </a:rPr>
              <a:t>Loss occurred while training the model</a:t>
            </a:r>
          </a:p>
        </p:txBody>
      </p:sp>
    </p:spTree>
    <p:extLst>
      <p:ext uri="{BB962C8B-B14F-4D97-AF65-F5344CB8AC3E}">
        <p14:creationId xmlns:p14="http://schemas.microsoft.com/office/powerpoint/2010/main" val="2408594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60939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Evaluated Output</a:t>
            </a:r>
            <a:endParaRPr dirty="0">
              <a:solidFill>
                <a:schemeClr val="dk2"/>
              </a:solidFill>
            </a:endParaRPr>
          </a:p>
        </p:txBody>
      </p:sp>
      <p:pic>
        <p:nvPicPr>
          <p:cNvPr id="309" name="Google Shape;309;p45"/>
          <p:cNvPicPr preferRelativeResize="0"/>
          <p:nvPr/>
        </p:nvPicPr>
        <p:blipFill>
          <a:blip r:embed="rId3">
            <a:alphaModFix/>
          </a:blip>
          <a:stretch>
            <a:fillRect/>
          </a:stretch>
        </p:blipFill>
        <p:spPr>
          <a:xfrm rot="7441200" flipH="1">
            <a:off x="4775879" y="3504019"/>
            <a:ext cx="6719329" cy="1962010"/>
          </a:xfrm>
          <a:prstGeom prst="rect">
            <a:avLst/>
          </a:prstGeom>
          <a:noFill/>
          <a:ln>
            <a:noFill/>
          </a:ln>
        </p:spPr>
      </p:pic>
      <p:sp>
        <p:nvSpPr>
          <p:cNvPr id="310" name="Google Shape;310;p45"/>
          <p:cNvSpPr/>
          <p:nvPr/>
        </p:nvSpPr>
        <p:spPr>
          <a:xfrm rot="1536150">
            <a:off x="-468569" y="3934873"/>
            <a:ext cx="3435425" cy="110032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DB6858F-A1CC-EE1E-19C9-FAE520C7FE42}"/>
              </a:ext>
            </a:extLst>
          </p:cNvPr>
          <p:cNvPicPr>
            <a:picLocks noChangeAspect="1"/>
          </p:cNvPicPr>
          <p:nvPr/>
        </p:nvPicPr>
        <p:blipFill>
          <a:blip r:embed="rId4"/>
          <a:stretch>
            <a:fillRect/>
          </a:stretch>
        </p:blipFill>
        <p:spPr>
          <a:xfrm>
            <a:off x="727564" y="1151536"/>
            <a:ext cx="3360711" cy="3314987"/>
          </a:xfrm>
          <a:prstGeom prst="rect">
            <a:avLst/>
          </a:prstGeom>
        </p:spPr>
      </p:pic>
      <p:sp>
        <p:nvSpPr>
          <p:cNvPr id="5" name="Google Shape;307;p45">
            <a:extLst>
              <a:ext uri="{FF2B5EF4-FFF2-40B4-BE49-F238E27FC236}">
                <a16:creationId xmlns:a16="http://schemas.microsoft.com/office/drawing/2014/main" id="{1081E114-98DE-2CC1-6322-D9E188BE7804}"/>
              </a:ext>
            </a:extLst>
          </p:cNvPr>
          <p:cNvSpPr txBox="1">
            <a:spLocks noGrp="1"/>
          </p:cNvSpPr>
          <p:nvPr>
            <p:ph type="body" idx="1"/>
          </p:nvPr>
        </p:nvSpPr>
        <p:spPr>
          <a:xfrm>
            <a:off x="1805501" y="4466523"/>
            <a:ext cx="1230438" cy="49409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bg2"/>
                </a:solidFill>
                <a:latin typeface="Nunito" pitchFamily="2" charset="0"/>
              </a:rPr>
              <a:t>No tumor</a:t>
            </a:r>
          </a:p>
        </p:txBody>
      </p:sp>
      <p:pic>
        <p:nvPicPr>
          <p:cNvPr id="9" name="Picture 8">
            <a:extLst>
              <a:ext uri="{FF2B5EF4-FFF2-40B4-BE49-F238E27FC236}">
                <a16:creationId xmlns:a16="http://schemas.microsoft.com/office/drawing/2014/main" id="{2CCA1B0A-6C53-8820-97B1-F27C4781DA2F}"/>
              </a:ext>
            </a:extLst>
          </p:cNvPr>
          <p:cNvPicPr>
            <a:picLocks noChangeAspect="1"/>
          </p:cNvPicPr>
          <p:nvPr/>
        </p:nvPicPr>
        <p:blipFill>
          <a:blip r:embed="rId5"/>
          <a:stretch>
            <a:fillRect/>
          </a:stretch>
        </p:blipFill>
        <p:spPr>
          <a:xfrm>
            <a:off x="4952679" y="1151536"/>
            <a:ext cx="3360711" cy="3314987"/>
          </a:xfrm>
          <a:prstGeom prst="rect">
            <a:avLst/>
          </a:prstGeom>
        </p:spPr>
      </p:pic>
      <p:pic>
        <p:nvPicPr>
          <p:cNvPr id="13" name="Picture 12">
            <a:extLst>
              <a:ext uri="{FF2B5EF4-FFF2-40B4-BE49-F238E27FC236}">
                <a16:creationId xmlns:a16="http://schemas.microsoft.com/office/drawing/2014/main" id="{0A7FBB73-B44E-B105-A8A7-7C02B339675B}"/>
              </a:ext>
            </a:extLst>
          </p:cNvPr>
          <p:cNvPicPr>
            <a:picLocks noChangeAspect="1"/>
          </p:cNvPicPr>
          <p:nvPr/>
        </p:nvPicPr>
        <p:blipFill>
          <a:blip r:embed="rId6"/>
          <a:stretch>
            <a:fillRect/>
          </a:stretch>
        </p:blipFill>
        <p:spPr>
          <a:xfrm>
            <a:off x="5353491" y="1272540"/>
            <a:ext cx="2896877" cy="2898442"/>
          </a:xfrm>
          <a:prstGeom prst="rect">
            <a:avLst/>
          </a:prstGeom>
        </p:spPr>
      </p:pic>
      <p:sp>
        <p:nvSpPr>
          <p:cNvPr id="15" name="TextBox 14">
            <a:extLst>
              <a:ext uri="{FF2B5EF4-FFF2-40B4-BE49-F238E27FC236}">
                <a16:creationId xmlns:a16="http://schemas.microsoft.com/office/drawing/2014/main" id="{B2FB18E4-73A6-57B9-D03D-5752D5B39329}"/>
              </a:ext>
            </a:extLst>
          </p:cNvPr>
          <p:cNvSpPr txBox="1"/>
          <p:nvPr/>
        </p:nvSpPr>
        <p:spPr>
          <a:xfrm>
            <a:off x="6370320" y="4485024"/>
            <a:ext cx="5547360" cy="307777"/>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bg2"/>
                </a:solidFill>
                <a:latin typeface="Nunito" pitchFamily="2" charset="0"/>
              </a:rPr>
              <a:t>Glioma Tumor</a:t>
            </a:r>
          </a:p>
        </p:txBody>
      </p:sp>
    </p:spTree>
    <p:extLst>
      <p:ext uri="{BB962C8B-B14F-4D97-AF65-F5344CB8AC3E}">
        <p14:creationId xmlns:p14="http://schemas.microsoft.com/office/powerpoint/2010/main" val="2934484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943887" y="1114542"/>
            <a:ext cx="5256225" cy="8879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2"/>
                </a:solidFill>
              </a:rPr>
              <a:t>Git</a:t>
            </a:r>
            <a:r>
              <a:rPr lang="en-IN" dirty="0">
                <a:solidFill>
                  <a:schemeClr val="dk2"/>
                </a:solidFill>
              </a:rPr>
              <a:t>H</a:t>
            </a:r>
            <a:r>
              <a:rPr lang="en" dirty="0">
                <a:solidFill>
                  <a:schemeClr val="dk2"/>
                </a:solidFill>
              </a:rPr>
              <a:t>ub Link</a:t>
            </a:r>
            <a:endParaRPr dirty="0">
              <a:solidFill>
                <a:schemeClr val="dk2"/>
              </a:solidFill>
            </a:endParaRPr>
          </a:p>
        </p:txBody>
      </p:sp>
      <p:sp>
        <p:nvSpPr>
          <p:cNvPr id="291" name="Google Shape;291;p43"/>
          <p:cNvSpPr txBox="1">
            <a:spLocks noGrp="1"/>
          </p:cNvSpPr>
          <p:nvPr>
            <p:ph type="subTitle" idx="1"/>
          </p:nvPr>
        </p:nvSpPr>
        <p:spPr>
          <a:xfrm>
            <a:off x="660171" y="1936001"/>
            <a:ext cx="7823656" cy="227680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bg2"/>
                </a:solidFill>
                <a:latin typeface="Nunito" pitchFamily="2" charset="0"/>
              </a:rPr>
              <a:t>Sahil Satasiya (RA2011026010110) – https://github.com/sahil1402/Medical-Health-Diagnosis</a:t>
            </a:r>
          </a:p>
          <a:p>
            <a:pPr marL="0" lvl="0" indent="0" algn="just" rtl="0">
              <a:spcBef>
                <a:spcPts val="0"/>
              </a:spcBef>
              <a:spcAft>
                <a:spcPts val="0"/>
              </a:spcAft>
              <a:buNone/>
            </a:pPr>
            <a:endParaRPr lang="en-US" dirty="0">
              <a:solidFill>
                <a:schemeClr val="bg2"/>
              </a:solidFill>
              <a:latin typeface="Nunito" pitchFamily="2" charset="0"/>
            </a:endParaRPr>
          </a:p>
          <a:p>
            <a:pPr marL="0" lvl="0" indent="0" algn="just" rtl="0">
              <a:spcBef>
                <a:spcPts val="0"/>
              </a:spcBef>
              <a:spcAft>
                <a:spcPts val="0"/>
              </a:spcAft>
              <a:buNone/>
            </a:pPr>
            <a:r>
              <a:rPr lang="en-US" dirty="0">
                <a:solidFill>
                  <a:schemeClr val="bg2"/>
                </a:solidFill>
                <a:latin typeface="Nunito" pitchFamily="2" charset="0"/>
              </a:rPr>
              <a:t>Shresth Gupta (RA2011026010091) – https://github.com/Spamster1306/Medical-Healt-Diagnosis</a:t>
            </a:r>
          </a:p>
          <a:p>
            <a:pPr marL="0" lvl="0" indent="0" algn="just" rtl="0">
              <a:spcBef>
                <a:spcPts val="0"/>
              </a:spcBef>
              <a:spcAft>
                <a:spcPts val="0"/>
              </a:spcAft>
              <a:buNone/>
            </a:pPr>
            <a:endParaRPr lang="en-US" dirty="0">
              <a:solidFill>
                <a:schemeClr val="bg2"/>
              </a:solidFill>
              <a:latin typeface="Nunito" pitchFamily="2" charset="0"/>
            </a:endParaRPr>
          </a:p>
          <a:p>
            <a:pPr marL="0" indent="0" algn="just"/>
            <a:r>
              <a:rPr lang="en-US" dirty="0">
                <a:solidFill>
                  <a:schemeClr val="bg2"/>
                </a:solidFill>
                <a:latin typeface="Nunito" pitchFamily="2" charset="0"/>
              </a:rPr>
              <a:t>Varun </a:t>
            </a:r>
            <a:r>
              <a:rPr lang="en-US" dirty="0" err="1">
                <a:solidFill>
                  <a:schemeClr val="bg2"/>
                </a:solidFill>
                <a:latin typeface="Nunito" pitchFamily="2" charset="0"/>
              </a:rPr>
              <a:t>Khachane</a:t>
            </a:r>
            <a:r>
              <a:rPr lang="en-US" dirty="0">
                <a:solidFill>
                  <a:schemeClr val="bg2"/>
                </a:solidFill>
                <a:latin typeface="Nunito" pitchFamily="2" charset="0"/>
              </a:rPr>
              <a:t> (RA2011026010072) – https://github.com/vk2122</a:t>
            </a:r>
          </a:p>
          <a:p>
            <a:pPr marL="0" lvl="0" indent="0" algn="just" rtl="0">
              <a:spcBef>
                <a:spcPts val="0"/>
              </a:spcBef>
              <a:spcAft>
                <a:spcPts val="0"/>
              </a:spcAft>
              <a:buNone/>
            </a:pPr>
            <a:r>
              <a:rPr lang="en-US" dirty="0">
                <a:solidFill>
                  <a:schemeClr val="bg2"/>
                </a:solidFill>
                <a:latin typeface="Nunito" pitchFamily="2" charset="0"/>
              </a:rPr>
              <a:t> </a:t>
            </a:r>
          </a:p>
        </p:txBody>
      </p:sp>
      <p:pic>
        <p:nvPicPr>
          <p:cNvPr id="292" name="Google Shape;292;p43"/>
          <p:cNvPicPr preferRelativeResize="0"/>
          <p:nvPr/>
        </p:nvPicPr>
        <p:blipFill>
          <a:blip r:embed="rId3">
            <a:alphaModFix/>
          </a:blip>
          <a:stretch>
            <a:fillRect/>
          </a:stretch>
        </p:blipFill>
        <p:spPr>
          <a:xfrm rot="197494" flipH="1">
            <a:off x="-617509" y="3422248"/>
            <a:ext cx="9846644" cy="1767277"/>
          </a:xfrm>
          <a:prstGeom prst="rect">
            <a:avLst/>
          </a:prstGeom>
          <a:noFill/>
          <a:ln>
            <a:noFill/>
          </a:ln>
        </p:spPr>
      </p:pic>
    </p:spTree>
    <p:extLst>
      <p:ext uri="{BB962C8B-B14F-4D97-AF65-F5344CB8AC3E}">
        <p14:creationId xmlns:p14="http://schemas.microsoft.com/office/powerpoint/2010/main" val="2663049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943887" y="2002478"/>
            <a:ext cx="5256225" cy="8879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dk2"/>
                </a:solidFill>
              </a:rPr>
              <a:t>THANK YOU</a:t>
            </a:r>
            <a:endParaRPr dirty="0">
              <a:solidFill>
                <a:schemeClr val="dk2"/>
              </a:solidFill>
            </a:endParaRPr>
          </a:p>
        </p:txBody>
      </p:sp>
      <p:pic>
        <p:nvPicPr>
          <p:cNvPr id="292" name="Google Shape;292;p43"/>
          <p:cNvPicPr preferRelativeResize="0"/>
          <p:nvPr/>
        </p:nvPicPr>
        <p:blipFill>
          <a:blip r:embed="rId3">
            <a:alphaModFix/>
          </a:blip>
          <a:stretch>
            <a:fillRect/>
          </a:stretch>
        </p:blipFill>
        <p:spPr>
          <a:xfrm rot="197494" flipH="1">
            <a:off x="-617509" y="3422248"/>
            <a:ext cx="9846644" cy="1767277"/>
          </a:xfrm>
          <a:prstGeom prst="rect">
            <a:avLst/>
          </a:prstGeom>
          <a:noFill/>
          <a:ln>
            <a:noFill/>
          </a:ln>
        </p:spPr>
      </p:pic>
    </p:spTree>
    <p:extLst>
      <p:ext uri="{BB962C8B-B14F-4D97-AF65-F5344CB8AC3E}">
        <p14:creationId xmlns:p14="http://schemas.microsoft.com/office/powerpoint/2010/main" val="86557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subTitle" idx="9"/>
          </p:nvPr>
        </p:nvSpPr>
        <p:spPr>
          <a:xfrm>
            <a:off x="1923681" y="1989728"/>
            <a:ext cx="2052802"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73" name="Google Shape;273;p42"/>
          <p:cNvSpPr txBox="1">
            <a:spLocks noGrp="1"/>
          </p:cNvSpPr>
          <p:nvPr>
            <p:ph type="subTitle" idx="13"/>
          </p:nvPr>
        </p:nvSpPr>
        <p:spPr>
          <a:xfrm>
            <a:off x="4809983" y="2013729"/>
            <a:ext cx="3080407"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Medical Diagnosis</a:t>
            </a:r>
            <a:endParaRPr dirty="0"/>
          </a:p>
        </p:txBody>
      </p:sp>
      <p:sp>
        <p:nvSpPr>
          <p:cNvPr id="274" name="Google Shape;274;p42"/>
          <p:cNvSpPr txBox="1">
            <a:spLocks noGrp="1"/>
          </p:cNvSpPr>
          <p:nvPr>
            <p:ph type="subTitle" idx="14"/>
          </p:nvPr>
        </p:nvSpPr>
        <p:spPr>
          <a:xfrm>
            <a:off x="4572000" y="4080030"/>
            <a:ext cx="3780950" cy="46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Brain Tumor </a:t>
            </a:r>
          </a:p>
          <a:p>
            <a:pPr marL="0" lvl="0" indent="0" algn="ctr" rtl="0">
              <a:spcBef>
                <a:spcPts val="0"/>
              </a:spcBef>
              <a:spcAft>
                <a:spcPts val="0"/>
              </a:spcAft>
              <a:buNone/>
            </a:pPr>
            <a:r>
              <a:rPr lang="en" dirty="0"/>
              <a:t>Detection</a:t>
            </a:r>
            <a:endParaRPr dirty="0"/>
          </a:p>
        </p:txBody>
      </p:sp>
      <p:sp>
        <p:nvSpPr>
          <p:cNvPr id="276" name="Google Shape;276;p42"/>
          <p:cNvSpPr txBox="1">
            <a:spLocks noGrp="1"/>
          </p:cNvSpPr>
          <p:nvPr>
            <p:ph type="title" idx="2"/>
          </p:nvPr>
        </p:nvSpPr>
        <p:spPr>
          <a:xfrm>
            <a:off x="2553125" y="1222284"/>
            <a:ext cx="659700" cy="6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77" name="Google Shape;277;p42"/>
          <p:cNvSpPr txBox="1">
            <a:spLocks noGrp="1"/>
          </p:cNvSpPr>
          <p:nvPr>
            <p:ph type="title" idx="3"/>
          </p:nvPr>
        </p:nvSpPr>
        <p:spPr>
          <a:xfrm>
            <a:off x="6020337" y="1222284"/>
            <a:ext cx="659700" cy="6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79" name="Google Shape;279;p42"/>
          <p:cNvSpPr txBox="1">
            <a:spLocks noGrp="1"/>
          </p:cNvSpPr>
          <p:nvPr>
            <p:ph type="title" idx="5"/>
          </p:nvPr>
        </p:nvSpPr>
        <p:spPr>
          <a:xfrm>
            <a:off x="6020337" y="3039112"/>
            <a:ext cx="659700" cy="6504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83" name="Google Shape;283;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Table of contents</a:t>
            </a:r>
            <a:endParaRPr>
              <a:solidFill>
                <a:schemeClr val="dk2"/>
              </a:solidFill>
            </a:endParaRPr>
          </a:p>
        </p:txBody>
      </p:sp>
      <p:pic>
        <p:nvPicPr>
          <p:cNvPr id="285" name="Google Shape;285;p42"/>
          <p:cNvPicPr preferRelativeResize="0"/>
          <p:nvPr/>
        </p:nvPicPr>
        <p:blipFill>
          <a:blip r:embed="rId3">
            <a:alphaModFix/>
          </a:blip>
          <a:stretch>
            <a:fillRect/>
          </a:stretch>
        </p:blipFill>
        <p:spPr>
          <a:xfrm rot="-5399997" flipH="1">
            <a:off x="4854309" y="1476393"/>
            <a:ext cx="6719329" cy="1962011"/>
          </a:xfrm>
          <a:prstGeom prst="rect">
            <a:avLst/>
          </a:prstGeom>
          <a:noFill/>
          <a:ln>
            <a:noFill/>
          </a:ln>
        </p:spPr>
      </p:pic>
      <p:sp>
        <p:nvSpPr>
          <p:cNvPr id="3" name="Google Shape;276;p42">
            <a:extLst>
              <a:ext uri="{FF2B5EF4-FFF2-40B4-BE49-F238E27FC236}">
                <a16:creationId xmlns:a16="http://schemas.microsoft.com/office/drawing/2014/main" id="{E527B2EE-1425-EC2A-1D22-13623954566A}"/>
              </a:ext>
            </a:extLst>
          </p:cNvPr>
          <p:cNvSpPr txBox="1">
            <a:spLocks/>
          </p:cNvSpPr>
          <p:nvPr/>
        </p:nvSpPr>
        <p:spPr>
          <a:xfrm>
            <a:off x="2553125" y="3029873"/>
            <a:ext cx="659700" cy="6597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Raleway ExtraBold"/>
              <a:buNone/>
              <a:defRPr sz="30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accent1"/>
              </a:buClr>
              <a:buSzPts val="3000"/>
              <a:buFont typeface="Raleway ExtraBold"/>
              <a:buNone/>
              <a:defRPr sz="3000" b="0" i="0" u="none" strike="noStrike" cap="none">
                <a:solidFill>
                  <a:schemeClr val="accen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accent1"/>
              </a:buClr>
              <a:buSzPts val="3000"/>
              <a:buFont typeface="Raleway ExtraBold"/>
              <a:buNone/>
              <a:defRPr sz="3000" b="0" i="0" u="none" strike="noStrike" cap="none">
                <a:solidFill>
                  <a:schemeClr val="accen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accent1"/>
              </a:buClr>
              <a:buSzPts val="3000"/>
              <a:buFont typeface="Raleway ExtraBold"/>
              <a:buNone/>
              <a:defRPr sz="3000" b="0" i="0" u="none" strike="noStrike" cap="none">
                <a:solidFill>
                  <a:schemeClr val="accen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accent1"/>
              </a:buClr>
              <a:buSzPts val="3000"/>
              <a:buFont typeface="Raleway ExtraBold"/>
              <a:buNone/>
              <a:defRPr sz="3000" b="0" i="0" u="none" strike="noStrike" cap="none">
                <a:solidFill>
                  <a:schemeClr val="accen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accent1"/>
              </a:buClr>
              <a:buSzPts val="3000"/>
              <a:buFont typeface="Raleway ExtraBold"/>
              <a:buNone/>
              <a:defRPr sz="3000" b="0" i="0" u="none" strike="noStrike" cap="none">
                <a:solidFill>
                  <a:schemeClr val="accen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accent1"/>
              </a:buClr>
              <a:buSzPts val="3000"/>
              <a:buFont typeface="Raleway ExtraBold"/>
              <a:buNone/>
              <a:defRPr sz="3000" b="0" i="0" u="none" strike="noStrike" cap="none">
                <a:solidFill>
                  <a:schemeClr val="accen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accent1"/>
              </a:buClr>
              <a:buSzPts val="3000"/>
              <a:buFont typeface="Raleway ExtraBold"/>
              <a:buNone/>
              <a:defRPr sz="3000" b="0" i="0" u="none" strike="noStrike" cap="none">
                <a:solidFill>
                  <a:schemeClr val="accen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accent1"/>
              </a:buClr>
              <a:buSzPts val="3000"/>
              <a:buFont typeface="Raleway ExtraBold"/>
              <a:buNone/>
              <a:defRPr sz="3000" b="0" i="0" u="none" strike="noStrike" cap="none">
                <a:solidFill>
                  <a:schemeClr val="accent1"/>
                </a:solidFill>
                <a:latin typeface="Raleway ExtraBold"/>
                <a:ea typeface="Raleway ExtraBold"/>
                <a:cs typeface="Raleway ExtraBold"/>
                <a:sym typeface="Raleway ExtraBold"/>
              </a:defRPr>
            </a:lvl9pPr>
          </a:lstStyle>
          <a:p>
            <a:r>
              <a:rPr lang="en" dirty="0"/>
              <a:t>03</a:t>
            </a:r>
          </a:p>
        </p:txBody>
      </p:sp>
      <p:sp>
        <p:nvSpPr>
          <p:cNvPr id="4" name="Google Shape;273;p42">
            <a:extLst>
              <a:ext uri="{FF2B5EF4-FFF2-40B4-BE49-F238E27FC236}">
                <a16:creationId xmlns:a16="http://schemas.microsoft.com/office/drawing/2014/main" id="{9C996AF2-9974-C966-5190-EA62EAD95BE4}"/>
              </a:ext>
            </a:extLst>
          </p:cNvPr>
          <p:cNvSpPr txBox="1">
            <a:spLocks/>
          </p:cNvSpPr>
          <p:nvPr/>
        </p:nvSpPr>
        <p:spPr>
          <a:xfrm>
            <a:off x="932133" y="4080030"/>
            <a:ext cx="3901684" cy="46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2400"/>
              <a:buFont typeface="Raleway ExtraBold"/>
              <a:buNone/>
              <a:defRPr sz="2400" b="0" i="0" u="none" strike="noStrike" cap="none">
                <a:solidFill>
                  <a:schemeClr val="dk2"/>
                </a:solidFill>
                <a:latin typeface="Raleway ExtraBold"/>
                <a:ea typeface="Raleway ExtraBold"/>
                <a:cs typeface="Raleway ExtraBold"/>
                <a:sym typeface="Raleway ExtraBold"/>
              </a:defRPr>
            </a:lvl1pPr>
            <a:lvl2pPr marL="914400" marR="0" lvl="1" indent="-317500" algn="ctr" rtl="0">
              <a:lnSpc>
                <a:spcPct val="100000"/>
              </a:lnSpc>
              <a:spcBef>
                <a:spcPts val="0"/>
              </a:spcBef>
              <a:spcAft>
                <a:spcPts val="0"/>
              </a:spcAft>
              <a:buClr>
                <a:schemeClr val="lt2"/>
              </a:buClr>
              <a:buSzPts val="2400"/>
              <a:buFont typeface="Raleway ExtraBold"/>
              <a:buNone/>
              <a:defRPr sz="2400" b="0" i="0" u="none" strike="noStrike" cap="none">
                <a:solidFill>
                  <a:schemeClr val="lt2"/>
                </a:solidFill>
                <a:latin typeface="Raleway ExtraBold"/>
                <a:ea typeface="Raleway ExtraBold"/>
                <a:cs typeface="Raleway ExtraBold"/>
                <a:sym typeface="Raleway ExtraBold"/>
              </a:defRPr>
            </a:lvl2pPr>
            <a:lvl3pPr marL="1371600" marR="0" lvl="2" indent="-317500" algn="ctr" rtl="0">
              <a:lnSpc>
                <a:spcPct val="100000"/>
              </a:lnSpc>
              <a:spcBef>
                <a:spcPts val="0"/>
              </a:spcBef>
              <a:spcAft>
                <a:spcPts val="0"/>
              </a:spcAft>
              <a:buClr>
                <a:schemeClr val="lt2"/>
              </a:buClr>
              <a:buSzPts val="2400"/>
              <a:buFont typeface="Raleway ExtraBold"/>
              <a:buNone/>
              <a:defRPr sz="2400" b="0" i="0" u="none" strike="noStrike" cap="none">
                <a:solidFill>
                  <a:schemeClr val="lt2"/>
                </a:solidFill>
                <a:latin typeface="Raleway ExtraBold"/>
                <a:ea typeface="Raleway ExtraBold"/>
                <a:cs typeface="Raleway ExtraBold"/>
                <a:sym typeface="Raleway ExtraBold"/>
              </a:defRPr>
            </a:lvl3pPr>
            <a:lvl4pPr marL="1828800" marR="0" lvl="3" indent="-317500" algn="ctr" rtl="0">
              <a:lnSpc>
                <a:spcPct val="100000"/>
              </a:lnSpc>
              <a:spcBef>
                <a:spcPts val="0"/>
              </a:spcBef>
              <a:spcAft>
                <a:spcPts val="0"/>
              </a:spcAft>
              <a:buClr>
                <a:schemeClr val="lt2"/>
              </a:buClr>
              <a:buSzPts val="2400"/>
              <a:buFont typeface="Raleway ExtraBold"/>
              <a:buNone/>
              <a:defRPr sz="2400" b="0" i="0" u="none" strike="noStrike" cap="none">
                <a:solidFill>
                  <a:schemeClr val="lt2"/>
                </a:solidFill>
                <a:latin typeface="Raleway ExtraBold"/>
                <a:ea typeface="Raleway ExtraBold"/>
                <a:cs typeface="Raleway ExtraBold"/>
                <a:sym typeface="Raleway ExtraBold"/>
              </a:defRPr>
            </a:lvl4pPr>
            <a:lvl5pPr marL="2286000" marR="0" lvl="4" indent="-317500" algn="ctr" rtl="0">
              <a:lnSpc>
                <a:spcPct val="100000"/>
              </a:lnSpc>
              <a:spcBef>
                <a:spcPts val="0"/>
              </a:spcBef>
              <a:spcAft>
                <a:spcPts val="0"/>
              </a:spcAft>
              <a:buClr>
                <a:schemeClr val="lt2"/>
              </a:buClr>
              <a:buSzPts val="2400"/>
              <a:buFont typeface="Raleway ExtraBold"/>
              <a:buNone/>
              <a:defRPr sz="2400" b="0" i="0" u="none" strike="noStrike" cap="none">
                <a:solidFill>
                  <a:schemeClr val="lt2"/>
                </a:solidFill>
                <a:latin typeface="Raleway ExtraBold"/>
                <a:ea typeface="Raleway ExtraBold"/>
                <a:cs typeface="Raleway ExtraBold"/>
                <a:sym typeface="Raleway ExtraBold"/>
              </a:defRPr>
            </a:lvl5pPr>
            <a:lvl6pPr marL="2743200" marR="0" lvl="5" indent="-317500" algn="ctr" rtl="0">
              <a:lnSpc>
                <a:spcPct val="100000"/>
              </a:lnSpc>
              <a:spcBef>
                <a:spcPts val="0"/>
              </a:spcBef>
              <a:spcAft>
                <a:spcPts val="0"/>
              </a:spcAft>
              <a:buClr>
                <a:schemeClr val="lt2"/>
              </a:buClr>
              <a:buSzPts val="2400"/>
              <a:buFont typeface="Raleway ExtraBold"/>
              <a:buNone/>
              <a:defRPr sz="2400" b="0" i="0" u="none" strike="noStrike" cap="none">
                <a:solidFill>
                  <a:schemeClr val="lt2"/>
                </a:solidFill>
                <a:latin typeface="Raleway ExtraBold"/>
                <a:ea typeface="Raleway ExtraBold"/>
                <a:cs typeface="Raleway ExtraBold"/>
                <a:sym typeface="Raleway ExtraBold"/>
              </a:defRPr>
            </a:lvl6pPr>
            <a:lvl7pPr marL="3200400" marR="0" lvl="6" indent="-317500" algn="ctr" rtl="0">
              <a:lnSpc>
                <a:spcPct val="100000"/>
              </a:lnSpc>
              <a:spcBef>
                <a:spcPts val="0"/>
              </a:spcBef>
              <a:spcAft>
                <a:spcPts val="0"/>
              </a:spcAft>
              <a:buClr>
                <a:schemeClr val="lt2"/>
              </a:buClr>
              <a:buSzPts val="2400"/>
              <a:buFont typeface="Raleway ExtraBold"/>
              <a:buNone/>
              <a:defRPr sz="2400" b="0" i="0" u="none" strike="noStrike" cap="none">
                <a:solidFill>
                  <a:schemeClr val="lt2"/>
                </a:solidFill>
                <a:latin typeface="Raleway ExtraBold"/>
                <a:ea typeface="Raleway ExtraBold"/>
                <a:cs typeface="Raleway ExtraBold"/>
                <a:sym typeface="Raleway ExtraBold"/>
              </a:defRPr>
            </a:lvl7pPr>
            <a:lvl8pPr marL="3657600" marR="0" lvl="7" indent="-317500" algn="ctr" rtl="0">
              <a:lnSpc>
                <a:spcPct val="100000"/>
              </a:lnSpc>
              <a:spcBef>
                <a:spcPts val="0"/>
              </a:spcBef>
              <a:spcAft>
                <a:spcPts val="0"/>
              </a:spcAft>
              <a:buClr>
                <a:schemeClr val="lt2"/>
              </a:buClr>
              <a:buSzPts val="2400"/>
              <a:buFont typeface="Raleway ExtraBold"/>
              <a:buNone/>
              <a:defRPr sz="2400" b="0" i="0" u="none" strike="noStrike" cap="none">
                <a:solidFill>
                  <a:schemeClr val="lt2"/>
                </a:solidFill>
                <a:latin typeface="Raleway ExtraBold"/>
                <a:ea typeface="Raleway ExtraBold"/>
                <a:cs typeface="Raleway ExtraBold"/>
                <a:sym typeface="Raleway ExtraBold"/>
              </a:defRPr>
            </a:lvl8pPr>
            <a:lvl9pPr marL="4114800" marR="0" lvl="8" indent="-317500" algn="ctr" rtl="0">
              <a:lnSpc>
                <a:spcPct val="100000"/>
              </a:lnSpc>
              <a:spcBef>
                <a:spcPts val="0"/>
              </a:spcBef>
              <a:spcAft>
                <a:spcPts val="0"/>
              </a:spcAft>
              <a:buClr>
                <a:schemeClr val="lt2"/>
              </a:buClr>
              <a:buSzPts val="2400"/>
              <a:buFont typeface="Raleway ExtraBold"/>
              <a:buNone/>
              <a:defRPr sz="2400" b="0" i="0" u="none" strike="noStrike" cap="none">
                <a:solidFill>
                  <a:schemeClr val="lt2"/>
                </a:solidFill>
                <a:latin typeface="Raleway ExtraBold"/>
                <a:ea typeface="Raleway ExtraBold"/>
                <a:cs typeface="Raleway ExtraBold"/>
                <a:sym typeface="Raleway ExtraBold"/>
              </a:defRPr>
            </a:lvl9pPr>
          </a:lstStyle>
          <a:p>
            <a:pPr marL="0" indent="0"/>
            <a:r>
              <a:rPr lang="en-IN" dirty="0"/>
              <a:t>Breast Cancer </a:t>
            </a:r>
          </a:p>
          <a:p>
            <a:pPr marL="0" indent="0"/>
            <a:r>
              <a:rPr lang="en-IN" dirty="0"/>
              <a:t>Detection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idx="2"/>
          </p:nvPr>
        </p:nvSpPr>
        <p:spPr>
          <a:xfrm>
            <a:off x="4040700" y="1227675"/>
            <a:ext cx="1062600" cy="10626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01</a:t>
            </a:r>
            <a:endParaRPr>
              <a:solidFill>
                <a:schemeClr val="accent1"/>
              </a:solidFill>
            </a:endParaRPr>
          </a:p>
        </p:txBody>
      </p:sp>
      <p:sp>
        <p:nvSpPr>
          <p:cNvPr id="298" name="Google Shape;298;p44"/>
          <p:cNvSpPr txBox="1">
            <a:spLocks noGrp="1"/>
          </p:cNvSpPr>
          <p:nvPr>
            <p:ph type="title"/>
          </p:nvPr>
        </p:nvSpPr>
        <p:spPr>
          <a:xfrm>
            <a:off x="1219800" y="2290375"/>
            <a:ext cx="670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dk2"/>
                </a:solidFill>
              </a:rPr>
              <a:t>Introduction</a:t>
            </a:r>
            <a:endParaRPr dirty="0">
              <a:solidFill>
                <a:schemeClr val="dk2"/>
              </a:solidFill>
            </a:endParaRPr>
          </a:p>
        </p:txBody>
      </p:sp>
      <p:pic>
        <p:nvPicPr>
          <p:cNvPr id="300" name="Google Shape;300;p44"/>
          <p:cNvPicPr preferRelativeResize="0"/>
          <p:nvPr/>
        </p:nvPicPr>
        <p:blipFill>
          <a:blip r:embed="rId3">
            <a:alphaModFix/>
          </a:blip>
          <a:stretch>
            <a:fillRect/>
          </a:stretch>
        </p:blipFill>
        <p:spPr>
          <a:xfrm rot="-2193015" flipH="1">
            <a:off x="-996617" y="-344506"/>
            <a:ext cx="6719330" cy="1962011"/>
          </a:xfrm>
          <a:prstGeom prst="rect">
            <a:avLst/>
          </a:prstGeom>
          <a:noFill/>
          <a:ln>
            <a:noFill/>
          </a:ln>
        </p:spPr>
      </p:pic>
      <p:pic>
        <p:nvPicPr>
          <p:cNvPr id="301" name="Google Shape;301;p44"/>
          <p:cNvPicPr preferRelativeResize="0"/>
          <p:nvPr/>
        </p:nvPicPr>
        <p:blipFill>
          <a:blip r:embed="rId3">
            <a:alphaModFix/>
          </a:blip>
          <a:stretch>
            <a:fillRect/>
          </a:stretch>
        </p:blipFill>
        <p:spPr>
          <a:xfrm rot="8100002" flipH="1">
            <a:off x="3649158" y="4090944"/>
            <a:ext cx="6719333" cy="1962011"/>
          </a:xfrm>
          <a:prstGeom prst="rect">
            <a:avLst/>
          </a:prstGeom>
          <a:noFill/>
          <a:ln>
            <a:noFill/>
          </a:ln>
        </p:spPr>
      </p:pic>
      <p:sp>
        <p:nvSpPr>
          <p:cNvPr id="2" name="Google Shape;298;p44">
            <a:extLst>
              <a:ext uri="{FF2B5EF4-FFF2-40B4-BE49-F238E27FC236}">
                <a16:creationId xmlns:a16="http://schemas.microsoft.com/office/drawing/2014/main" id="{4739A7B5-24E9-A951-BDD3-D0A52EF08C5A}"/>
              </a:ext>
            </a:extLst>
          </p:cNvPr>
          <p:cNvSpPr txBox="1">
            <a:spLocks/>
          </p:cNvSpPr>
          <p:nvPr/>
        </p:nvSpPr>
        <p:spPr>
          <a:xfrm>
            <a:off x="1219800" y="2290275"/>
            <a:ext cx="67044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dk2"/>
              </a:buClr>
              <a:buSzPts val="3600"/>
              <a:buFont typeface="Raleway ExtraBold"/>
              <a:buNone/>
              <a:defRPr sz="3600" b="0" i="0" u="none" strike="noStrike" cap="none">
                <a:solidFill>
                  <a:schemeClr val="dk2"/>
                </a:solidFill>
                <a:latin typeface="Raleway ExtraBold"/>
                <a:ea typeface="Raleway ExtraBold"/>
                <a:cs typeface="Raleway ExtraBold"/>
                <a:sym typeface="Raleway ExtraBold"/>
              </a:defRPr>
            </a:lvl9pPr>
          </a:lstStyle>
          <a:p>
            <a:r>
              <a:rPr lang="en-IN" sz="5000"/>
              <a:t>Introduction</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2201850" y="1174849"/>
            <a:ext cx="47403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2"/>
                </a:solidFill>
              </a:rPr>
              <a:t>Introduction</a:t>
            </a:r>
            <a:endParaRPr>
              <a:solidFill>
                <a:schemeClr val="dk2"/>
              </a:solidFill>
            </a:endParaRPr>
          </a:p>
        </p:txBody>
      </p:sp>
      <p:sp>
        <p:nvSpPr>
          <p:cNvPr id="291" name="Google Shape;291;p43"/>
          <p:cNvSpPr txBox="1">
            <a:spLocks noGrp="1"/>
          </p:cNvSpPr>
          <p:nvPr>
            <p:ph type="subTitle" idx="1"/>
          </p:nvPr>
        </p:nvSpPr>
        <p:spPr>
          <a:xfrm>
            <a:off x="660172" y="1864564"/>
            <a:ext cx="7823656" cy="227680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chemeClr val="bg2"/>
                </a:solidFill>
                <a:effectLst/>
                <a:latin typeface="Nunito" pitchFamily="2" charset="0"/>
              </a:rPr>
              <a:t>AI is transforming the practice of medicine. It’s helping doctors diagnose patients more accurately, make predictions about patients’ future health, and recommend better treatments. </a:t>
            </a:r>
          </a:p>
          <a:p>
            <a:pPr marL="0" lvl="0" indent="0" algn="just" rtl="0">
              <a:spcBef>
                <a:spcPts val="0"/>
              </a:spcBef>
              <a:spcAft>
                <a:spcPts val="0"/>
              </a:spcAft>
              <a:buNone/>
            </a:pPr>
            <a:r>
              <a:rPr lang="en-US" b="0" i="0" dirty="0">
                <a:solidFill>
                  <a:schemeClr val="bg2"/>
                </a:solidFill>
                <a:effectLst/>
                <a:latin typeface="Nunito" pitchFamily="2" charset="0"/>
              </a:rPr>
              <a:t>Medicine is one of the fastest-growing and important application areas, with unique challenges like handling missing data. In this project, we’ll be working on the nuances of working with 2D and 3D medical image data. </a:t>
            </a:r>
            <a:r>
              <a:rPr lang="en-US" dirty="0">
                <a:solidFill>
                  <a:schemeClr val="bg2"/>
                </a:solidFill>
                <a:latin typeface="Nunito" pitchFamily="2" charset="0"/>
              </a:rPr>
              <a:t>We</a:t>
            </a:r>
            <a:r>
              <a:rPr lang="en-US" b="0" i="0" dirty="0">
                <a:solidFill>
                  <a:schemeClr val="bg2"/>
                </a:solidFill>
                <a:effectLst/>
                <a:latin typeface="Nunito" pitchFamily="2" charset="0"/>
              </a:rPr>
              <a:t>’ll then apply tree-based models to improve patient survival estimates. </a:t>
            </a:r>
            <a:r>
              <a:rPr lang="en-US" dirty="0">
                <a:solidFill>
                  <a:schemeClr val="bg2"/>
                </a:solidFill>
                <a:latin typeface="Nunito" pitchFamily="2" charset="0"/>
              </a:rPr>
              <a:t>We</a:t>
            </a:r>
            <a:r>
              <a:rPr lang="en-US" b="0" i="0" dirty="0">
                <a:solidFill>
                  <a:schemeClr val="bg2"/>
                </a:solidFill>
                <a:effectLst/>
                <a:latin typeface="Nunito" pitchFamily="2" charset="0"/>
              </a:rPr>
              <a:t>’ll also use data from randomized trials to recommend treatments more suited to individual patients. Finally, we’ll explore how natural language extraction can more efficiently label medical datasets.</a:t>
            </a:r>
            <a:endParaRPr lang="en-US" dirty="0">
              <a:solidFill>
                <a:schemeClr val="bg2"/>
              </a:solidFill>
              <a:latin typeface="Nunito" pitchFamily="2" charset="0"/>
            </a:endParaRPr>
          </a:p>
        </p:txBody>
      </p:sp>
      <p:pic>
        <p:nvPicPr>
          <p:cNvPr id="292" name="Google Shape;292;p43"/>
          <p:cNvPicPr preferRelativeResize="0"/>
          <p:nvPr/>
        </p:nvPicPr>
        <p:blipFill>
          <a:blip r:embed="rId3">
            <a:alphaModFix/>
          </a:blip>
          <a:stretch>
            <a:fillRect/>
          </a:stretch>
        </p:blipFill>
        <p:spPr>
          <a:xfrm rot="197494" flipH="1">
            <a:off x="-617509" y="3422248"/>
            <a:ext cx="9846644" cy="1767277"/>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idx="2"/>
          </p:nvPr>
        </p:nvSpPr>
        <p:spPr>
          <a:xfrm>
            <a:off x="4040700" y="1227675"/>
            <a:ext cx="1109944" cy="10627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02</a:t>
            </a:r>
            <a:endParaRPr dirty="0">
              <a:solidFill>
                <a:schemeClr val="accent1"/>
              </a:solidFill>
            </a:endParaRPr>
          </a:p>
        </p:txBody>
      </p:sp>
      <p:sp>
        <p:nvSpPr>
          <p:cNvPr id="298" name="Google Shape;298;p44"/>
          <p:cNvSpPr txBox="1">
            <a:spLocks noGrp="1"/>
          </p:cNvSpPr>
          <p:nvPr>
            <p:ph type="title"/>
          </p:nvPr>
        </p:nvSpPr>
        <p:spPr>
          <a:xfrm>
            <a:off x="1219800" y="2290375"/>
            <a:ext cx="670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dk2"/>
                </a:solidFill>
              </a:rPr>
              <a:t>Medical Diagnosis</a:t>
            </a:r>
            <a:endParaRPr dirty="0">
              <a:solidFill>
                <a:schemeClr val="dk2"/>
              </a:solidFill>
            </a:endParaRPr>
          </a:p>
        </p:txBody>
      </p:sp>
      <p:pic>
        <p:nvPicPr>
          <p:cNvPr id="300" name="Google Shape;300;p44"/>
          <p:cNvPicPr preferRelativeResize="0"/>
          <p:nvPr/>
        </p:nvPicPr>
        <p:blipFill>
          <a:blip r:embed="rId3">
            <a:alphaModFix/>
          </a:blip>
          <a:stretch>
            <a:fillRect/>
          </a:stretch>
        </p:blipFill>
        <p:spPr>
          <a:xfrm rot="-2193015" flipH="1">
            <a:off x="-996617" y="-344506"/>
            <a:ext cx="6719330" cy="1962011"/>
          </a:xfrm>
          <a:prstGeom prst="rect">
            <a:avLst/>
          </a:prstGeom>
          <a:noFill/>
          <a:ln>
            <a:noFill/>
          </a:ln>
        </p:spPr>
      </p:pic>
      <p:pic>
        <p:nvPicPr>
          <p:cNvPr id="301" name="Google Shape;301;p44"/>
          <p:cNvPicPr preferRelativeResize="0"/>
          <p:nvPr/>
        </p:nvPicPr>
        <p:blipFill>
          <a:blip r:embed="rId3">
            <a:alphaModFix/>
          </a:blip>
          <a:stretch>
            <a:fillRect/>
          </a:stretch>
        </p:blipFill>
        <p:spPr>
          <a:xfrm rot="8100002" flipH="1">
            <a:off x="3649158" y="4090944"/>
            <a:ext cx="6719333" cy="1962011"/>
          </a:xfrm>
          <a:prstGeom prst="rect">
            <a:avLst/>
          </a:prstGeom>
          <a:noFill/>
          <a:ln>
            <a:noFill/>
          </a:ln>
        </p:spPr>
      </p:pic>
    </p:spTree>
    <p:extLst>
      <p:ext uri="{BB962C8B-B14F-4D97-AF65-F5344CB8AC3E}">
        <p14:creationId xmlns:p14="http://schemas.microsoft.com/office/powerpoint/2010/main" val="1658643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943887" y="1114542"/>
            <a:ext cx="5256225" cy="8879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2"/>
                </a:solidFill>
              </a:rPr>
              <a:t>Medical Diagnosis</a:t>
            </a:r>
            <a:endParaRPr dirty="0">
              <a:solidFill>
                <a:schemeClr val="dk2"/>
              </a:solidFill>
            </a:endParaRPr>
          </a:p>
        </p:txBody>
      </p:sp>
      <p:sp>
        <p:nvSpPr>
          <p:cNvPr id="291" name="Google Shape;291;p43"/>
          <p:cNvSpPr txBox="1">
            <a:spLocks noGrp="1"/>
          </p:cNvSpPr>
          <p:nvPr>
            <p:ph type="subTitle" idx="1"/>
          </p:nvPr>
        </p:nvSpPr>
        <p:spPr>
          <a:xfrm>
            <a:off x="660171" y="1936001"/>
            <a:ext cx="7823656" cy="227680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chemeClr val="bg2"/>
                </a:solidFill>
                <a:effectLst/>
                <a:latin typeface="Nunito" pitchFamily="2" charset="0"/>
              </a:rPr>
              <a:t>Medical diagnosis  is the process of determining which disease or condition explains a person's symptoms and signs. It is most often referred to as diagnosis with the medical context being implicit. The information required for diagnosis is typically collected from a history and physical examination of the person seeking medical care. Often, one or more diagnostic procedures, such as medical tests, are also done during the process.</a:t>
            </a:r>
            <a:endParaRPr lang="en-US" dirty="0">
              <a:solidFill>
                <a:schemeClr val="bg2"/>
              </a:solidFill>
              <a:latin typeface="Nunito" pitchFamily="2" charset="0"/>
            </a:endParaRPr>
          </a:p>
        </p:txBody>
      </p:sp>
      <p:pic>
        <p:nvPicPr>
          <p:cNvPr id="292" name="Google Shape;292;p43"/>
          <p:cNvPicPr preferRelativeResize="0"/>
          <p:nvPr/>
        </p:nvPicPr>
        <p:blipFill>
          <a:blip r:embed="rId3">
            <a:alphaModFix/>
          </a:blip>
          <a:stretch>
            <a:fillRect/>
          </a:stretch>
        </p:blipFill>
        <p:spPr>
          <a:xfrm rot="197494" flipH="1">
            <a:off x="-617509" y="3422248"/>
            <a:ext cx="9846644" cy="1767277"/>
          </a:xfrm>
          <a:prstGeom prst="rect">
            <a:avLst/>
          </a:prstGeom>
          <a:noFill/>
          <a:ln>
            <a:noFill/>
          </a:ln>
        </p:spPr>
      </p:pic>
    </p:spTree>
    <p:extLst>
      <p:ext uri="{BB962C8B-B14F-4D97-AF65-F5344CB8AC3E}">
        <p14:creationId xmlns:p14="http://schemas.microsoft.com/office/powerpoint/2010/main" val="239685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idx="2"/>
          </p:nvPr>
        </p:nvSpPr>
        <p:spPr>
          <a:xfrm>
            <a:off x="4040700" y="1227675"/>
            <a:ext cx="1109944" cy="10627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03</a:t>
            </a:r>
            <a:endParaRPr dirty="0">
              <a:solidFill>
                <a:schemeClr val="accent1"/>
              </a:solidFill>
            </a:endParaRPr>
          </a:p>
        </p:txBody>
      </p:sp>
      <p:sp>
        <p:nvSpPr>
          <p:cNvPr id="298" name="Google Shape;298;p44"/>
          <p:cNvSpPr txBox="1">
            <a:spLocks noGrp="1"/>
          </p:cNvSpPr>
          <p:nvPr>
            <p:ph type="title"/>
          </p:nvPr>
        </p:nvSpPr>
        <p:spPr>
          <a:xfrm>
            <a:off x="558562" y="2436962"/>
            <a:ext cx="807421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dk2"/>
                </a:solidFill>
              </a:rPr>
              <a:t>Breast Cancer Detection</a:t>
            </a:r>
            <a:endParaRPr dirty="0">
              <a:solidFill>
                <a:schemeClr val="dk2"/>
              </a:solidFill>
            </a:endParaRPr>
          </a:p>
        </p:txBody>
      </p:sp>
      <p:pic>
        <p:nvPicPr>
          <p:cNvPr id="300" name="Google Shape;300;p44"/>
          <p:cNvPicPr preferRelativeResize="0"/>
          <p:nvPr/>
        </p:nvPicPr>
        <p:blipFill>
          <a:blip r:embed="rId3">
            <a:alphaModFix/>
          </a:blip>
          <a:stretch>
            <a:fillRect/>
          </a:stretch>
        </p:blipFill>
        <p:spPr>
          <a:xfrm rot="-2193015" flipH="1">
            <a:off x="-996617" y="-344506"/>
            <a:ext cx="6719330" cy="1962011"/>
          </a:xfrm>
          <a:prstGeom prst="rect">
            <a:avLst/>
          </a:prstGeom>
          <a:noFill/>
          <a:ln>
            <a:noFill/>
          </a:ln>
        </p:spPr>
      </p:pic>
      <p:pic>
        <p:nvPicPr>
          <p:cNvPr id="301" name="Google Shape;301;p44"/>
          <p:cNvPicPr preferRelativeResize="0"/>
          <p:nvPr/>
        </p:nvPicPr>
        <p:blipFill>
          <a:blip r:embed="rId3">
            <a:alphaModFix/>
          </a:blip>
          <a:stretch>
            <a:fillRect/>
          </a:stretch>
        </p:blipFill>
        <p:spPr>
          <a:xfrm rot="8100002" flipH="1">
            <a:off x="3649158" y="4090944"/>
            <a:ext cx="6719333" cy="1962011"/>
          </a:xfrm>
          <a:prstGeom prst="rect">
            <a:avLst/>
          </a:prstGeom>
          <a:noFill/>
          <a:ln>
            <a:noFill/>
          </a:ln>
        </p:spPr>
      </p:pic>
    </p:spTree>
    <p:extLst>
      <p:ext uri="{BB962C8B-B14F-4D97-AF65-F5344CB8AC3E}">
        <p14:creationId xmlns:p14="http://schemas.microsoft.com/office/powerpoint/2010/main" val="226185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45"/>
          <p:cNvSpPr txBox="1">
            <a:spLocks noGrp="1"/>
          </p:cNvSpPr>
          <p:nvPr>
            <p:ph type="body" idx="1"/>
          </p:nvPr>
        </p:nvSpPr>
        <p:spPr>
          <a:xfrm>
            <a:off x="435077" y="1378570"/>
            <a:ext cx="4565548" cy="173610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b="0" i="0" dirty="0">
                <a:solidFill>
                  <a:schemeClr val="bg2"/>
                </a:solidFill>
                <a:effectLst/>
                <a:latin typeface="Nunito" pitchFamily="2" charset="0"/>
              </a:rPr>
              <a:t>Machine learning helps with early diagnosis of breast cancer and determines the nature of the cancer by </a:t>
            </a:r>
            <a:r>
              <a:rPr lang="en-US" sz="1600" b="0" i="0" dirty="0" err="1">
                <a:solidFill>
                  <a:schemeClr val="bg2"/>
                </a:solidFill>
                <a:effectLst/>
                <a:latin typeface="Nunito" pitchFamily="2" charset="0"/>
              </a:rPr>
              <a:t>analysing</a:t>
            </a:r>
            <a:r>
              <a:rPr lang="en-US" sz="1600" b="0" i="0" dirty="0">
                <a:solidFill>
                  <a:schemeClr val="bg2"/>
                </a:solidFill>
                <a:effectLst/>
                <a:latin typeface="Nunito" pitchFamily="2" charset="0"/>
              </a:rPr>
              <a:t> the tumor size. Breast cancer research could benefit from ML techniques used to identify cancer and predict the presence or absence of tumors. Machine learning techniques can also be used to predict </a:t>
            </a:r>
            <a:r>
              <a:rPr lang="en-US" sz="1600" b="0" i="0" dirty="0" err="1">
                <a:solidFill>
                  <a:schemeClr val="bg2"/>
                </a:solidFill>
                <a:effectLst/>
                <a:latin typeface="Nunito" pitchFamily="2" charset="0"/>
              </a:rPr>
              <a:t>tumour</a:t>
            </a:r>
            <a:r>
              <a:rPr lang="en-US" sz="1600" b="0" i="0" dirty="0">
                <a:solidFill>
                  <a:schemeClr val="bg2"/>
                </a:solidFill>
                <a:effectLst/>
                <a:latin typeface="Nunito" pitchFamily="2" charset="0"/>
              </a:rPr>
              <a:t> malignancy</a:t>
            </a:r>
            <a:endParaRPr lang="en-US" sz="1600" dirty="0">
              <a:solidFill>
                <a:schemeClr val="bg2"/>
              </a:solidFill>
              <a:latin typeface="Nunito" pitchFamily="2" charset="0"/>
            </a:endParaRPr>
          </a:p>
        </p:txBody>
      </p:sp>
      <p:pic>
        <p:nvPicPr>
          <p:cNvPr id="308" name="Google Shape;308;p45"/>
          <p:cNvPicPr preferRelativeResize="0">
            <a:picLocks noGrp="1"/>
          </p:cNvPicPr>
          <p:nvPr>
            <p:ph type="pic" idx="2"/>
          </p:nvPr>
        </p:nvPicPr>
        <p:blipFill rotWithShape="1">
          <a:blip r:embed="rId3">
            <a:alphaModFix/>
          </a:blip>
          <a:srcRect l="26592" r="6758"/>
          <a:stretch/>
        </p:blipFill>
        <p:spPr>
          <a:xfrm>
            <a:off x="5277176" y="848032"/>
            <a:ext cx="3630845" cy="3544718"/>
          </a:xfrm>
          <a:prstGeom prst="ellipse">
            <a:avLst/>
          </a:prstGeom>
          <a:ln w="76200" cap="flat" cmpd="sng">
            <a:solidFill>
              <a:schemeClr val="accent2"/>
            </a:solidFill>
            <a:prstDash val="solid"/>
            <a:round/>
            <a:headEnd type="none" w="sm" len="sm"/>
            <a:tailEnd type="none" w="sm" len="sm"/>
          </a:ln>
        </p:spPr>
      </p:pic>
      <p:pic>
        <p:nvPicPr>
          <p:cNvPr id="309" name="Google Shape;309;p45"/>
          <p:cNvPicPr preferRelativeResize="0"/>
          <p:nvPr/>
        </p:nvPicPr>
        <p:blipFill>
          <a:blip r:embed="rId4">
            <a:alphaModFix/>
          </a:blip>
          <a:stretch>
            <a:fillRect/>
          </a:stretch>
        </p:blipFill>
        <p:spPr>
          <a:xfrm rot="7441200" flipH="1">
            <a:off x="4956544" y="3462557"/>
            <a:ext cx="6719329" cy="1962010"/>
          </a:xfrm>
          <a:prstGeom prst="rect">
            <a:avLst/>
          </a:prstGeom>
          <a:noFill/>
          <a:ln>
            <a:noFill/>
          </a:ln>
        </p:spPr>
      </p:pic>
      <p:sp>
        <p:nvSpPr>
          <p:cNvPr id="310" name="Google Shape;310;p45"/>
          <p:cNvSpPr/>
          <p:nvPr/>
        </p:nvSpPr>
        <p:spPr>
          <a:xfrm rot="1536150">
            <a:off x="-468569" y="3934873"/>
            <a:ext cx="3435425" cy="110032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F4173F73-BF3C-AA0B-951D-91CB86478CD9}"/>
              </a:ext>
            </a:extLst>
          </p:cNvPr>
          <p:cNvPicPr>
            <a:picLocks noChangeAspect="1"/>
          </p:cNvPicPr>
          <p:nvPr/>
        </p:nvPicPr>
        <p:blipFill>
          <a:blip r:embed="rId5"/>
          <a:stretch>
            <a:fillRect/>
          </a:stretch>
        </p:blipFill>
        <p:spPr>
          <a:xfrm>
            <a:off x="5278663" y="811162"/>
            <a:ext cx="3632400" cy="3632400"/>
          </a:xfrm>
          <a:prstGeom prst="rect">
            <a:avLst/>
          </a:prstGeom>
        </p:spPr>
      </p:pic>
      <p:sp>
        <p:nvSpPr>
          <p:cNvPr id="8" name="Google Shape;306;p45">
            <a:extLst>
              <a:ext uri="{FF2B5EF4-FFF2-40B4-BE49-F238E27FC236}">
                <a16:creationId xmlns:a16="http://schemas.microsoft.com/office/drawing/2014/main" id="{BFC4E0BF-1ED2-D85E-69A4-664002F825EC}"/>
              </a:ext>
            </a:extLst>
          </p:cNvPr>
          <p:cNvSpPr txBox="1">
            <a:spLocks/>
          </p:cNvSpPr>
          <p:nvPr/>
        </p:nvSpPr>
        <p:spPr>
          <a:xfrm>
            <a:off x="60939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2"/>
              </a:buClr>
              <a:buSzPts val="3500"/>
              <a:buFont typeface="Raleway ExtraBold"/>
              <a:buNone/>
              <a:defRPr sz="3500" b="0" i="0" u="none" strike="noStrike" cap="none">
                <a:solidFill>
                  <a:schemeClr val="dk2"/>
                </a:solidFill>
                <a:latin typeface="Raleway ExtraBold"/>
                <a:ea typeface="Raleway ExtraBold"/>
                <a:cs typeface="Raleway ExtraBold"/>
                <a:sym typeface="Raleway ExtraBold"/>
              </a:defRPr>
            </a:lvl9pPr>
          </a:lstStyle>
          <a:p>
            <a:r>
              <a:rPr lang="en-IN" dirty="0"/>
              <a:t>Breast Cancer Detection</a:t>
            </a:r>
          </a:p>
        </p:txBody>
      </p:sp>
      <p:pic>
        <p:nvPicPr>
          <p:cNvPr id="9" name="Picture 8">
            <a:extLst>
              <a:ext uri="{FF2B5EF4-FFF2-40B4-BE49-F238E27FC236}">
                <a16:creationId xmlns:a16="http://schemas.microsoft.com/office/drawing/2014/main" id="{EDC16E5D-3E7C-AE49-66B7-3748F8F3CE7A}"/>
              </a:ext>
            </a:extLst>
          </p:cNvPr>
          <p:cNvPicPr>
            <a:picLocks noChangeAspect="1"/>
          </p:cNvPicPr>
          <p:nvPr/>
        </p:nvPicPr>
        <p:blipFill>
          <a:blip r:embed="rId6"/>
          <a:stretch>
            <a:fillRect/>
          </a:stretch>
        </p:blipFill>
        <p:spPr>
          <a:xfrm>
            <a:off x="5275621" y="811162"/>
            <a:ext cx="3632400" cy="3632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60939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solidFill>
                <a:schemeClr val="dk2"/>
              </a:solidFill>
            </a:endParaRPr>
          </a:p>
        </p:txBody>
      </p:sp>
      <p:pic>
        <p:nvPicPr>
          <p:cNvPr id="309" name="Google Shape;309;p45"/>
          <p:cNvPicPr preferRelativeResize="0"/>
          <p:nvPr/>
        </p:nvPicPr>
        <p:blipFill>
          <a:blip r:embed="rId3">
            <a:alphaModFix/>
          </a:blip>
          <a:stretch>
            <a:fillRect/>
          </a:stretch>
        </p:blipFill>
        <p:spPr>
          <a:xfrm rot="7441200" flipH="1">
            <a:off x="4890179" y="3504019"/>
            <a:ext cx="6719329" cy="1962010"/>
          </a:xfrm>
          <a:prstGeom prst="rect">
            <a:avLst/>
          </a:prstGeom>
          <a:noFill/>
          <a:ln>
            <a:noFill/>
          </a:ln>
        </p:spPr>
      </p:pic>
      <p:sp>
        <p:nvSpPr>
          <p:cNvPr id="310" name="Google Shape;310;p45"/>
          <p:cNvSpPr/>
          <p:nvPr/>
        </p:nvSpPr>
        <p:spPr>
          <a:xfrm rot="1536150">
            <a:off x="-468569" y="3934873"/>
            <a:ext cx="3435425" cy="1100320"/>
          </a:xfrm>
          <a:custGeom>
            <a:avLst/>
            <a:gdLst/>
            <a:ahLst/>
            <a:cxnLst/>
            <a:rect l="l" t="t" r="r" b="b"/>
            <a:pathLst>
              <a:path w="80528" h="25790" fill="none" extrusionOk="0">
                <a:moveTo>
                  <a:pt x="80528" y="17874"/>
                </a:moveTo>
                <a:cubicBezTo>
                  <a:pt x="74547" y="22813"/>
                  <a:pt x="69271" y="25790"/>
                  <a:pt x="62381" y="25660"/>
                </a:cubicBezTo>
                <a:cubicBezTo>
                  <a:pt x="55899" y="25538"/>
                  <a:pt x="50300" y="21280"/>
                  <a:pt x="45762" y="17049"/>
                </a:cubicBezTo>
                <a:cubicBezTo>
                  <a:pt x="40199" y="11861"/>
                  <a:pt x="34703" y="5933"/>
                  <a:pt x="27508" y="3024"/>
                </a:cubicBezTo>
                <a:cubicBezTo>
                  <a:pt x="20030" y="0"/>
                  <a:pt x="11269" y="1795"/>
                  <a:pt x="4612" y="6081"/>
                </a:cubicBezTo>
                <a:cubicBezTo>
                  <a:pt x="2870" y="7203"/>
                  <a:pt x="1268" y="8563"/>
                  <a:pt x="0" y="10209"/>
                </a:cubicBezTo>
              </a:path>
            </a:pathLst>
          </a:custGeom>
          <a:noFill/>
          <a:ln w="9525" cap="flat" cmpd="sng">
            <a:solidFill>
              <a:schemeClr val="dk2"/>
            </a:solidFill>
            <a:prstDash val="solid"/>
            <a:miter lim="10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07;p45">
            <a:extLst>
              <a:ext uri="{FF2B5EF4-FFF2-40B4-BE49-F238E27FC236}">
                <a16:creationId xmlns:a16="http://schemas.microsoft.com/office/drawing/2014/main" id="{EE88BEB8-04C3-F587-E453-7FC26AAF697F}"/>
              </a:ext>
            </a:extLst>
          </p:cNvPr>
          <p:cNvSpPr txBox="1">
            <a:spLocks noGrp="1"/>
          </p:cNvSpPr>
          <p:nvPr>
            <p:ph type="body" idx="1"/>
          </p:nvPr>
        </p:nvSpPr>
        <p:spPr>
          <a:xfrm>
            <a:off x="435078" y="1378571"/>
            <a:ext cx="3143942" cy="13951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b="0" i="0" dirty="0">
                <a:solidFill>
                  <a:schemeClr val="bg2"/>
                </a:solidFill>
                <a:effectLst/>
                <a:latin typeface="Nunito" pitchFamily="2" charset="0"/>
              </a:rPr>
              <a:t>The data collected at baseline include breast ultrasound images among women in ages between 25 and 75 years old. The number of patients is 600 female patients. The dataset consists of 780 images with an average image size of 500*500 pixels. The images are categorized into three classes, which are normal, benign, and malignant.</a:t>
            </a:r>
            <a:endParaRPr lang="en-US" sz="1600" dirty="0">
              <a:solidFill>
                <a:schemeClr val="bg2"/>
              </a:solidFill>
              <a:latin typeface="Nunito" pitchFamily="2" charset="0"/>
            </a:endParaRPr>
          </a:p>
        </p:txBody>
      </p:sp>
      <p:pic>
        <p:nvPicPr>
          <p:cNvPr id="6" name="Picture 5">
            <a:extLst>
              <a:ext uri="{FF2B5EF4-FFF2-40B4-BE49-F238E27FC236}">
                <a16:creationId xmlns:a16="http://schemas.microsoft.com/office/drawing/2014/main" id="{5E8C0E36-AF1A-5BF5-B822-8905EA525910}"/>
              </a:ext>
            </a:extLst>
          </p:cNvPr>
          <p:cNvPicPr>
            <a:picLocks noChangeAspect="1"/>
          </p:cNvPicPr>
          <p:nvPr/>
        </p:nvPicPr>
        <p:blipFill>
          <a:blip r:embed="rId4"/>
          <a:stretch>
            <a:fillRect/>
          </a:stretch>
        </p:blipFill>
        <p:spPr>
          <a:xfrm>
            <a:off x="3710940" y="1378571"/>
            <a:ext cx="5288280" cy="2919109"/>
          </a:xfrm>
          <a:prstGeom prst="rect">
            <a:avLst/>
          </a:prstGeom>
        </p:spPr>
      </p:pic>
    </p:spTree>
    <p:extLst>
      <p:ext uri="{BB962C8B-B14F-4D97-AF65-F5344CB8AC3E}">
        <p14:creationId xmlns:p14="http://schemas.microsoft.com/office/powerpoint/2010/main" val="3980684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agnosis and Treatment of Metabolism Diseases by Slidesgo">
  <a:themeElements>
    <a:clrScheme name="Simple Light">
      <a:dk1>
        <a:srgbClr val="2B6B79"/>
      </a:dk1>
      <a:lt1>
        <a:srgbClr val="4993A4"/>
      </a:lt1>
      <a:dk2>
        <a:srgbClr val="FFFFFF"/>
      </a:dk2>
      <a:lt2>
        <a:srgbClr val="C5FDFF"/>
      </a:lt2>
      <a:accent1>
        <a:srgbClr val="39646D"/>
      </a:accent1>
      <a:accent2>
        <a:srgbClr val="4DC8E4"/>
      </a:accent2>
      <a:accent3>
        <a:srgbClr val="B4DEE7"/>
      </a:accent3>
      <a:accent4>
        <a:srgbClr val="EEEEEE"/>
      </a:accent4>
      <a:accent5>
        <a:srgbClr val="D9D9D9"/>
      </a:accent5>
      <a:accent6>
        <a:srgbClr val="B7B7B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TotalTime>
  <Words>614</Words>
  <Application>Microsoft Office PowerPoint</Application>
  <PresentationFormat>On-screen Show (16:9)</PresentationFormat>
  <Paragraphs>58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Raleway ExtraBold</vt:lpstr>
      <vt:lpstr>Arial</vt:lpstr>
      <vt:lpstr>Nunito</vt:lpstr>
      <vt:lpstr>Diagnosis and Treatment of Metabolism Diseases by Slidesgo</vt:lpstr>
      <vt:lpstr>Medical Health Diagnosis</vt:lpstr>
      <vt:lpstr>01</vt:lpstr>
      <vt:lpstr>01</vt:lpstr>
      <vt:lpstr>Introduction</vt:lpstr>
      <vt:lpstr>02</vt:lpstr>
      <vt:lpstr>Medical Diagnosis</vt:lpstr>
      <vt:lpstr>03</vt:lpstr>
      <vt:lpstr>PowerPoint Presentation</vt:lpstr>
      <vt:lpstr>Dataset</vt:lpstr>
      <vt:lpstr>Visualization</vt:lpstr>
      <vt:lpstr>Evaluation of Diagnosis</vt:lpstr>
      <vt:lpstr>Evaluated Output</vt:lpstr>
      <vt:lpstr>04</vt:lpstr>
      <vt:lpstr>PowerPoint Presentation</vt:lpstr>
      <vt:lpstr>Dataset</vt:lpstr>
      <vt:lpstr>Visualization</vt:lpstr>
      <vt:lpstr>Evaluated Output</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Health Diagnosis</dc:title>
  <cp:lastModifiedBy>Shresth Gupta</cp:lastModifiedBy>
  <cp:revision>7</cp:revision>
  <dcterms:modified xsi:type="dcterms:W3CDTF">2023-04-27T13:54:05Z</dcterms:modified>
</cp:coreProperties>
</file>