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ED4FC8C-DDBE-4D0F-8E5C-3921E315E408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000" cy="82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000" cy="368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560" cy="82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560" cy="368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PlaceHolder 8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173DBA9-6ED3-4C77-B0A2-F06E74A87651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949CAB8-5AA9-4D60-AC70-D9B7339B6691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560" cy="1599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480" cy="4872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560" cy="381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PlaceHolder 6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0E3603F-A187-4066-97D2-741AD285E280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560" cy="1599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480" cy="4872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560" cy="381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PlaceHolder 5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PlaceHolder 6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965C04E-A54E-41FD-B281-AEEA28803976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231D100-1123-4087-BDE7-86C83A36F892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E6332CE-C667-4BEC-983D-F8A762593866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360" cy="581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520" cy="581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AEA6AD1-FFF5-49F4-BD1E-3C70105357B2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C500207-3758-4F00-8DD5-68F5A6D3B5E4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4880" cy="285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4880" cy="1499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9504BDD-462B-4559-909A-25D20853067D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076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076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A6C9E9E-835D-4FA0-AB06-A5ABF776166D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6" descr=""/>
          <p:cNvPicPr/>
          <p:nvPr/>
        </p:nvPicPr>
        <p:blipFill>
          <a:blip r:embed="rId1"/>
          <a:stretch/>
        </p:blipFill>
        <p:spPr>
          <a:xfrm>
            <a:off x="0" y="0"/>
            <a:ext cx="12180960" cy="723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9" name="TextBox 7"/>
          <p:cNvSpPr/>
          <p:nvPr/>
        </p:nvSpPr>
        <p:spPr>
          <a:xfrm>
            <a:off x="221040" y="877320"/>
            <a:ext cx="11738520" cy="368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SCHOOL OF COMPUTER SCIENCE AND ENGINEERING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LOVELY PROFESSIONAL UNIVERSITY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JALANDHAR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DevOps  Virtualization and Configuration Management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(INT-332)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en-US" sz="4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SwiftShop E-Commerce Application</a:t>
            </a:r>
            <a:endParaRPr b="0" lang="en-US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Containerized Infrastructure with CI/CD Pipeline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0" name="TextBox 8"/>
          <p:cNvSpPr/>
          <p:nvPr/>
        </p:nvSpPr>
        <p:spPr>
          <a:xfrm>
            <a:off x="101520" y="4923000"/>
            <a:ext cx="4515840" cy="161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Submitted By: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Name – Vishal Kumar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Section- KO129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Roll no.- 30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Reg no.-12222786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61" name="Picture 4" descr="docker - Official Image | Docker Hub"/>
          <p:cNvPicPr/>
          <p:nvPr/>
        </p:nvPicPr>
        <p:blipFill>
          <a:blip r:embed="rId2"/>
          <a:stretch/>
        </p:blipFill>
        <p:spPr>
          <a:xfrm>
            <a:off x="9600480" y="4601520"/>
            <a:ext cx="2580480" cy="23043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3" descr=""/>
          <p:cNvPicPr/>
          <p:nvPr/>
        </p:nvPicPr>
        <p:blipFill>
          <a:blip r:embed="rId1"/>
          <a:stretch/>
        </p:blipFill>
        <p:spPr>
          <a:xfrm>
            <a:off x="0" y="0"/>
            <a:ext cx="12180960" cy="723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3" name="TextBox 4"/>
          <p:cNvSpPr/>
          <p:nvPr/>
        </p:nvSpPr>
        <p:spPr>
          <a:xfrm>
            <a:off x="636840" y="723960"/>
            <a:ext cx="10907280" cy="83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	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	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	</a:t>
            </a:r>
            <a:r>
              <a:rPr b="1" lang="en-US" sz="4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PROJECT OVERVIEW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4" name="TextBox 5"/>
          <p:cNvSpPr/>
          <p:nvPr/>
        </p:nvSpPr>
        <p:spPr>
          <a:xfrm>
            <a:off x="267840" y="1554840"/>
            <a:ext cx="11276280" cy="475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Developed a full-stack E commerce Website to simplify the online garments ordering process.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Frontend built using</a:t>
            </a:r>
            <a:r>
              <a:rPr b="1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React 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with </a:t>
            </a:r>
            <a:r>
              <a:rPr b="1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Vite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for enhanced speed and development experience.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Backend developed with </a:t>
            </a:r>
            <a:r>
              <a:rPr b="1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Node.js 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and </a:t>
            </a:r>
            <a:r>
              <a:rPr b="1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Express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, managing API requests and server logic.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Includes a user interface for placing orders and managing the cart with database as </a:t>
            </a:r>
            <a:r>
              <a:rPr b="1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Mongo-db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Containerized the application using</a:t>
            </a:r>
            <a:r>
              <a:rPr b="1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Docker 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to run frontend , backend, and admin as separate containers.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Implemented a </a:t>
            </a:r>
            <a:r>
              <a:rPr b="1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CI/CD 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pipeline using </a:t>
            </a:r>
            <a:r>
              <a:rPr b="1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GitHub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Actions.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Deployed  on </a:t>
            </a:r>
            <a:r>
              <a:rPr b="1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Heroku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for fast, reliable delivery and version control.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Demonstrates practical skills in full-stack development, containerization, and DevOps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3" descr=""/>
          <p:cNvPicPr/>
          <p:nvPr/>
        </p:nvPicPr>
        <p:blipFill>
          <a:blip r:embed="rId1"/>
          <a:stretch/>
        </p:blipFill>
        <p:spPr>
          <a:xfrm>
            <a:off x="0" y="0"/>
            <a:ext cx="12180960" cy="723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6" name="TextBox 4"/>
          <p:cNvSpPr/>
          <p:nvPr/>
        </p:nvSpPr>
        <p:spPr>
          <a:xfrm>
            <a:off x="2262600" y="905040"/>
            <a:ext cx="7656120" cy="64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3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PROBLEM STATEMENT AND SOLUTION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7" name="TextBox 5"/>
          <p:cNvSpPr/>
          <p:nvPr/>
        </p:nvSpPr>
        <p:spPr>
          <a:xfrm>
            <a:off x="175320" y="1911960"/>
            <a:ext cx="5781240" cy="316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PROBLEMS:-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Outdated Interface that result in poor user experience.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Manual deployment process that slow down the rollout of new features.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Inconsistence environment between deployment and production causing unexpected errors.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Lack of automation testing and Integration.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68" name="Straight Connector 7"/>
          <p:cNvCxnSpPr/>
          <p:nvPr/>
        </p:nvCxnSpPr>
        <p:spPr>
          <a:xfrm>
            <a:off x="6225120" y="1819440"/>
            <a:ext cx="720" cy="493848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sp>
        <p:nvSpPr>
          <p:cNvPr id="69" name="TextBox 8"/>
          <p:cNvSpPr/>
          <p:nvPr/>
        </p:nvSpPr>
        <p:spPr>
          <a:xfrm>
            <a:off x="6225480" y="1911960"/>
            <a:ext cx="5855040" cy="375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SOLUTIONS:-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Developing a user friendly and modern website using MERN stack.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Containerizing the application using Docker to ensure consistence environment across the deployment.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Implementing CI/CD pipeline for automated testing.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The Combination of containerization and CI/CD will streamline the development without disrupting user experience.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4" descr=""/>
          <p:cNvPicPr/>
          <p:nvPr/>
        </p:nvPicPr>
        <p:blipFill>
          <a:blip r:embed="rId1"/>
          <a:stretch/>
        </p:blipFill>
        <p:spPr>
          <a:xfrm>
            <a:off x="0" y="0"/>
            <a:ext cx="12180960" cy="723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1" name="TextBox 5"/>
          <p:cNvSpPr/>
          <p:nvPr/>
        </p:nvSpPr>
        <p:spPr>
          <a:xfrm>
            <a:off x="3177000" y="942120"/>
            <a:ext cx="5827320" cy="70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4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TECHNOLOGIES STACK</a:t>
            </a:r>
            <a:endParaRPr b="0" lang="en-US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72" name="Table 6"/>
          <p:cNvGraphicFramePr/>
          <p:nvPr/>
        </p:nvGraphicFramePr>
        <p:xfrm>
          <a:off x="2026800" y="1868040"/>
          <a:ext cx="8127000" cy="2224800"/>
        </p:xfrm>
        <a:graphic>
          <a:graphicData uri="http://schemas.openxmlformats.org/drawingml/2006/table">
            <a:tbl>
              <a:tblPr/>
              <a:tblGrid>
                <a:gridCol w="4063680"/>
                <a:gridCol w="406368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en-US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CATEGORY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en-US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TECH USED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FRONTEND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REACT+VITE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BACKEND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NODE JS +EXPRESS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DATABASE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MONGO-DB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CONTAINERIZATION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DOCKER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CI/CD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GITHUB Actions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73" name="Picture 2" descr="docker - Official Image | Docker Hub"/>
          <p:cNvPicPr/>
          <p:nvPr/>
        </p:nvPicPr>
        <p:blipFill>
          <a:blip r:embed="rId2"/>
          <a:stretch/>
        </p:blipFill>
        <p:spPr>
          <a:xfrm>
            <a:off x="9460440" y="4552920"/>
            <a:ext cx="2580480" cy="23043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3" descr=""/>
          <p:cNvPicPr/>
          <p:nvPr/>
        </p:nvPicPr>
        <p:blipFill>
          <a:blip r:embed="rId1"/>
          <a:stretch/>
        </p:blipFill>
        <p:spPr>
          <a:xfrm>
            <a:off x="0" y="0"/>
            <a:ext cx="12180960" cy="7232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5" name="Picture 8" descr=""/>
          <p:cNvPicPr/>
          <p:nvPr/>
        </p:nvPicPr>
        <p:blipFill>
          <a:blip r:embed="rId2"/>
          <a:stretch/>
        </p:blipFill>
        <p:spPr>
          <a:xfrm>
            <a:off x="821880" y="919800"/>
            <a:ext cx="11072520" cy="50180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3" descr=""/>
          <p:cNvPicPr/>
          <p:nvPr/>
        </p:nvPicPr>
        <p:blipFill>
          <a:blip r:embed="rId1"/>
          <a:stretch/>
        </p:blipFill>
        <p:spPr>
          <a:xfrm>
            <a:off x="0" y="0"/>
            <a:ext cx="12180960" cy="723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7" name="TextBox 4"/>
          <p:cNvSpPr/>
          <p:nvPr/>
        </p:nvSpPr>
        <p:spPr>
          <a:xfrm>
            <a:off x="1680840" y="831240"/>
            <a:ext cx="9559080" cy="64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3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CONTAINERIZATION AND CI/CD PIPELINES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8" name="TextBox 5"/>
          <p:cNvSpPr/>
          <p:nvPr/>
        </p:nvSpPr>
        <p:spPr>
          <a:xfrm>
            <a:off x="988200" y="1921320"/>
            <a:ext cx="9032400" cy="271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2800" strike="noStrike" u="sng">
                <a:solidFill>
                  <a:schemeClr val="dk1"/>
                </a:solidFill>
                <a:effectLst/>
                <a:uFillTx/>
                <a:latin typeface="Calibri"/>
              </a:rPr>
              <a:t>Docker Containerization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Containerized all frontend , and backend as separate services.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Used  separate Dockerfile for each in root directory.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Ensures environment consistency across all stages.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9" name="TextBox 8"/>
          <p:cNvSpPr/>
          <p:nvPr/>
        </p:nvSpPr>
        <p:spPr>
          <a:xfrm>
            <a:off x="988200" y="4358520"/>
            <a:ext cx="11120040" cy="271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2800" strike="noStrike" u="sng">
                <a:solidFill>
                  <a:schemeClr val="dk1"/>
                </a:solidFill>
                <a:effectLst/>
                <a:uFillTx/>
                <a:latin typeface="Calibri"/>
              </a:rPr>
              <a:t>CI/CD Pipeline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GitHub Actions: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Triggers on every push.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Runs tests and builds Docker image.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Builds frontend and backend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Pushes docker images to Heroku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Releases both apps to Heroku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3" descr=""/>
          <p:cNvPicPr/>
          <p:nvPr/>
        </p:nvPicPr>
        <p:blipFill>
          <a:blip r:embed="rId1"/>
          <a:stretch/>
        </p:blipFill>
        <p:spPr>
          <a:xfrm>
            <a:off x="0" y="0"/>
            <a:ext cx="12180960" cy="723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1" name="TextBox 4"/>
          <p:cNvSpPr/>
          <p:nvPr/>
        </p:nvSpPr>
        <p:spPr>
          <a:xfrm>
            <a:off x="1708560" y="840600"/>
            <a:ext cx="9291240" cy="58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CHALLENGES FACED AND LEARNING OUTCOMES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2" name="TextBox 5"/>
          <p:cNvSpPr/>
          <p:nvPr/>
        </p:nvSpPr>
        <p:spPr>
          <a:xfrm>
            <a:off x="831240" y="1745640"/>
            <a:ext cx="3472200" cy="46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Challenges Faced:-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3" name="TextBox 6"/>
          <p:cNvSpPr/>
          <p:nvPr/>
        </p:nvSpPr>
        <p:spPr>
          <a:xfrm>
            <a:off x="942120" y="2031840"/>
            <a:ext cx="939276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Integrating Docker with Vite &amp; Node.js.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Managing secrets during deployment.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Automating deployment via GitHub Actions.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4" name="TextBox 7"/>
          <p:cNvSpPr/>
          <p:nvPr/>
        </p:nvSpPr>
        <p:spPr>
          <a:xfrm>
            <a:off x="831240" y="4071960"/>
            <a:ext cx="3850920" cy="46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Learning Outcomes:-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5" name="TextBox 8"/>
          <p:cNvSpPr/>
          <p:nvPr/>
        </p:nvSpPr>
        <p:spPr>
          <a:xfrm>
            <a:off x="942120" y="4636800"/>
            <a:ext cx="6972840" cy="147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Hands-on experience with CI/CD.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Real-world DevOps concepts: Docker, Jenkins, GitHub Actions.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Improved full-stack development and deployment understanding.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3" descr=""/>
          <p:cNvPicPr/>
          <p:nvPr/>
        </p:nvPicPr>
        <p:blipFill>
          <a:blip r:embed="rId1"/>
          <a:stretch/>
        </p:blipFill>
        <p:spPr>
          <a:xfrm>
            <a:off x="0" y="0"/>
            <a:ext cx="12180960" cy="723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7" name="TextBox 4"/>
          <p:cNvSpPr/>
          <p:nvPr/>
        </p:nvSpPr>
        <p:spPr>
          <a:xfrm>
            <a:off x="2388960" y="723960"/>
            <a:ext cx="7403040" cy="70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4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CONCLUSION AND FUTURE SCOPE</a:t>
            </a:r>
            <a:endParaRPr b="0" lang="en-US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8" name="TextBox 5"/>
          <p:cNvSpPr/>
          <p:nvPr/>
        </p:nvSpPr>
        <p:spPr>
          <a:xfrm>
            <a:off x="831240" y="1597320"/>
            <a:ext cx="10584000" cy="204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914400">
              <a:lnSpc>
                <a:spcPct val="100000"/>
              </a:lnSpc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Conclusion:-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algn="just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Successfully built and deployed a scalable ecommerce platform.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algn="just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Integrated modern DevOps practices like Docker and CI/CD to ensure smooth and automated deployments.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algn="just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The project is optimized for real-world use, with features for both users and admins, and a clean deployment pipeline for continuous updates.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9" name="TextBox 6"/>
          <p:cNvSpPr/>
          <p:nvPr/>
        </p:nvSpPr>
        <p:spPr>
          <a:xfrm>
            <a:off x="831240" y="3228840"/>
            <a:ext cx="4589640" cy="39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Future Scope:-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0" name="TextBox 7"/>
          <p:cNvSpPr/>
          <p:nvPr/>
        </p:nvSpPr>
        <p:spPr>
          <a:xfrm>
            <a:off x="831240" y="3552840"/>
            <a:ext cx="923580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💳 Payment Gateway Integration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Enables secure online transactions for seamless order processing.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📍 Delivery Tracking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Tracks order status in real-time, improving transparency and customer experience.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📩 SMS/Email Notifications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Sends instant updates to customers about order confirmation, dispatch, and delivery.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🤖 AI-Powered Suggestions (If implemented or planned)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Suggests popular items or upsells based on user behavior (can be basic rule-based or ML-based).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Application>LibreOffice/25.2.3.1$Linux_X86_64 LibreOffice_project/520$Build-1</Application>
  <AppVersion>15.0000</AppVersion>
  <Words>581</Words>
  <Paragraphs>115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2025-04-16T05:40:13Z</dcterms:created>
  <dc:creator>hp</dc:creator>
  <dc:description/>
  <dc:language>en-US</dc:language>
  <cp:lastModifiedBy/>
  <dcterms:modified xsi:type="dcterms:W3CDTF">2025-04-22T13:23:43Z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10</vt:i4>
  </property>
</Properties>
</file>