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8" r:id="rId11"/>
    <p:sldId id="267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Cross Site Scripting (XSS)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Reflected &amp; Stored XSS Vulnerabilities | DVWA</a:t>
            </a:r>
            <a:endParaRPr lang="en-US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D3BAF-78EA-69AC-5E8A-1454B65A6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826"/>
            <a:ext cx="9143999" cy="67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7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8656BA-664E-02A7-97B0-0D4133474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631" y="1600200"/>
            <a:ext cx="5574737" cy="45259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2DF34-AFA0-334C-B7B2-6039E46A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9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Theft of cookies and session data</a:t>
            </a:r>
          </a:p>
          <a:p>
            <a:r>
              <a:t>• Defacement of websites</a:t>
            </a:r>
          </a:p>
          <a:p>
            <a:r>
              <a:t>• Redirection to malicious sites</a:t>
            </a:r>
          </a:p>
          <a:p>
            <a:r>
              <a:t>• Full account takeover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Validate and sanitize user inputs</a:t>
            </a:r>
          </a:p>
          <a:p>
            <a:r>
              <a:t>• Encode output before rendering on browsers</a:t>
            </a:r>
          </a:p>
          <a:p>
            <a:r>
              <a:t>• Use Content Security Policy (CSP)</a:t>
            </a:r>
          </a:p>
          <a:p>
            <a:r>
              <a:t>• Implement secure frameworks with built-in XSS protection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Cross-Site Scripting (XSS) is a web security vulnerability that allows attackers to inject malicious scripts into web applications.</a:t>
            </a:r>
          </a:p>
          <a:p>
            <a:endParaRPr/>
          </a:p>
          <a:p>
            <a:r>
              <a:t>Types of XSS:</a:t>
            </a:r>
          </a:p>
          <a:p>
            <a:r>
              <a:t>• Reflected XSS</a:t>
            </a:r>
          </a:p>
          <a:p>
            <a:r>
              <a:t>• Stored XSS</a:t>
            </a:r>
          </a:p>
          <a:p>
            <a:r>
              <a:t>• DOM-based XSS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(Low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Example:</a:t>
            </a:r>
          </a:p>
          <a:p>
            <a:endParaRPr dirty="0"/>
          </a:p>
          <a:p>
            <a:r>
              <a:rPr dirty="0"/>
              <a:t>&lt;h1&gt; Vivek &lt;/h1&gt;</a:t>
            </a:r>
          </a:p>
          <a:p>
            <a:endParaRPr dirty="0"/>
          </a:p>
          <a:p>
            <a:r>
              <a:rPr dirty="0"/>
              <a:t>This payload executes directly when injected into the URL or input field.</a:t>
            </a:r>
          </a:p>
          <a:p>
            <a:r>
              <a:rPr dirty="0"/>
              <a:t>It is reflected back immediately in the response.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69645E-3FAC-7A65-C176-491318ED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" y="0"/>
            <a:ext cx="9134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8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Reflected XSS (Medium &amp; High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Medium Example:</a:t>
            </a:r>
          </a:p>
          <a:p>
            <a:r>
              <a:t>&lt;body onload=alert("Welcome")&gt;</a:t>
            </a:r>
          </a:p>
          <a:p>
            <a:endParaRPr/>
          </a:p>
          <a:p>
            <a:r>
              <a:t>High Example:</a:t>
            </a:r>
          </a:p>
          <a:p>
            <a:r>
              <a:t>&lt;IMG SRC=/ onerror="alert('Your Website has been hack')"&gt;&lt;/img&gt;</a:t>
            </a:r>
          </a:p>
          <a:p>
            <a:endParaRPr/>
          </a:p>
          <a:p>
            <a:r>
              <a:t>These payloads bypass simple filters and demonstrate higher attack sophistication.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A4150F-C6E2-B0CC-3B31-E106FE091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9144000" cy="518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31312A-F580-C502-2132-D5854179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63217"/>
            <a:ext cx="9144000" cy="16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1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XSS (Low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endParaRPr/>
          </a:p>
          <a:p>
            <a:r>
              <a:t>&lt;script&gt;alert(document.cookie)&lt;/script&gt;</a:t>
            </a:r>
          </a:p>
          <a:p>
            <a:endParaRPr/>
          </a:p>
          <a:p>
            <a:r>
              <a:t>This payload is permanently stored on the server and executed whenever a user visits the infected page.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201BC-D301-577E-8229-2F23DE596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8388"/>
            <a:ext cx="9144000" cy="68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7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Stored XSS (Medium &amp; High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Medium Example:</a:t>
            </a:r>
          </a:p>
          <a:p>
            <a:r>
              <a:t>&lt;sCripT&gt;alert("Your Website has been hack")&lt;/scRipt&gt;</a:t>
            </a:r>
          </a:p>
          <a:p>
            <a:endParaRPr/>
          </a:p>
          <a:p>
            <a:r>
              <a:t>High Example:</a:t>
            </a:r>
          </a:p>
          <a:p>
            <a:r>
              <a:t>&lt;IMG SRC=/ onerror="alert('Your Website has been hack')"&gt;&lt;/img&gt;</a:t>
            </a:r>
          </a:p>
          <a:p>
            <a:endParaRPr/>
          </a:p>
          <a:p>
            <a:r>
              <a:t>These payloads demonstrate how attackers persist malicious scripts in web apps.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283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Cross Site Scripting (XSS)</vt:lpstr>
      <vt:lpstr>Introduction to XSS</vt:lpstr>
      <vt:lpstr>Reflected XSS (Low Security)</vt:lpstr>
      <vt:lpstr>PowerPoint Presentation</vt:lpstr>
      <vt:lpstr>Reflected XSS (Medium &amp; High Security)</vt:lpstr>
      <vt:lpstr>PowerPoint Presentation</vt:lpstr>
      <vt:lpstr>Stored XSS (Low Security)</vt:lpstr>
      <vt:lpstr>PowerPoint Presentation</vt:lpstr>
      <vt:lpstr>Stored XSS (Medium &amp; High Security)</vt:lpstr>
      <vt:lpstr>PowerPoint Presentation</vt:lpstr>
      <vt:lpstr>PowerPoint Presentation</vt:lpstr>
      <vt:lpstr>Impact of XSS Attacks</vt:lpstr>
      <vt:lpstr>Mitigation Strategies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Kumar</cp:lastModifiedBy>
  <cp:revision>2</cp:revision>
  <dcterms:created xsi:type="dcterms:W3CDTF">2013-01-27T09:14:16Z</dcterms:created>
  <dcterms:modified xsi:type="dcterms:W3CDTF">2025-08-30T04:59:16Z</dcterms:modified>
  <cp:category/>
</cp:coreProperties>
</file>