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5F408-1A98-4BF3-9F61-975E3175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E5C7E-00A8-49B3-A7CC-2749529E5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CDC4F0-A5E1-425C-8E9A-33FFF8C1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A33903-7BA5-4F26-A155-4F7CF980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D8335D-7190-407D-AF9C-6A671B89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AEEA-EF22-46B8-ADE8-985E2D4A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EA1980-EADF-4317-A578-FB0248BE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EF14F-9C2B-4177-8821-556957C7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9BABC-14B0-4017-9EB0-43F6944E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9F5F9-C660-4455-A5A1-EE2E6F62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3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F3123A-28FD-45C7-BF50-5CEDCA047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6A3334-0400-4229-831C-C023823B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FC9BDA-2D84-4AAD-BD81-E403F759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C247A-C6AD-444F-86B4-A83B58BB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50AD73-8C4B-4A35-89D6-273DE026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DFC2D-6D4C-42E2-B22E-F1BB8A58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228F8-635A-41C6-9C19-38A0F71C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D689D-8AD7-4C86-A6CE-BCDD795D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14565-E3F6-4A5F-9E8F-603E6F16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DBF1E-B4AE-4FB4-9290-86DA78B5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5A3AD-F6E1-4C43-967F-A882005B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08F0AD-5085-419A-AB81-172B885C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7ED01-7272-4C1D-AEE8-D8BAD357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78C6A-88C9-4D75-8441-E5F55CF7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E349E2-4600-42D9-BD45-9ACFFD7F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DDFEE-C442-4E5F-973C-DE8A1D3E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7D9BF-6741-40D1-815B-37FF5D9B9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AC2631-408A-401F-9AF9-CED80D3B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23DB01-A6D8-4A01-AC8C-EBF3C1F5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31CE1A-4852-4B97-9532-50675E6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EDB87D-B05F-4E22-B34D-8702E334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2BAEE-9DB2-4CB8-A26C-27749166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5ECD30-30CF-43C5-952E-F6521605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2307ED-B48D-4B81-AD60-5AAF711B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159237-10B9-493A-B821-B64435C90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45B090-4709-4C3A-B3D5-BAF6FB485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028A5F-D261-498E-9BCA-18E8328F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B65C47-5951-471B-94D7-C2794A45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CBA62B-DC7F-429C-8BF2-21C9A3E2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6D1B9-5A7D-414B-81D2-1211DCA2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8BE771-A26B-4334-8606-19E3702D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B8B9F2-7797-4AEB-819C-5498FD4F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CCDEDC-B3F9-45A1-A691-5633D18B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979694-0C5C-4E6B-9376-A63629CE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E306E5-0A0B-4684-8C40-796F33A6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958C08-E560-49EB-9A0C-6719B84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713C8-8B69-4623-B995-314FF557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0FE50C-E22A-4E30-B746-EF5B163C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D8D7AA-9394-4B44-8746-71F98028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96C38F-1F42-43F9-AA5A-3B75BCDA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D6CCDF-B2DB-4E95-B806-CA25BFE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C6A0D6-5162-443C-A88B-9C0B6677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67560-0926-4561-BA2B-612B723F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49D5DB-2BFA-408D-8883-DAC70842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590FD7-5EAC-4BB6-BBE1-CD4356A8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AEDAC2-6E1A-464E-B1D8-7BFD251A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1722EC-D177-4721-ADA1-55CAECC8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6BE230-25FE-4406-B841-12606E2D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D49F4-A625-4A16-A311-5AA6A9F1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D50199-39D9-462D-AF39-421A5D08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EDF5F-FDE8-4C34-AFBC-22277EA66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B2D2-34C4-4AC7-A7E9-0CEC16087D4B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D65D7-0258-416E-9029-03F006879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C495A-709D-4F5E-BE74-439C945CD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0A7A-2D01-4F87-A260-9EB6BB91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0F892-46EE-4290-96CA-5BB56DF51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CBDA1-ABF5-4986-A639-EEE0E3A1D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Sadeha</a:t>
            </a:r>
            <a:r>
              <a:rPr lang="en-US" dirty="0"/>
              <a:t> ear </a:t>
            </a:r>
            <a:r>
              <a:rPr lang="en-US" dirty="0" err="1"/>
              <a:t>ary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/>
              <a:t> y12431324145</a:t>
            </a:r>
          </a:p>
        </p:txBody>
      </p:sp>
    </p:spTree>
    <p:extLst>
      <p:ext uri="{BB962C8B-B14F-4D97-AF65-F5344CB8AC3E}">
        <p14:creationId xmlns:p14="http://schemas.microsoft.com/office/powerpoint/2010/main" val="196309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Slide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Vitaliy Kindyakov</dc:creator>
  <cp:lastModifiedBy>Vitaliy Kindyakov</cp:lastModifiedBy>
  <cp:revision>2</cp:revision>
  <dcterms:created xsi:type="dcterms:W3CDTF">2018-06-22T05:49:16Z</dcterms:created>
  <dcterms:modified xsi:type="dcterms:W3CDTF">2018-06-22T06:26:24Z</dcterms:modified>
</cp:coreProperties>
</file>