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9143850" cy="6857875"/>
  <p:defaultTextStyle>
    <a:defPPr lvl="0">
      <a:defRPr lang="zh-CN"/>
    </a:defPPr>
    <a:lvl1pPr algn="l" defTabSz="914400" eaLnBrk="1" fontAlgn="auto" hangingPunct="1" indent="0" latinLnBrk="0" lvl="0" marL="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algn="l" defTabSz="914400" eaLnBrk="1" fontAlgn="auto" hangingPunct="1" indent="0" latinLnBrk="0" lvl="1" marL="4572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algn="l" defTabSz="914400" eaLnBrk="1" fontAlgn="auto" hangingPunct="1" indent="0" latinLnBrk="0" lvl="2" marL="9144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algn="l" defTabSz="914400" eaLnBrk="1" fontAlgn="auto" hangingPunct="1" indent="0" latinLnBrk="0" lvl="3" marL="13716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algn="l" defTabSz="914400" eaLnBrk="1" fontAlgn="auto" hangingPunct="1" indent="0" latinLnBrk="0" lvl="4" marL="18288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algn="l" defTabSz="914400" eaLnBrk="1" fontAlgn="auto" hangingPunct="1" indent="0" latinLnBrk="0" lvl="5" marL="22860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algn="l" defTabSz="914400" eaLnBrk="1" fontAlgn="auto" hangingPunct="1" indent="0" latinLnBrk="0" lvl="6" marL="27432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algn="l" defTabSz="914400" eaLnBrk="1" fontAlgn="auto" hangingPunct="1" indent="0" latinLnBrk="0" lvl="7" marL="32004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algn="l" defTabSz="914400" eaLnBrk="1" fontAlgn="auto" hangingPunct="1" indent="0" latinLnBrk="0" lvl="8" marL="32004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9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0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9/9/2025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1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2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03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5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4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5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7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1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4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0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9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7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9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9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9/9/2025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2554541" y="3314150"/>
            <a:ext cx="8610599" cy="2936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B.Monika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212401614&amp;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BCA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Thirumurugan Arts and science college for women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kosavanpalayam,thirpupasur,thiruval Thiruvallur,univ university of madras. 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13" name="矩形"/>
          <p:cNvSpPr/>
          <p:nvPr/>
        </p:nvSpPr>
        <p:spPr>
          <a:xfrm rot="0">
            <a:off x="2857456" y="16458949"/>
            <a:ext cx="8320866" cy="2936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M.Prathipa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212401639&amp;asunm21724ca22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DEPARTMENT:BCA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COLLEGE:THIRUMURUGAN ARTS AND SCIENCE COLLEGE FOR WOMEN,KOSAVAMPALAYAM,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THIRUPACHUR,THIRUVALLUR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UNIVERSITY OF MADRAS.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63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Google Shape;186;p1"/>
          <p:cNvSpPr/>
          <p:nvPr/>
        </p:nvSpPr>
        <p:spPr>
          <a:xfrm>
            <a:off x="752474" y="6486037"/>
            <a:ext cx="1773600" cy="166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b="0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1" name="Google Shape;187;p1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722" name="Google Shape;188;p1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723" name="Google Shape;189;p1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pic>
        <p:nvPicPr>
          <p:cNvPr id="2097166" name="Google Shape;190;p1"/>
          <p:cNvPicPr preferRelativeResize="0">
            <a:picLocks/>
          </p:cNvPicPr>
          <p:nvPr/>
        </p:nvPicPr>
        <p:blipFill>
          <a:blip/>
        </p:blipFill>
        <p:spPr>
          <a:xfrm>
            <a:off x="66675" y="3381373"/>
            <a:ext cx="2466975" cy="3419472"/>
          </a:xfrm>
          <a:prstGeom prst="rect"/>
          <a:noFill/>
          <a:ln>
            <a:noFill/>
          </a:ln>
        </p:spPr>
      </p:pic>
      <p:sp>
        <p:nvSpPr>
          <p:cNvPr id="1048724" name="Google Shape;191;p1"/>
          <p:cNvSpPr txBox="1"/>
          <p:nvPr>
            <p:ph type="title"/>
          </p:nvPr>
        </p:nvSpPr>
        <p:spPr>
          <a:xfrm>
            <a:off x="739774" y="654938"/>
            <a:ext cx="8480400" cy="664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AND SCREENSHOTS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5" name="Google Shape;192;p1"/>
          <p:cNvSpPr/>
          <p:nvPr/>
        </p:nvSpPr>
        <p:spPr>
          <a:xfrm>
            <a:off x="11277218" y="6473336"/>
            <a:ext cx="2286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no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6" name="Google Shape;193;p1"/>
          <p:cNvSpPr/>
          <p:nvPr/>
        </p:nvSpPr>
        <p:spPr>
          <a:xfrm>
            <a:off x="2743200" y="2354703"/>
            <a:ext cx="8534100" cy="94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i"/>
              <a:buNone/>
            </a:pPr>
            <a:r>
              <a:t/>
            </a:r>
            <a:endParaRPr b="0" cap="none" sz="2800" i="0" strike="noStrike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727" name="Google Shape;194;p1"/>
          <p:cNvSpPr/>
          <p:nvPr/>
        </p:nvSpPr>
        <p:spPr>
          <a:xfrm>
            <a:off x="3143201" y="1847820"/>
            <a:ext cx="8928000" cy="4092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Result:</a:t>
            </a:r>
            <a:endParaRPr b="0" cap="none" sz="1800" i="0" strike="noStrike" u="non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A clean summary or answer sheet </a:t>
            </a:r>
            <a:endParaRPr b="0" cap="none" sz="1800" i="0" strike="noStrike" u="non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style(like what you’d write in an exam).</a:t>
            </a:r>
            <a:endParaRPr b="0" cap="none" sz="1800" i="0" strike="noStrike" u="non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Screenshot:</a:t>
            </a:r>
            <a:endParaRPr b="0" cap="none" sz="1800" i="0" strike="noStrike" u="non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A visual representation (like a chart, </a:t>
            </a:r>
            <a:endParaRPr b="0" cap="none" sz="1800" i="0" strike="noStrike" u="non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table, or diagram image) showing the features and </a:t>
            </a:r>
            <a:endParaRPr b="0" cap="none" sz="1800" i="0" strike="noStrike" u="non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functionality of digital computing.</a:t>
            </a:r>
            <a:endParaRPr b="0" cap="none" sz="1800" i="0" strike="noStrike" u="non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2097167" name="Google Shape;195;p1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96200" y="1440576"/>
            <a:ext cx="2646999" cy="588222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5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6" name="矩形"/>
          <p:cNvSpPr/>
          <p:nvPr/>
        </p:nvSpPr>
        <p:spPr>
          <a:xfrm rot="0">
            <a:off x="2638384" y="838186"/>
            <a:ext cx="11159828" cy="62255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Cloud computing is a modern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technology that provides on-demand access to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computing resources like storage, applications,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and processing power over the internet 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It offers flexibility, scalability,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cost-effectiveness, and easy accessibility. By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reducing the need for physical infrastructure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,cloud computing enables businesses and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individuals to focus more on innovation and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productivity. It is a key driver for digital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transformation in today’s world.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4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32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40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1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4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5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47" name="矩形"/>
          <p:cNvSpPr/>
          <p:nvPr/>
        </p:nvSpPr>
        <p:spPr>
          <a:xfrm rot="0">
            <a:off x="3073453" y="911311"/>
            <a:ext cx="7846454" cy="37109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1" cap="none" sz="4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1" cap="none" sz="4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CLOUD</a:t>
            </a:r>
            <a:endParaRPr altLang="zh-CN" baseline="0" b="1" cap="none" sz="4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1" cap="none" sz="4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COMPUTING</a:t>
            </a:r>
            <a:endParaRPr altLang="en-US" baseline="0" b="1" cap="none" sz="4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9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52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60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1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2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3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4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0" name="组合"/>
          <p:cNvGrpSpPr/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7" name="矩形"/>
          <p:cNvSpPr/>
          <p:nvPr/>
        </p:nvSpPr>
        <p:spPr>
          <a:xfrm rot="0">
            <a:off x="2509806" y="1041533"/>
            <a:ext cx="5029200" cy="47015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71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2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3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4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6" name="矩形"/>
          <p:cNvSpPr/>
          <p:nvPr/>
        </p:nvSpPr>
        <p:spPr>
          <a:xfrm rot="0">
            <a:off x="1200131" y="1123932"/>
            <a:ext cx="10799837" cy="5692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Traditional IT infrastructure requires high investment in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hardware , software, and maintenance. This leads to scalability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issues ,resource underutilization, and increased costs.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Organizations also face difficulties in data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management, security, and ensuring continuous availability of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services.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Cloud computing provides a solution by offering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on-demand access to computing resources ,scalability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,cost-effectiveness ,and improved data management through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virtualization and distributed systems.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80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1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3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5" name="矩形"/>
          <p:cNvSpPr/>
          <p:nvPr/>
        </p:nvSpPr>
        <p:spPr>
          <a:xfrm rot="0">
            <a:off x="1847820" y="1200131"/>
            <a:ext cx="10367842" cy="56921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The project focuses on the use of cloud computing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technology , which provides scalable and cost-effective access to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computing resources through the internet. Cloud computing allows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users to store data, run applications, and use services without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investing in physical hardware or software.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In this project, the aim is to study and implement cloud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services such as infrastructure as a service(laaS), Platform as a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service(PaaS),and Software as a service(SaaS). The project also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highlights, including reduced cost ,flexibility,easy scalability, and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global accessibility.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0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1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2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94" name="矩形"/>
          <p:cNvSpPr/>
          <p:nvPr/>
        </p:nvSpPr>
        <p:spPr>
          <a:xfrm rot="0">
            <a:off x="1924020" y="1409678"/>
            <a:ext cx="9431859" cy="46253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End users in Digital Computing 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End users are the people or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organizations who directly use digital systems. They include individuals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using computer and apps, businesses, using e-commerce and cloud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services,students and teachers using e-learning, governments offering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users like doctors and patients.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They are the final consumers of digital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technology.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8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9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00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01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3" name="矩形"/>
          <p:cNvSpPr/>
          <p:nvPr/>
        </p:nvSpPr>
        <p:spPr>
          <a:xfrm rot="0">
            <a:off x="3428947" y="1704949"/>
            <a:ext cx="9287860" cy="462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TOOLS AND TECHNIQUES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Tools: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Tools are the physical or software resources used by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end users to perform task. Example:Computers, Mobiles,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Operating systems.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Techniques: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Techniques are the methods or process followed to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use the tools effectively. Example:programming methods,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Data analysis, Data mining.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8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9" name="矩形"/>
          <p:cNvSpPr/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altLang="en-US" baseline="0" b="0" cap="none" sz="40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0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1" name="矩形"/>
          <p:cNvSpPr/>
          <p:nvPr/>
        </p:nvSpPr>
        <p:spPr>
          <a:xfrm rot="0">
            <a:off x="2781257" y="1123932"/>
            <a:ext cx="8855870" cy="462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The layout has a light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cream background with a neet blue gradient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border all around . The text is in black and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blue colours, where the title is highlighted the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blue . The corners have diagonal line patterns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in blue and black, which make the design look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modern and stylish.overall , the layout is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clean, professional, and attractive.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6" name="矩形"/>
          <p:cNvSpPr/>
          <p:nvPr/>
        </p:nvSpPr>
        <p:spPr>
          <a:xfrm rot="0">
            <a:off x="3076527" y="1552550"/>
            <a:ext cx="7205048" cy="43586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Features: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1.Accuracy- Performs operations with high precision.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2.Speed-Processes data very fast.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3.Automation-Works automatically once programmed.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Functionality: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1.Input-Accepts data from input devices.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2.processing-CPU processes the data.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3.output-Displays the result through output devices.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RMX2001</dc:creator>
  <dcterms:created xsi:type="dcterms:W3CDTF">2025-09-12T15:50:23Z</dcterms:created>
  <dcterms:modified xsi:type="dcterms:W3CDTF">2025-09-12T15:50:23Z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77877a2dadad458faa1aae85a451df3d</vt:lpwstr>
  </property>
</Properties>
</file>