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58" r:id="rId6"/>
    <p:sldId id="273" r:id="rId7"/>
    <p:sldId id="274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5337" autoAdjust="0"/>
  </p:normalViewPr>
  <p:slideViewPr>
    <p:cSldViewPr snapToGrid="0">
      <p:cViewPr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AA525-9343-4194-9660-AB6101EFE9A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651E-DDC7-41BD-BCB3-E7A780581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81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651E-DDC7-41BD-BCB3-E7A7805816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0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14" y="1395483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smtClean="0"/>
              <a:t>US Accidents Data Analysis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2659" y="4327003"/>
            <a:ext cx="2364924" cy="722669"/>
          </a:xfrm>
        </p:spPr>
        <p:txBody>
          <a:bodyPr/>
          <a:lstStyle/>
          <a:p>
            <a:r>
              <a:rPr lang="en-US" smtClean="0"/>
              <a:t>By </a:t>
            </a:r>
            <a:r>
              <a:rPr lang="en-US" smtClean="0"/>
              <a:t> </a:t>
            </a:r>
            <a:r>
              <a:rPr lang="en-US" err="1" smtClean="0"/>
              <a:t>Aditya</a:t>
            </a:r>
            <a:r>
              <a:rPr lang="en-US" smtClean="0"/>
              <a:t> Anal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8" y="0"/>
            <a:ext cx="8911687" cy="804096"/>
          </a:xfrm>
        </p:spPr>
        <p:txBody>
          <a:bodyPr/>
          <a:lstStyle/>
          <a:p>
            <a:r>
              <a:rPr lang="en-US" smtClean="0"/>
              <a:t>Outcomes of spark code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486" y="5327558"/>
            <a:ext cx="4342866" cy="5681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 for running python code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251" y="5327557"/>
            <a:ext cx="7102035" cy="5681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 output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1446662"/>
            <a:ext cx="4339988" cy="3316406"/>
          </a:xfrm>
          <a:prstGeom prst="rect">
            <a:avLst/>
          </a:prstGeom>
        </p:spPr>
      </p:pic>
      <p:pic>
        <p:nvPicPr>
          <p:cNvPr id="10" name="Content Placeholder 9" descr="1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8601" y="1487606"/>
            <a:ext cx="6927831" cy="3111689"/>
          </a:xfrm>
        </p:spPr>
      </p:pic>
    </p:spTree>
    <p:extLst>
      <p:ext uri="{BB962C8B-B14F-4D97-AF65-F5344CB8AC3E}">
        <p14:creationId xmlns:p14="http://schemas.microsoft.com/office/powerpoint/2010/main" xmlns="" val="36392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2" y="128873"/>
            <a:ext cx="8911687" cy="760553"/>
          </a:xfrm>
        </p:spPr>
        <p:txBody>
          <a:bodyPr/>
          <a:lstStyle/>
          <a:p>
            <a:r>
              <a:rPr lang="en-US" smtClean="0"/>
              <a:t>Outcomes of Hive Code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572" y="5834743"/>
            <a:ext cx="4586650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 for running python code</a:t>
            </a: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8572" y="5834743"/>
            <a:ext cx="700763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 Output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Content Placeholder 8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9" y="2370043"/>
            <a:ext cx="4640239" cy="657317"/>
          </a:xfrm>
        </p:spPr>
      </p:pic>
      <p:pic>
        <p:nvPicPr>
          <p:cNvPr id="10" name="Picture 9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35" y="1323833"/>
            <a:ext cx="4477375" cy="40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4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smtClean="0"/>
              <a:t>Connection between hive and power BI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r>
              <a:rPr lang="en-US" smtClean="0"/>
              <a:t>For connection between hive and power BI we have to start hiveserver2 : hive </a:t>
            </a:r>
            <a:r>
              <a:rPr lang="en-US"/>
              <a:t>--service </a:t>
            </a:r>
            <a:r>
              <a:rPr lang="en-US" smtClean="0"/>
              <a:t>hiveserver2 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Start power bi go to Get Data section and select </a:t>
            </a:r>
            <a:r>
              <a:rPr lang="en-US"/>
              <a:t>o</a:t>
            </a:r>
            <a:r>
              <a:rPr lang="en-US" smtClean="0"/>
              <a:t>dbc connector and select sample cloudera hive dsn and press enter after that loading the databases from hive start and go to covid_data databases and select all table and load the table in power bi  </a:t>
            </a:r>
            <a:endParaRPr lang="en-US"/>
          </a:p>
        </p:txBody>
      </p:sp>
      <p:pic>
        <p:nvPicPr>
          <p:cNvPr id="5" name="Picture 4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1446663"/>
            <a:ext cx="11041039" cy="27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0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smtClean="0"/>
              <a:t>Connection between hive and power BI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7488" y="838930"/>
            <a:ext cx="6839713" cy="5004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183" y="6043746"/>
            <a:ext cx="4436716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host and port for connection in odbc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7488" y="6043745"/>
            <a:ext cx="683971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sample cloudera hive dsn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905" y="838930"/>
            <a:ext cx="4289994" cy="50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33" y="0"/>
            <a:ext cx="8911687" cy="701770"/>
          </a:xfrm>
        </p:spPr>
        <p:txBody>
          <a:bodyPr>
            <a:normAutofit fontScale="90000"/>
          </a:bodyPr>
          <a:lstStyle/>
          <a:p>
            <a:r>
              <a:rPr lang="en-US"/>
              <a:t>Connection between hive and power BI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8900" y="5827438"/>
            <a:ext cx="6183221" cy="731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the data 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 descr="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77" y="887104"/>
            <a:ext cx="3957850" cy="4203511"/>
          </a:xfrm>
        </p:spPr>
      </p:pic>
      <p:pic>
        <p:nvPicPr>
          <p:cNvPr id="9" name="Picture 8" descr="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66" y="818866"/>
            <a:ext cx="3915322" cy="4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4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809" y="0"/>
            <a:ext cx="8911687" cy="811498"/>
          </a:xfrm>
        </p:spPr>
        <p:txBody>
          <a:bodyPr>
            <a:normAutofit fontScale="90000"/>
          </a:bodyPr>
          <a:lstStyle/>
          <a:p>
            <a:r>
              <a:rPr lang="en-US" smtClean="0"/>
              <a:t>Power BI Visualization</a:t>
            </a:r>
            <a:br>
              <a:rPr lang="en-US" smtClean="0"/>
            </a:br>
            <a:endParaRPr lang="en-US"/>
          </a:p>
        </p:txBody>
      </p:sp>
      <p:pic>
        <p:nvPicPr>
          <p:cNvPr id="6" name="Content Placeholder 5" descr="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19" y="696035"/>
            <a:ext cx="11341290" cy="5964071"/>
          </a:xfrm>
        </p:spPr>
      </p:pic>
    </p:spTree>
    <p:extLst>
      <p:ext uri="{BB962C8B-B14F-4D97-AF65-F5344CB8AC3E}">
        <p14:creationId xmlns:p14="http://schemas.microsoft.com/office/powerpoint/2010/main" xmlns="" val="23208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051" y="347625"/>
            <a:ext cx="8911687" cy="866320"/>
          </a:xfrm>
        </p:spPr>
        <p:txBody>
          <a:bodyPr/>
          <a:lstStyle/>
          <a:p>
            <a:r>
              <a:rPr lang="en-US" smtClean="0"/>
              <a:t>Location dashbaord</a:t>
            </a:r>
            <a:endParaRPr lang="en-US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461" y="1597572"/>
            <a:ext cx="10369946" cy="4724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5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925" y="1579871"/>
            <a:ext cx="9980376" cy="435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Dataset</a:t>
            </a:r>
            <a:r>
              <a:rPr lang="en-US" sz="2400"/>
              <a:t>: The dataset for this project will consist of the </a:t>
            </a:r>
            <a:r>
              <a:rPr lang="en-US" sz="2400" smtClean="0"/>
              <a:t>   </a:t>
            </a:r>
            <a:r>
              <a:rPr lang="en-US" sz="2400" smtClean="0"/>
              <a:t>US Accidents</a:t>
            </a:r>
            <a:r>
              <a:rPr lang="en-US" sz="2400" smtClean="0"/>
              <a:t> </a:t>
            </a:r>
            <a:r>
              <a:rPr lang="en-US" sz="2400"/>
              <a:t>dataset, which includes the following information</a:t>
            </a:r>
            <a:r>
              <a:rPr lang="en-US" sz="2400" smtClean="0"/>
              <a:t>:</a:t>
            </a:r>
          </a:p>
          <a:p>
            <a:pPr marL="0" indent="0">
              <a:buNone/>
            </a:pPr>
            <a:r>
              <a:rPr lang="en-US" sz="2400" b="1" smtClean="0"/>
              <a:t>ID</a:t>
            </a:r>
            <a:r>
              <a:rPr lang="en-US" sz="2400" smtClean="0"/>
              <a:t>: Unique identifier for the accident.</a:t>
            </a:r>
            <a:r>
              <a:rPr lang="en-US" sz="2400" smtClean="0"/>
              <a:t> </a:t>
            </a:r>
          </a:p>
          <a:p>
            <a:pPr marL="0" indent="0">
              <a:buNone/>
            </a:pPr>
            <a:r>
              <a:rPr lang="en-US" sz="2400" b="1" err="1" smtClean="0"/>
              <a:t>Weather_Condition</a:t>
            </a:r>
            <a:r>
              <a:rPr lang="en-US" sz="2400" b="1" smtClean="0"/>
              <a:t>: </a:t>
            </a:r>
            <a:r>
              <a:rPr lang="en-US" sz="2400" smtClean="0"/>
              <a:t>Shows the weather condition </a:t>
            </a:r>
            <a:r>
              <a:rPr lang="en-US" sz="2400" smtClean="0"/>
              <a:t>during  the  accident.</a:t>
            </a:r>
          </a:p>
          <a:p>
            <a:pPr marL="0" indent="0">
              <a:buNone/>
            </a:pPr>
            <a:r>
              <a:rPr lang="en-US" sz="2400" b="1" smtClean="0"/>
              <a:t>City, County</a:t>
            </a:r>
            <a:r>
              <a:rPr lang="en-US" sz="2400" b="1" smtClean="0"/>
              <a:t>, </a:t>
            </a:r>
            <a:r>
              <a:rPr lang="en-US" sz="2400" b="1" smtClean="0"/>
              <a:t>State, </a:t>
            </a:r>
            <a:r>
              <a:rPr lang="en-US" sz="2400" b="1" err="1" smtClean="0"/>
              <a:t>Zipcode</a:t>
            </a:r>
            <a:r>
              <a:rPr lang="en-US" sz="2400" smtClean="0"/>
              <a:t>: Location details of the accident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r>
              <a:rPr lang="en-US" sz="2400" b="1" smtClean="0"/>
              <a:t>Description: </a:t>
            </a:r>
            <a:r>
              <a:rPr lang="en-US" sz="2400" smtClean="0"/>
              <a:t>Natural language description of the accident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r>
              <a:rPr lang="en-US" sz="2400" b="1" err="1" smtClean="0"/>
              <a:t>Start_Time</a:t>
            </a:r>
            <a:r>
              <a:rPr lang="en-US" sz="2400" b="1" smtClean="0"/>
              <a:t>, </a:t>
            </a:r>
            <a:r>
              <a:rPr lang="en-US" sz="2400" b="1" err="1" smtClean="0"/>
              <a:t>End_Time</a:t>
            </a:r>
            <a:r>
              <a:rPr lang="en-US" sz="2400" b="1" smtClean="0"/>
              <a:t>: </a:t>
            </a:r>
            <a:r>
              <a:rPr lang="en-US" sz="2400" smtClean="0"/>
              <a:t>Start and end time of the accident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r>
              <a:rPr lang="en-US" sz="2400" b="1" smtClean="0"/>
              <a:t>Source: </a:t>
            </a:r>
            <a:r>
              <a:rPr lang="en-US" sz="2400" smtClean="0"/>
              <a:t>Indicates source of the accident report.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28908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mtClean="0"/>
              <a:t>utcomes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51" y="1563379"/>
            <a:ext cx="8915400" cy="4320547"/>
          </a:xfrm>
        </p:spPr>
        <p:txBody>
          <a:bodyPr>
            <a:normAutofit/>
          </a:bodyPr>
          <a:lstStyle/>
          <a:p>
            <a:r>
              <a:rPr lang="en-US" sz="2400" b="1"/>
              <a:t>Task 1</a:t>
            </a:r>
            <a:r>
              <a:rPr lang="en-US" sz="2400" smtClean="0"/>
              <a:t>: </a:t>
            </a:r>
            <a:r>
              <a:rPr lang="en-US" sz="2400"/>
              <a:t>Ingest the </a:t>
            </a:r>
            <a:r>
              <a:rPr lang="en-US" sz="2400" smtClean="0"/>
              <a:t>US-ACCIDENTS</a:t>
            </a:r>
            <a:r>
              <a:rPr lang="en-US" sz="2400" smtClean="0"/>
              <a:t> </a:t>
            </a:r>
            <a:r>
              <a:rPr lang="en-US" sz="2400"/>
              <a:t>research data into Hadoop using Apache </a:t>
            </a:r>
            <a:r>
              <a:rPr lang="en-US" sz="2400" smtClean="0"/>
              <a:t>Sqoop</a:t>
            </a:r>
            <a:r>
              <a:rPr lang="en-US" sz="2400" smtClean="0"/>
              <a:t>, </a:t>
            </a:r>
            <a:r>
              <a:rPr lang="en-US" sz="2400"/>
              <a:t>process it using Apache Spark, and store the results in </a:t>
            </a:r>
            <a:r>
              <a:rPr lang="en-US" sz="2400" smtClean="0"/>
              <a:t>Hive.</a:t>
            </a:r>
          </a:p>
          <a:p>
            <a:r>
              <a:rPr lang="en-US" sz="2400" b="1"/>
              <a:t>Task </a:t>
            </a:r>
            <a:r>
              <a:rPr lang="en-US" sz="2400" b="1" smtClean="0"/>
              <a:t>2</a:t>
            </a:r>
            <a:r>
              <a:rPr lang="en-US" sz="2400" smtClean="0"/>
              <a:t>: Spark </a:t>
            </a:r>
            <a:r>
              <a:rPr lang="en-US" sz="2400"/>
              <a:t>code and SQL queries to analyze the </a:t>
            </a:r>
            <a:r>
              <a:rPr lang="en-US" sz="2400" smtClean="0"/>
              <a:t>US Accidents</a:t>
            </a:r>
            <a:r>
              <a:rPr lang="en-US" sz="2400" smtClean="0"/>
              <a:t> </a:t>
            </a:r>
            <a:r>
              <a:rPr lang="en-US" sz="2400"/>
              <a:t>research data. </a:t>
            </a:r>
            <a:endParaRPr lang="en-US" sz="2400" smtClean="0"/>
          </a:p>
          <a:p>
            <a:r>
              <a:rPr lang="en-US" sz="2400" b="1"/>
              <a:t>Task 3</a:t>
            </a:r>
            <a:r>
              <a:rPr lang="en-US" sz="2400"/>
              <a:t>: Data Visualization Outcome: Create visualizations of the research trends and gaps using a tool like Apache Superset, Tableau, or Power BI.</a:t>
            </a:r>
          </a:p>
        </p:txBody>
      </p:sp>
    </p:spTree>
    <p:extLst>
      <p:ext uri="{BB962C8B-B14F-4D97-AF65-F5344CB8AC3E}">
        <p14:creationId xmlns:p14="http://schemas.microsoft.com/office/powerpoint/2010/main" xmlns="" val="22740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074" y="1997122"/>
            <a:ext cx="8915400" cy="3777622"/>
          </a:xfrm>
        </p:spPr>
        <p:txBody>
          <a:bodyPr/>
          <a:lstStyle/>
          <a:p>
            <a:r>
              <a:rPr lang="en-US" smtClean="0"/>
              <a:t>Architecture flow </a:t>
            </a:r>
          </a:p>
          <a:p>
            <a:r>
              <a:rPr lang="en-US"/>
              <a:t>Use tools like Apache </a:t>
            </a:r>
            <a:r>
              <a:rPr lang="en-US" smtClean="0"/>
              <a:t>sqoop</a:t>
            </a:r>
            <a:r>
              <a:rPr lang="en-US" smtClean="0"/>
              <a:t> </a:t>
            </a:r>
            <a:r>
              <a:rPr lang="en-US"/>
              <a:t>for batch data </a:t>
            </a:r>
            <a:r>
              <a:rPr lang="en-US" smtClean="0"/>
              <a:t>ingestion.</a:t>
            </a:r>
          </a:p>
          <a:p>
            <a:r>
              <a:rPr lang="en-US" smtClean="0"/>
              <a:t>Spark </a:t>
            </a:r>
            <a:r>
              <a:rPr lang="en-US"/>
              <a:t>code and SQL queries to analyze the </a:t>
            </a:r>
            <a:r>
              <a:rPr lang="en-US" smtClean="0"/>
              <a:t>US Accidents research </a:t>
            </a:r>
            <a:r>
              <a:rPr lang="en-US" smtClean="0"/>
              <a:t>data</a:t>
            </a:r>
          </a:p>
          <a:p>
            <a:r>
              <a:rPr lang="en-US"/>
              <a:t>Connection between hive and power BI</a:t>
            </a:r>
            <a:endParaRPr lang="en-US" smtClean="0"/>
          </a:p>
          <a:p>
            <a:r>
              <a:rPr lang="en-US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428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266700"/>
            <a:ext cx="9315450" cy="876300"/>
          </a:xfrm>
        </p:spPr>
        <p:txBody>
          <a:bodyPr/>
          <a:lstStyle/>
          <a:p>
            <a:r>
              <a:rPr lang="en-US" smtClean="0"/>
              <a:t>Data Pipeline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27" y="2051493"/>
            <a:ext cx="2617538" cy="86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98" y="4522083"/>
            <a:ext cx="1654900" cy="924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4248" y="2051493"/>
            <a:ext cx="1996296" cy="1036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9085" y="5307600"/>
            <a:ext cx="2650671" cy="10333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310127" y="3013166"/>
            <a:ext cx="699557" cy="5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72306" y="2916045"/>
            <a:ext cx="1056669" cy="640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5927665" y="2483769"/>
            <a:ext cx="20257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58300" y="3236124"/>
            <a:ext cx="1009650" cy="1116801"/>
          </a:xfrm>
          <a:prstGeom prst="straightConnector1">
            <a:avLst/>
          </a:prstGeom>
          <a:ln>
            <a:solidFill>
              <a:schemeClr val="bg1"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67600" y="4984454"/>
            <a:ext cx="1990725" cy="4623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download.pn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 bwMode="auto">
          <a:xfrm>
            <a:off x="1449388" y="3772495"/>
            <a:ext cx="1198562" cy="898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08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300" y="528576"/>
            <a:ext cx="6223528" cy="699723"/>
          </a:xfrm>
        </p:spPr>
        <p:txBody>
          <a:bodyPr/>
          <a:lstStyle/>
          <a:p>
            <a:r>
              <a:rPr lang="en-US" smtClean="0"/>
              <a:t>Task1:Create a mysql table</a:t>
            </a:r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1" y="1587689"/>
            <a:ext cx="3429219" cy="4095473"/>
          </a:xfr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21" y="5288374"/>
            <a:ext cx="7068196" cy="771230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029" y="1571103"/>
            <a:ext cx="8091114" cy="3191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275" y="586853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Create a table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5500049" y="6141494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Load data  local to mysql table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240741" y="4776718"/>
            <a:ext cx="42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Run query when data come mysql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7" y="392098"/>
            <a:ext cx="8420818" cy="1081860"/>
          </a:xfrm>
        </p:spPr>
        <p:txBody>
          <a:bodyPr>
            <a:normAutofit fontScale="90000"/>
          </a:bodyPr>
          <a:lstStyle/>
          <a:p>
            <a:r>
              <a:rPr lang="en-US" smtClean="0"/>
              <a:t>Task1: use sqoop commands to send data mysql to hdfs</a:t>
            </a:r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90" y="1683116"/>
            <a:ext cx="8056065" cy="3939761"/>
          </a:xfrm>
        </p:spPr>
      </p:pic>
      <p:sp>
        <p:nvSpPr>
          <p:cNvPr id="5" name="TextBox 4"/>
          <p:cNvSpPr txBox="1"/>
          <p:nvPr/>
        </p:nvSpPr>
        <p:spPr>
          <a:xfrm>
            <a:off x="2033518" y="574570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Run sqoop to send data mysql to hdfs</a:t>
            </a:r>
            <a:endParaRPr lang="en-US" b="1"/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385" y="1665028"/>
            <a:ext cx="3370997" cy="3971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25887" y="574570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Map reduce job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80" y="333184"/>
            <a:ext cx="8911687" cy="967381"/>
          </a:xfrm>
        </p:spPr>
        <p:txBody>
          <a:bodyPr/>
          <a:lstStyle/>
          <a:p>
            <a:r>
              <a:rPr lang="en-US" smtClean="0"/>
              <a:t>Output 1: Data in HDFS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4051" y="3244334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4053" y="5656218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 /data directory in </a:t>
            </a:r>
            <a:r>
              <a:rPr lang="en-US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hdfs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Content Placeholder 8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744" y="1724215"/>
            <a:ext cx="8915400" cy="3505200"/>
          </a:xfrm>
        </p:spPr>
      </p:pic>
    </p:spTree>
    <p:extLst>
      <p:ext uri="{BB962C8B-B14F-4D97-AF65-F5344CB8AC3E}">
        <p14:creationId xmlns:p14="http://schemas.microsoft.com/office/powerpoint/2010/main" xmlns="" val="2952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52" y="91482"/>
            <a:ext cx="8911687" cy="573318"/>
          </a:xfrm>
        </p:spPr>
        <p:txBody>
          <a:bodyPr>
            <a:normAutofit fontScale="90000"/>
          </a:bodyPr>
          <a:lstStyle/>
          <a:p>
            <a:r>
              <a:rPr lang="en-US" smtClean="0"/>
              <a:t>Spark and Hive Code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552" y="6122126"/>
            <a:ext cx="5449779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0147" y="6140949"/>
            <a:ext cx="6172185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ontent Placeholder 9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9" y="805218"/>
            <a:ext cx="5363570" cy="5268036"/>
          </a:xfrm>
        </p:spPr>
      </p:pic>
      <p:pic>
        <p:nvPicPr>
          <p:cNvPr id="11" name="Picture 10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71" y="764275"/>
            <a:ext cx="6125161" cy="5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74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</TotalTime>
  <Words>392</Words>
  <Application>Microsoft Office PowerPoint</Application>
  <PresentationFormat>Custom</PresentationFormat>
  <Paragraphs>64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US Accidents Data Analysis</vt:lpstr>
      <vt:lpstr>Project Details</vt:lpstr>
      <vt:lpstr>Outcomes</vt:lpstr>
      <vt:lpstr>Index</vt:lpstr>
      <vt:lpstr>Data Pipeline</vt:lpstr>
      <vt:lpstr>Task1:Create a mysql table</vt:lpstr>
      <vt:lpstr>Task1: use sqoop commands to send data mysql to hdfs</vt:lpstr>
      <vt:lpstr>Output 1: Data in HDFS </vt:lpstr>
      <vt:lpstr>Spark and Hive Code</vt:lpstr>
      <vt:lpstr>Outcomes of spark code</vt:lpstr>
      <vt:lpstr>Outcomes of Hive Code</vt:lpstr>
      <vt:lpstr>Connection between hive and power BI</vt:lpstr>
      <vt:lpstr>Connection between hive and power BI</vt:lpstr>
      <vt:lpstr>Connection between hive and power BI</vt:lpstr>
      <vt:lpstr>Power BI Visualization </vt:lpstr>
      <vt:lpstr>Location dashbaord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38</cp:revision>
  <dcterms:created xsi:type="dcterms:W3CDTF">2023-09-19T11:02:38Z</dcterms:created>
  <dcterms:modified xsi:type="dcterms:W3CDTF">2023-09-25T10:33:34Z</dcterms:modified>
</cp:coreProperties>
</file>