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933/Techplemen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85818"/>
          </a:xfrm>
        </p:spPr>
        <p:txBody>
          <a:bodyPr>
            <a:normAutofit/>
          </a:bodyPr>
          <a:lstStyle/>
          <a:p>
            <a:r>
              <a:rPr lang="en-US" sz="4000" b="1" u="sng" smtClean="0">
                <a:solidFill>
                  <a:schemeClr val="accent1">
                    <a:lumMod val="75000"/>
                  </a:schemeClr>
                </a:solidFill>
              </a:rPr>
              <a:t>Contact Management System Project</a:t>
            </a:r>
            <a:endParaRPr lang="en-US" sz="4000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Name: Aditya Anal</a:t>
            </a:r>
          </a:p>
          <a:p>
            <a:r>
              <a:rPr lang="en-US" sz="2400" smtClean="0"/>
              <a:t>College Name:MNNIT(Allahabad)</a:t>
            </a:r>
          </a:p>
          <a:p>
            <a:r>
              <a:rPr lang="en-US" sz="2400" smtClean="0"/>
              <a:t>Intern Profile: Python Developer</a:t>
            </a:r>
          </a:p>
          <a:p>
            <a:r>
              <a:rPr lang="en-US" sz="2400" smtClean="0"/>
              <a:t>Intern Id’s:OL/TP2269</a:t>
            </a:r>
          </a:p>
          <a:p>
            <a:r>
              <a:rPr lang="en-US" sz="2400" smtClean="0"/>
              <a:t>Company Name:Techplement Pvt Ltd.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Update Function: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:Change in Lastname and City 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43866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After change see results:</a:t>
            </a:r>
            <a:endParaRPr lang="en-US" sz="360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62" y="2653506"/>
            <a:ext cx="7000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Searching function: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 Searching by Firstname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68"/>
            <a:ext cx="850112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Take anothor example for searching: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 searching by city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71744"/>
            <a:ext cx="7715304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smtClean="0"/>
              <a:t>Database Management: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Firstly start the apache server and mysql server </a:t>
            </a:r>
          </a:p>
          <a:p>
            <a:r>
              <a:rPr lang="en-US" smtClean="0"/>
              <a:t>Enter //localhost/phpmyadmin/ go to where data will manage and show all record.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800105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smtClean="0"/>
              <a:t>Show :/localhost/phpmyadmin/</a:t>
            </a:r>
            <a:endParaRPr lang="en-US" sz="3600" i="1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234" y="1935163"/>
            <a:ext cx="776153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smtClean="0"/>
              <a:t>Last step:put  all the result github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Link github: </a:t>
            </a:r>
            <a:r>
              <a:rPr lang="en-US" sz="2400" u="sng" smtClean="0">
                <a:hlinkClick r:id="rId2"/>
              </a:rPr>
              <a:t>https</a:t>
            </a:r>
            <a:r>
              <a:rPr lang="en-US" sz="2400" u="sng" smtClean="0">
                <a:hlinkClick r:id="rId2"/>
              </a:rPr>
              <a:t>://</a:t>
            </a:r>
            <a:r>
              <a:rPr lang="en-US" sz="2400" u="sng" smtClean="0">
                <a:hlinkClick r:id="rId2"/>
              </a:rPr>
              <a:t>github.com/vk933/Techplement.git</a:t>
            </a:r>
            <a:endParaRPr lang="en-US" sz="2400" u="sng" smtClean="0"/>
          </a:p>
          <a:p>
            <a:endParaRPr lang="en-US" sz="24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u="sng" smtClean="0"/>
              <a:t>Tasks:</a:t>
            </a:r>
            <a:r>
              <a:rPr lang="en-US" sz="3200" i="1" u="sng" smtClean="0"/>
              <a:t>Build a Contact </a:t>
            </a:r>
            <a:r>
              <a:rPr lang="en-US" sz="3200" i="1" u="sng" smtClean="0"/>
              <a:t>Management </a:t>
            </a:r>
            <a:r>
              <a:rPr lang="en-US" sz="3200" i="1" u="sng" smtClean="0"/>
              <a:t>System</a:t>
            </a:r>
            <a:endParaRPr lang="en-US" sz="3200" i="1" u="sn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Develop a command-line contact management system using Python</a:t>
            </a:r>
            <a:r>
              <a:rPr lang="en-US" sz="2000" smtClean="0"/>
              <a:t>. </a:t>
            </a:r>
            <a:endParaRPr lang="en-US" sz="2000" smtClean="0"/>
          </a:p>
          <a:p>
            <a:r>
              <a:rPr lang="en-US" sz="2000" smtClean="0"/>
              <a:t>Implement functionalities such as adding contacts, searching for contacts by name, and </a:t>
            </a:r>
            <a:r>
              <a:rPr lang="en-US" sz="2000" smtClean="0"/>
              <a:t>updating </a:t>
            </a:r>
            <a:r>
              <a:rPr lang="en-US" sz="2000" smtClean="0"/>
              <a:t>contact </a:t>
            </a:r>
            <a:r>
              <a:rPr lang="en-US" sz="2000" smtClean="0"/>
              <a:t>information</a:t>
            </a:r>
            <a:r>
              <a:rPr lang="en-US" sz="2000" smtClean="0"/>
              <a:t>. </a:t>
            </a:r>
            <a:endParaRPr lang="en-US" sz="2000" smtClean="0"/>
          </a:p>
          <a:p>
            <a:r>
              <a:rPr lang="en-US" sz="2000" smtClean="0"/>
              <a:t>Ensure proper error handling and data validation</a:t>
            </a:r>
            <a:r>
              <a:rPr lang="en-US" sz="2000" smtClean="0"/>
              <a:t>. </a:t>
            </a:r>
            <a:endParaRPr lang="en-US" sz="2000" smtClean="0"/>
          </a:p>
          <a:p>
            <a:r>
              <a:rPr lang="en-US" sz="2000" smtClean="0"/>
              <a:t>Implement a basic contact management system using dictionaries or lists to store </a:t>
            </a:r>
            <a:r>
              <a:rPr lang="en-US" sz="2000" smtClean="0"/>
              <a:t>contact </a:t>
            </a:r>
            <a:r>
              <a:rPr lang="en-US" sz="2000" smtClean="0"/>
              <a:t>information </a:t>
            </a:r>
            <a:r>
              <a:rPr lang="en-US" sz="2000" smtClean="0"/>
              <a:t>and simple file I/O for data persistence. 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04088"/>
            <a:ext cx="8115328" cy="1143000"/>
          </a:xfrm>
        </p:spPr>
        <p:txBody>
          <a:bodyPr>
            <a:normAutofit/>
          </a:bodyPr>
          <a:lstStyle/>
          <a:p>
            <a:r>
              <a:rPr lang="en-US" sz="3600" i="1" u="sng" smtClean="0"/>
              <a:t>Required Tools:</a:t>
            </a:r>
            <a:endParaRPr lang="en-US" sz="3600" i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 used VS Code </a:t>
            </a:r>
            <a:r>
              <a:rPr lang="en-US" sz="2400" smtClean="0"/>
              <a:t>for </a:t>
            </a:r>
            <a:r>
              <a:rPr lang="en-US" sz="2400" smtClean="0"/>
              <a:t>coding.</a:t>
            </a:r>
          </a:p>
          <a:p>
            <a:r>
              <a:rPr lang="en-US" sz="2400" smtClean="0"/>
              <a:t>I used Python Language for conding.</a:t>
            </a:r>
          </a:p>
          <a:p>
            <a:r>
              <a:rPr lang="en-US" sz="2400" smtClean="0"/>
              <a:t>I </a:t>
            </a:r>
            <a:r>
              <a:rPr lang="en-US" sz="2400" smtClean="0"/>
              <a:t>used the </a:t>
            </a:r>
            <a:r>
              <a:rPr lang="en-US" sz="2400" smtClean="0"/>
              <a:t>XAMPP </a:t>
            </a:r>
            <a:r>
              <a:rPr lang="en-US" sz="2400" smtClean="0"/>
              <a:t> </a:t>
            </a:r>
            <a:r>
              <a:rPr lang="en-US" sz="2400" smtClean="0"/>
              <a:t>for </a:t>
            </a:r>
            <a:r>
              <a:rPr lang="en-US" sz="2400" smtClean="0"/>
              <a:t>development.</a:t>
            </a:r>
          </a:p>
          <a:p>
            <a:r>
              <a:rPr lang="en-US" sz="2400" smtClean="0"/>
              <a:t>I used XAMPP to set up and manage MySQL databases for </a:t>
            </a:r>
            <a:r>
              <a:rPr lang="en-US" sz="2400" smtClean="0"/>
              <a:t>my </a:t>
            </a:r>
            <a:r>
              <a:rPr lang="en-US" sz="2400" smtClean="0"/>
              <a:t>projects</a:t>
            </a:r>
            <a:r>
              <a:rPr lang="en-US" smtClean="0"/>
              <a:t>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Step(1):Create a GUI </a:t>
            </a:r>
            <a:endParaRPr lang="en-US" sz="280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1612" y="1967706"/>
            <a:ext cx="62007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smtClean="0"/>
              <a:t>See user interface </a:t>
            </a:r>
            <a:endParaRPr lang="en-US" sz="3600" i="1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6182"/>
            <a:ext cx="8229600" cy="43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smtClean="0"/>
              <a:t>Take input form user &amp; Input Block</a:t>
            </a:r>
            <a:endParaRPr lang="en-US" sz="3200" i="1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53444"/>
            <a:ext cx="7429551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smtClean="0"/>
              <a:t>Add Buttom functionality</a:t>
            </a:r>
            <a:endParaRPr lang="en-US" sz="3600" i="1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85992"/>
            <a:ext cx="39243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72008"/>
            <a:ext cx="771530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158162" cy="1143000"/>
          </a:xfrm>
        </p:spPr>
        <p:txBody>
          <a:bodyPr>
            <a:normAutofit/>
          </a:bodyPr>
          <a:lstStyle/>
          <a:p>
            <a:r>
              <a:rPr lang="en-US" sz="3200" i="1" smtClean="0"/>
              <a:t>Work of button: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Add button is uesd to add tha data.</a:t>
            </a:r>
          </a:p>
          <a:p>
            <a:r>
              <a:rPr lang="en-US" smtClean="0"/>
              <a:t>Update button is used to modifiy the data 0r change in data.</a:t>
            </a:r>
          </a:p>
          <a:p>
            <a:r>
              <a:rPr lang="en-US" smtClean="0"/>
              <a:t>Clear button is uesd to clear the data show in entry box.</a:t>
            </a:r>
          </a:p>
          <a:p>
            <a:r>
              <a:rPr lang="en-US" smtClean="0"/>
              <a:t>Delete button is used to delete the record in database.</a:t>
            </a:r>
          </a:p>
          <a:p>
            <a:r>
              <a:rPr lang="en-US" smtClean="0"/>
              <a:t>Search button is uesd to sreaching the particular meaning</a:t>
            </a:r>
          </a:p>
          <a:p>
            <a:r>
              <a:rPr lang="en-US" smtClean="0"/>
              <a:t>Show All button is uesd to show all records represent in database.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Add function:</a:t>
            </a:r>
            <a:endParaRPr lang="en-US" sz="360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0325"/>
            <a:ext cx="4543428" cy="427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000240"/>
            <a:ext cx="3305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292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Contact Management System Project</vt:lpstr>
      <vt:lpstr>Tasks:Build a Contact Management System</vt:lpstr>
      <vt:lpstr>Required Tools:</vt:lpstr>
      <vt:lpstr>Step(1):Create a GUI </vt:lpstr>
      <vt:lpstr>See user interface </vt:lpstr>
      <vt:lpstr>Take input form user &amp; Input Block</vt:lpstr>
      <vt:lpstr>Add Buttom functionality</vt:lpstr>
      <vt:lpstr>Work of button:</vt:lpstr>
      <vt:lpstr>Add function:</vt:lpstr>
      <vt:lpstr>Update Function:</vt:lpstr>
      <vt:lpstr>After change see results:</vt:lpstr>
      <vt:lpstr>Searching function:</vt:lpstr>
      <vt:lpstr>Take anothor example for searching:</vt:lpstr>
      <vt:lpstr>Database Management:</vt:lpstr>
      <vt:lpstr>Show :/localhost/phpmyadmin/</vt:lpstr>
      <vt:lpstr>Last step:put  all the result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10</cp:revision>
  <dcterms:created xsi:type="dcterms:W3CDTF">2024-08-07T03:56:49Z</dcterms:created>
  <dcterms:modified xsi:type="dcterms:W3CDTF">2024-08-07T05:44:00Z</dcterms:modified>
</cp:coreProperties>
</file>