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F37B-2CC0-4003-ADF9-EC3C910316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43A1-B755-4A6B-80FF-67BA8F961B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F37B-2CC0-4003-ADF9-EC3C910316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43A1-B755-4A6B-80FF-67BA8F96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F37B-2CC0-4003-ADF9-EC3C910316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43A1-B755-4A6B-80FF-67BA8F96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F37B-2CC0-4003-ADF9-EC3C910316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43A1-B755-4A6B-80FF-67BA8F96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F37B-2CC0-4003-ADF9-EC3C910316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43A1-B755-4A6B-80FF-67BA8F961B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F37B-2CC0-4003-ADF9-EC3C910316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43A1-B755-4A6B-80FF-67BA8F96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F37B-2CC0-4003-ADF9-EC3C910316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43A1-B755-4A6B-80FF-67BA8F96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F37B-2CC0-4003-ADF9-EC3C910316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43A1-B755-4A6B-80FF-67BA8F96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F37B-2CC0-4003-ADF9-EC3C910316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43A1-B755-4A6B-80FF-67BA8F96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F37B-2CC0-4003-ADF9-EC3C910316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43A1-B755-4A6B-80FF-67BA8F961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F37B-2CC0-4003-ADF9-EC3C910316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34043A1-B755-4A6B-80FF-67BA8F961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31F37B-2CC0-4003-ADF9-EC3C9103161F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4043A1-B755-4A6B-80FF-67BA8F961B3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785818"/>
          </a:xfrm>
        </p:spPr>
        <p:txBody>
          <a:bodyPr>
            <a:normAutofit/>
          </a:bodyPr>
          <a:lstStyle/>
          <a:p>
            <a:r>
              <a:rPr lang="en-US" sz="4000" b="1" u="sng" smtClean="0">
                <a:solidFill>
                  <a:schemeClr val="accent1">
                    <a:lumMod val="75000"/>
                  </a:schemeClr>
                </a:solidFill>
              </a:rPr>
              <a:t>Contact Management System Project</a:t>
            </a:r>
            <a:endParaRPr lang="en-US" sz="4000" b="1" u="sng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Name: Aditya Anal</a:t>
            </a:r>
          </a:p>
          <a:p>
            <a:r>
              <a:rPr lang="en-US" sz="2400" smtClean="0"/>
              <a:t>College Name:MNNIT(Allahabad)</a:t>
            </a:r>
          </a:p>
          <a:p>
            <a:r>
              <a:rPr lang="en-US" sz="2400" smtClean="0"/>
              <a:t>Intern Profile: Python Developer</a:t>
            </a:r>
          </a:p>
          <a:p>
            <a:r>
              <a:rPr lang="en-US" sz="2400" smtClean="0"/>
              <a:t>Intern Id’s:OL/TP2269</a:t>
            </a:r>
          </a:p>
          <a:p>
            <a:r>
              <a:rPr lang="en-US" sz="2400" smtClean="0"/>
              <a:t>Company Name:Techplement Pvt Ltd.</a:t>
            </a: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Update Function: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 :Change in Lastname and City 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00306"/>
            <a:ext cx="7643866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After change see results:</a:t>
            </a:r>
            <a:endParaRPr lang="en-US" sz="360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62" y="2653506"/>
            <a:ext cx="70008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Searching function: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Example: Searching by Firstname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428868"/>
            <a:ext cx="850112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Take anothor example for searching: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Example: searching by city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571744"/>
            <a:ext cx="7715304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smtClean="0"/>
              <a:t>Database Management:</a:t>
            </a:r>
            <a:endParaRPr lang="en-US" sz="36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Firstly start the apache server and mysql server </a:t>
            </a:r>
          </a:p>
          <a:p>
            <a:r>
              <a:rPr lang="en-US" smtClean="0"/>
              <a:t>Enter //localhost/phpmyadmin/ go to where data will manage and show all record.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286124"/>
            <a:ext cx="800105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smtClean="0"/>
              <a:t>Show :/localhost/phpmyadmin/</a:t>
            </a:r>
            <a:endParaRPr lang="en-US" sz="3600" i="1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1234" y="1935163"/>
            <a:ext cx="776153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714488"/>
            <a:ext cx="6286544" cy="571504"/>
          </a:xfrm>
        </p:spPr>
        <p:txBody>
          <a:bodyPr>
            <a:normAutofit fontScale="90000"/>
          </a:bodyPr>
          <a:lstStyle/>
          <a:p>
            <a:r>
              <a:rPr lang="en-US" sz="3600" i="1" smtClean="0"/>
              <a:t/>
            </a:r>
            <a:br>
              <a:rPr lang="en-US" sz="3600" i="1" smtClean="0"/>
            </a:br>
            <a:r>
              <a:rPr lang="en-US" sz="3600" i="1" smtClean="0"/>
              <a:t/>
            </a:r>
            <a:br>
              <a:rPr lang="en-US" sz="3600" i="1" smtClean="0"/>
            </a:br>
            <a:r>
              <a:rPr lang="en-US" sz="3600" i="1" smtClean="0"/>
              <a:t/>
            </a:r>
            <a:br>
              <a:rPr lang="en-US" sz="3600" i="1" smtClean="0"/>
            </a:br>
            <a:r>
              <a:rPr lang="en-US" sz="3600" i="1" smtClean="0"/>
              <a:t/>
            </a:r>
            <a:br>
              <a:rPr lang="en-US" sz="3600" i="1" smtClean="0"/>
            </a:br>
            <a:r>
              <a:rPr lang="en-US" sz="3600" i="1" smtClean="0"/>
              <a:t/>
            </a:r>
            <a:br>
              <a:rPr lang="en-US" sz="3600" i="1" smtClean="0"/>
            </a:br>
            <a:r>
              <a:rPr lang="en-US" sz="3600" i="1" smtClean="0"/>
              <a:t/>
            </a:r>
            <a:br>
              <a:rPr lang="en-US" sz="3600" i="1" smtClean="0"/>
            </a:br>
            <a:r>
              <a:rPr lang="en-US" sz="3600" i="1" smtClean="0"/>
              <a:t/>
            </a:r>
            <a:br>
              <a:rPr lang="en-US" sz="3600" i="1" smtClean="0"/>
            </a:br>
            <a:r>
              <a:rPr lang="en-US" sz="3600" i="1" smtClean="0"/>
              <a:t>Last step:put  all the result github</a:t>
            </a:r>
            <a:br>
              <a:rPr lang="en-US" sz="3600" i="1" smtClean="0"/>
            </a:br>
            <a:endParaRPr lang="en-US" sz="3600" i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Link::https://github.com/vk933/Techplement</a:t>
            </a:r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2571744"/>
            <a:ext cx="785818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u="sng" smtClean="0"/>
              <a:t>Tasks:</a:t>
            </a:r>
            <a:r>
              <a:rPr lang="en-US" sz="3200" i="1" u="sng" smtClean="0"/>
              <a:t>Build a Contact </a:t>
            </a:r>
            <a:r>
              <a:rPr lang="en-US" sz="3200" i="1" u="sng" smtClean="0"/>
              <a:t>Management </a:t>
            </a:r>
            <a:r>
              <a:rPr lang="en-US" sz="3200" i="1" u="sng" smtClean="0"/>
              <a:t>System</a:t>
            </a:r>
            <a:endParaRPr lang="en-US" sz="3200" i="1" u="sng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Develop a command-line contact management system using Python</a:t>
            </a:r>
            <a:r>
              <a:rPr lang="en-US" sz="2000" smtClean="0"/>
              <a:t>. </a:t>
            </a:r>
            <a:endParaRPr lang="en-US" sz="2000" smtClean="0"/>
          </a:p>
          <a:p>
            <a:r>
              <a:rPr lang="en-US" sz="2000" smtClean="0"/>
              <a:t>Implement functionalities such as adding contacts, searching for contacts by name, and </a:t>
            </a:r>
            <a:r>
              <a:rPr lang="en-US" sz="2000" smtClean="0"/>
              <a:t>updating </a:t>
            </a:r>
            <a:r>
              <a:rPr lang="en-US" sz="2000" smtClean="0"/>
              <a:t>contact </a:t>
            </a:r>
            <a:r>
              <a:rPr lang="en-US" sz="2000" smtClean="0"/>
              <a:t>information</a:t>
            </a:r>
            <a:r>
              <a:rPr lang="en-US" sz="2000" smtClean="0"/>
              <a:t>. </a:t>
            </a:r>
            <a:endParaRPr lang="en-US" sz="2000" smtClean="0"/>
          </a:p>
          <a:p>
            <a:r>
              <a:rPr lang="en-US" sz="2000" smtClean="0"/>
              <a:t>Ensure proper error handling and data validation</a:t>
            </a:r>
            <a:r>
              <a:rPr lang="en-US" sz="2000" smtClean="0"/>
              <a:t>. </a:t>
            </a:r>
            <a:endParaRPr lang="en-US" sz="2000" smtClean="0"/>
          </a:p>
          <a:p>
            <a:r>
              <a:rPr lang="en-US" sz="2000" smtClean="0"/>
              <a:t>Implement a basic contact management system using dictionaries or lists to store </a:t>
            </a:r>
            <a:r>
              <a:rPr lang="en-US" sz="2000" smtClean="0"/>
              <a:t>contact </a:t>
            </a:r>
            <a:r>
              <a:rPr lang="en-US" sz="2000" smtClean="0"/>
              <a:t>information </a:t>
            </a:r>
            <a:r>
              <a:rPr lang="en-US" sz="2000" smtClean="0"/>
              <a:t>and simple file I/O for data persistence. 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704088"/>
            <a:ext cx="8115328" cy="1143000"/>
          </a:xfrm>
        </p:spPr>
        <p:txBody>
          <a:bodyPr>
            <a:normAutofit/>
          </a:bodyPr>
          <a:lstStyle/>
          <a:p>
            <a:r>
              <a:rPr lang="en-US" sz="3600" i="1" u="sng" smtClean="0"/>
              <a:t>Required Tools:</a:t>
            </a:r>
            <a:endParaRPr lang="en-US" sz="3600" i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I used VS Code </a:t>
            </a:r>
            <a:r>
              <a:rPr lang="en-US" sz="2400" smtClean="0"/>
              <a:t>for </a:t>
            </a:r>
            <a:r>
              <a:rPr lang="en-US" sz="2400" smtClean="0"/>
              <a:t>coding.</a:t>
            </a:r>
          </a:p>
          <a:p>
            <a:r>
              <a:rPr lang="en-US" sz="2400" smtClean="0"/>
              <a:t>I used Python Language for conding.</a:t>
            </a:r>
          </a:p>
          <a:p>
            <a:r>
              <a:rPr lang="en-US" sz="2400" smtClean="0"/>
              <a:t>I </a:t>
            </a:r>
            <a:r>
              <a:rPr lang="en-US" sz="2400" smtClean="0"/>
              <a:t>used the </a:t>
            </a:r>
            <a:r>
              <a:rPr lang="en-US" sz="2400" smtClean="0"/>
              <a:t>XAMPP </a:t>
            </a:r>
            <a:r>
              <a:rPr lang="en-US" sz="2400" smtClean="0"/>
              <a:t> </a:t>
            </a:r>
            <a:r>
              <a:rPr lang="en-US" sz="2400" smtClean="0"/>
              <a:t>for </a:t>
            </a:r>
            <a:r>
              <a:rPr lang="en-US" sz="2400" smtClean="0"/>
              <a:t>development.</a:t>
            </a:r>
          </a:p>
          <a:p>
            <a:r>
              <a:rPr lang="en-US" sz="2400" smtClean="0"/>
              <a:t>I used XAMPP to set up and manage MySQL databases for </a:t>
            </a:r>
            <a:r>
              <a:rPr lang="en-US" sz="2400" smtClean="0"/>
              <a:t>my </a:t>
            </a:r>
            <a:r>
              <a:rPr lang="en-US" sz="2400" smtClean="0"/>
              <a:t>projects</a:t>
            </a:r>
            <a:r>
              <a:rPr lang="en-US" smtClean="0"/>
              <a:t>.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Step(1):Create a GUI </a:t>
            </a:r>
            <a:endParaRPr lang="en-US" sz="280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71612" y="1967706"/>
            <a:ext cx="62007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smtClean="0"/>
              <a:t>See user interface </a:t>
            </a:r>
            <a:endParaRPr lang="en-US" sz="3600" i="1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66182"/>
            <a:ext cx="8229600" cy="4327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smtClean="0"/>
              <a:t>Take input form user &amp; Input Block</a:t>
            </a:r>
            <a:endParaRPr lang="en-US" sz="3200" i="1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53444"/>
            <a:ext cx="7429551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smtClean="0"/>
              <a:t>Add Buttom functionality</a:t>
            </a:r>
            <a:endParaRPr lang="en-US" sz="3600" i="1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285992"/>
            <a:ext cx="39243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572008"/>
            <a:ext cx="7715304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158162" cy="1143000"/>
          </a:xfrm>
        </p:spPr>
        <p:txBody>
          <a:bodyPr>
            <a:normAutofit/>
          </a:bodyPr>
          <a:lstStyle/>
          <a:p>
            <a:r>
              <a:rPr lang="en-US" sz="3200" i="1" smtClean="0"/>
              <a:t>Work of button:</a:t>
            </a:r>
            <a:endParaRPr lang="en-US" sz="32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Add button is uesd to add tha data.</a:t>
            </a:r>
          </a:p>
          <a:p>
            <a:r>
              <a:rPr lang="en-US" smtClean="0"/>
              <a:t>Update button is used to modifiy the data 0r change in data.</a:t>
            </a:r>
          </a:p>
          <a:p>
            <a:r>
              <a:rPr lang="en-US" smtClean="0"/>
              <a:t>Clear button is uesd to clear the data show in entry box.</a:t>
            </a:r>
          </a:p>
          <a:p>
            <a:r>
              <a:rPr lang="en-US" smtClean="0"/>
              <a:t>Delete button is used to delete the record in database.</a:t>
            </a:r>
          </a:p>
          <a:p>
            <a:r>
              <a:rPr lang="en-US" smtClean="0"/>
              <a:t>Search button is uesd to sreaching the particular meaning</a:t>
            </a:r>
          </a:p>
          <a:p>
            <a:r>
              <a:rPr lang="en-US" smtClean="0"/>
              <a:t>Show All button is uesd to show all records represent in database.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Add function:</a:t>
            </a:r>
            <a:endParaRPr lang="en-US" sz="360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90325"/>
            <a:ext cx="4543428" cy="427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000240"/>
            <a:ext cx="33051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182</TotalTime>
  <Words>285</Words>
  <Application>Microsoft Office PowerPoint</Application>
  <PresentationFormat>On-screen Show (4:3)</PresentationFormat>
  <Paragraphs>41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Contact Management System Project</vt:lpstr>
      <vt:lpstr>Tasks:Build a Contact Management System</vt:lpstr>
      <vt:lpstr>Required Tools:</vt:lpstr>
      <vt:lpstr>Step(1):Create a GUI </vt:lpstr>
      <vt:lpstr>See user interface </vt:lpstr>
      <vt:lpstr>Take input form user &amp; Input Block</vt:lpstr>
      <vt:lpstr>Add Buttom functionality</vt:lpstr>
      <vt:lpstr>Work of button:</vt:lpstr>
      <vt:lpstr>Add function:</vt:lpstr>
      <vt:lpstr>Update Function:</vt:lpstr>
      <vt:lpstr>After change see results:</vt:lpstr>
      <vt:lpstr>Searching function:</vt:lpstr>
      <vt:lpstr>Take anothor example for searching:</vt:lpstr>
      <vt:lpstr>Database Management:</vt:lpstr>
      <vt:lpstr>Show :/localhost/phpmyadmin/</vt:lpstr>
      <vt:lpstr>       Last step:put  all the result github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16</cp:revision>
  <dcterms:created xsi:type="dcterms:W3CDTF">2024-08-07T03:56:49Z</dcterms:created>
  <dcterms:modified xsi:type="dcterms:W3CDTF">2024-08-07T06:59:24Z</dcterms:modified>
</cp:coreProperties>
</file>