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E8E7A1-F5AC-4EF7-B162-589819A12E7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122019-728C-4166-942B-C5E5577E5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35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E7A1-F5AC-4EF7-B162-589819A12E7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2019-728C-4166-942B-C5E5577E5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1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E8E7A1-F5AC-4EF7-B162-589819A12E7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122019-728C-4166-942B-C5E5577E5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E7A1-F5AC-4EF7-B162-589819A12E7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B122019-728C-4166-942B-C5E5577E5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71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E8E7A1-F5AC-4EF7-B162-589819A12E7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122019-728C-4166-942B-C5E5577E5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1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E7A1-F5AC-4EF7-B162-589819A12E7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2019-728C-4166-942B-C5E5577E5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E7A1-F5AC-4EF7-B162-589819A12E7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2019-728C-4166-942B-C5E5577E5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23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E7A1-F5AC-4EF7-B162-589819A12E7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2019-728C-4166-942B-C5E5577E5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92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E7A1-F5AC-4EF7-B162-589819A12E7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2019-728C-4166-942B-C5E5577E5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89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E8E7A1-F5AC-4EF7-B162-589819A12E7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122019-728C-4166-942B-C5E5577E5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20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E7A1-F5AC-4EF7-B162-589819A12E7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2019-728C-4166-942B-C5E5577E5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3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6E8E7A1-F5AC-4EF7-B162-589819A12E7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B122019-728C-4166-942B-C5E5577E510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44367-B9BE-48BD-BBEE-57A6EABA4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City Communication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CFBF73-6098-4A15-BDEE-32B61C7CD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Schnelle Rückmeldung, Mehr Transparenz, Mehr Gemeinschaft</a:t>
            </a:r>
          </a:p>
        </p:txBody>
      </p:sp>
    </p:spTree>
    <p:extLst>
      <p:ext uri="{BB962C8B-B14F-4D97-AF65-F5344CB8AC3E}">
        <p14:creationId xmlns:p14="http://schemas.microsoft.com/office/powerpoint/2010/main" val="120253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7A993-0BDB-445A-AB54-885FB787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Umgesetzt Haben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64D4B4-A469-4A44-A97F-CE9421B40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228003"/>
            <a:ext cx="11029616" cy="3633047"/>
          </a:xfrm>
        </p:spPr>
        <p:txBody>
          <a:bodyPr/>
          <a:lstStyle/>
          <a:p>
            <a:r>
              <a:rPr lang="de-DE" dirty="0"/>
              <a:t>Schnelle Rückmeldung: Feedback-System (vereinfachte Rückmeldung für die Stadt)</a:t>
            </a:r>
          </a:p>
          <a:p>
            <a:r>
              <a:rPr lang="de-DE" dirty="0"/>
              <a:t>Transparenz: Umfrage-System mit Einblick in die Resultate</a:t>
            </a:r>
          </a:p>
          <a:p>
            <a:r>
              <a:rPr lang="de-DE" dirty="0"/>
              <a:t>Gemeinschaft: Ranking-System mit der Möglichkeit für mehr Eigeninitiative</a:t>
            </a:r>
          </a:p>
        </p:txBody>
      </p:sp>
    </p:spTree>
    <p:extLst>
      <p:ext uri="{BB962C8B-B14F-4D97-AF65-F5344CB8AC3E}">
        <p14:creationId xmlns:p14="http://schemas.microsoft.com/office/powerpoint/2010/main" val="24107890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43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Dividende</vt:lpstr>
      <vt:lpstr>Smart City Communication</vt:lpstr>
      <vt:lpstr>Was Wir Umgesetzt Haben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Communication</dc:title>
  <dc:creator>Kim Trinh</dc:creator>
  <cp:lastModifiedBy>Kim Trinh</cp:lastModifiedBy>
  <cp:revision>6</cp:revision>
  <dcterms:created xsi:type="dcterms:W3CDTF">2020-03-03T08:58:16Z</dcterms:created>
  <dcterms:modified xsi:type="dcterms:W3CDTF">2020-03-03T13:00:28Z</dcterms:modified>
</cp:coreProperties>
</file>