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74" r:id="rId4"/>
  </p:sldIdLst>
  <p:sldSz cx="12192000" cy="6858000"/>
  <p:notesSz cx="6858000" cy="9144000"/>
  <p:defaultTextStyle>
    <a:defPPr marL="0" marR="0" indent="0" algn="l" defTabSz="121898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304747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609493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914240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218987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1523733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1828480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2133227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2437973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E26"/>
    <a:srgbClr val="111F27"/>
    <a:srgbClr val="E6E6E6"/>
    <a:srgbClr val="FFFFFF"/>
    <a:srgbClr val="101E27"/>
    <a:srgbClr val="000000"/>
    <a:srgbClr val="2F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E8"/>
          </a:solidFill>
        </a:fill>
      </a:tcStyle>
    </a:wholeTbl>
    <a:band2H>
      <a:tcTxStyle/>
      <a:tcStyle>
        <a:tcBdr/>
        <a:fill>
          <a:solidFill>
            <a:srgbClr val="E6EDF4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FDA"/>
          </a:solidFill>
        </a:fill>
      </a:tcStyle>
    </a:wholeTbl>
    <a:band2H>
      <a:tcTxStyle/>
      <a:tcStyle>
        <a:tcBdr/>
        <a:fill>
          <a:solidFill>
            <a:srgbClr val="E6F0ED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DFE3"/>
          </a:solidFill>
        </a:fill>
      </a:tcStyle>
    </a:wholeTbl>
    <a:band2H>
      <a:tcTxStyle/>
      <a:tcStyle>
        <a:tcBdr/>
        <a:fill>
          <a:solidFill>
            <a:srgbClr val="EBF0F2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DF4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81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E8"/>
          </a:solidFill>
        </a:fill>
      </a:tcStyle>
    </a:wholeTbl>
    <a:band2H>
      <a:tcTxStyle/>
      <a:tcStyle>
        <a:tcBdr/>
        <a:fill>
          <a:solidFill>
            <a:srgbClr val="E6EDF4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175" cap="flat">
              <a:solidFill>
                <a:schemeClr val="accent1"/>
              </a:solidFill>
              <a:prstDash val="solid"/>
              <a:bevel/>
            </a:ln>
          </a:top>
          <a:bottom>
            <a:ln w="3175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175" cap="flat">
              <a:solidFill>
                <a:schemeClr val="accent1"/>
              </a:solidFill>
              <a:prstDash val="solid"/>
              <a:bevel/>
            </a:ln>
          </a:top>
          <a:bottom>
            <a:ln w="3175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8100" cap="flat">
              <a:solidFill>
                <a:schemeClr val="accent1"/>
              </a:solidFill>
              <a:prstDash val="solid"/>
              <a:bevel/>
            </a:ln>
          </a:top>
          <a:bottom>
            <a:ln w="3175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175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 autoAdjust="0"/>
    <p:restoredTop sz="94615" autoAdjust="0"/>
  </p:normalViewPr>
  <p:slideViewPr>
    <p:cSldViewPr snapToGrid="0" showGuides="1">
      <p:cViewPr varScale="1">
        <p:scale>
          <a:sx n="115" d="100"/>
          <a:sy n="115" d="100"/>
        </p:scale>
        <p:origin x="4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1pPr>
    <a:lvl2pPr indent="304747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2pPr>
    <a:lvl3pPr indent="609493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3pPr>
    <a:lvl4pPr indent="914240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4pPr>
    <a:lvl5pPr indent="1218987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5pPr>
    <a:lvl6pPr indent="1523733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6pPr>
    <a:lvl7pPr indent="1828480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7pPr>
    <a:lvl8pPr indent="2133227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8pPr>
    <a:lvl9pPr indent="2437973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content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4027" y="-20321"/>
            <a:ext cx="12220500" cy="137099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36389" y="5686096"/>
            <a:ext cx="1242299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6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03937" y="1190400"/>
            <a:ext cx="11316299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789648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y-dark-content">
    <p:bg>
      <p:bgPr>
        <a:solidFill>
          <a:srgbClr val="101E2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"/>
          <p:cNvSpPr txBox="1">
            <a:spLocks noGrp="1"/>
          </p:cNvSpPr>
          <p:nvPr>
            <p:ph type="body" idx="10" hasCustomPrompt="1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7" name="Rectangle"/>
          <p:cNvSpPr/>
          <p:nvPr userDrawn="1"/>
        </p:nvSpPr>
        <p:spPr>
          <a:xfrm>
            <a:off x="0" y="0"/>
            <a:ext cx="12188952" cy="157941"/>
          </a:xfrm>
          <a:prstGeom prst="rect">
            <a:avLst/>
          </a:prstGeom>
          <a:solidFill>
            <a:srgbClr val="101E26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>
              <a:defRPr>
                <a:solidFill>
                  <a:srgbClr val="101E26"/>
                </a:solidFill>
              </a:defRPr>
            </a:pPr>
            <a:endParaRPr sz="4265"/>
          </a:p>
        </p:txBody>
      </p:sp>
      <p:pic>
        <p:nvPicPr>
          <p:cNvPr id="9" name="mobyyyMesa de trabajo 1@2x.png" descr="mobyyyMesa de trabajo 1@2x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089137" y="298573"/>
            <a:ext cx="745068" cy="7450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56968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content-subtitle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03937" y="1675598"/>
            <a:ext cx="11316299" cy="4787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pic>
        <p:nvPicPr>
          <p:cNvPr id="22" name="Shape 22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36389" y="5686096"/>
            <a:ext cx="1242299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2" hasCustomPrompt="1"/>
          </p:nvPr>
        </p:nvSpPr>
        <p:spPr>
          <a:xfrm>
            <a:off x="303937" y="1021928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1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176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495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59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0019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-end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418114" y="1287728"/>
            <a:ext cx="3355772" cy="3384125"/>
            <a:chOff x="4418114" y="1287728"/>
            <a:chExt cx="3355772" cy="3384125"/>
          </a:xfrm>
        </p:grpSpPr>
        <p:pic>
          <p:nvPicPr>
            <p:cNvPr id="38" name="Shape 38" descr="moby_colorMesa de trabajo 1@2x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699051" y="1287728"/>
              <a:ext cx="2793899" cy="240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40"/>
            <p:cNvSpPr/>
            <p:nvPr userDrawn="1"/>
          </p:nvSpPr>
          <p:spPr>
            <a:xfrm>
              <a:off x="4418114" y="3758654"/>
              <a:ext cx="3355772" cy="913199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35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THANK YOU :)</a:t>
              </a: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04581" y="4738279"/>
            <a:ext cx="2382837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twitter_handle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280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main-page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1469" y="1607045"/>
            <a:ext cx="11349037" cy="13081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1" baseline="0">
                <a:solidFill>
                  <a:srgbClr val="FFFFFF"/>
                </a:solidFill>
              </a:defRPr>
            </a:lvl1pPr>
            <a:lvl2pPr marL="609631" indent="0">
              <a:buNone/>
              <a:defRPr/>
            </a:lvl2pPr>
            <a:lvl3pPr marL="1219261" indent="0">
              <a:buNone/>
              <a:defRPr/>
            </a:lvl3pPr>
            <a:lvl4pPr marL="1828891" indent="0">
              <a:buNone/>
              <a:defRPr/>
            </a:lvl4pPr>
            <a:lvl5pPr marL="2438521" indent="0">
              <a:buNone/>
              <a:defRPr/>
            </a:lvl5pPr>
          </a:lstStyle>
          <a:p>
            <a:pPr lvl="0"/>
            <a:r>
              <a:rPr lang="en-US" dirty="0"/>
              <a:t>Presentation Title Goes Here-</a:t>
            </a:r>
            <a:br>
              <a:rPr lang="en-US" dirty="0"/>
            </a:br>
            <a:r>
              <a:rPr lang="en-US" dirty="0"/>
              <a:t>Can Be One Line or Two Lines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94731" y="3499464"/>
            <a:ext cx="6802437" cy="1006537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09631" indent="0">
              <a:buNone/>
              <a:defRPr/>
            </a:lvl2pPr>
            <a:lvl3pPr marL="1219261" indent="0">
              <a:buNone/>
              <a:defRPr/>
            </a:lvl3pPr>
            <a:lvl4pPr marL="1828891" indent="0">
              <a:buNone/>
              <a:defRPr/>
            </a:lvl4pPr>
            <a:lvl5pPr marL="2438521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43" name="Shape 43" descr="horizontal blanco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367" y="5273988"/>
            <a:ext cx="2869199" cy="118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>
            <a:off x="800606" y="3244061"/>
            <a:ext cx="10749900" cy="0"/>
          </a:xfrm>
          <a:prstGeom prst="straightConnector1">
            <a:avLst/>
          </a:prstGeom>
          <a:noFill/>
          <a:ln w="9525" cap="flat" cmpd="sng">
            <a:solidFill>
              <a:srgbClr val="CEEBFB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994205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nten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231" y="5748403"/>
            <a:ext cx="1184099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6" name="Shape 19"/>
          <p:cNvSpPr txBox="1">
            <a:spLocks noGrp="1"/>
          </p:cNvSpPr>
          <p:nvPr>
            <p:ph type="body" idx="10" hasCustomPrompt="1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3523573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ntent-subtitl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9"/>
          <p:cNvSpPr txBox="1">
            <a:spLocks noGrp="1"/>
          </p:cNvSpPr>
          <p:nvPr>
            <p:ph type="body" idx="11" hasCustomPrompt="1"/>
          </p:nvPr>
        </p:nvSpPr>
        <p:spPr>
          <a:xfrm>
            <a:off x="303937" y="1651456"/>
            <a:ext cx="11316301" cy="48114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pic>
        <p:nvPicPr>
          <p:cNvPr id="32" name="Shape 32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231" y="5748403"/>
            <a:ext cx="1184099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2" hasCustomPrompt="1"/>
          </p:nvPr>
        </p:nvSpPr>
        <p:spPr>
          <a:xfrm>
            <a:off x="303937" y="1009854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176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495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59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5956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end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418114" y="3758654"/>
            <a:ext cx="3355772" cy="9131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</a:p>
        </p:txBody>
      </p:sp>
      <p:pic>
        <p:nvPicPr>
          <p:cNvPr id="41" name="Shape 41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92671" y="1287728"/>
            <a:ext cx="2793899" cy="24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92671" y="4738279"/>
            <a:ext cx="2382837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FFFFFF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twitter_handle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46557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y-light-content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"/>
          <p:cNvSpPr txBox="1">
            <a:spLocks noGrp="1"/>
          </p:cNvSpPr>
          <p:nvPr>
            <p:ph type="body" idx="10" hasCustomPrompt="1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imagemobyMesa de trabajo 1@2x.png" descr="imagemobyMesa de trabajo 1@2x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129376" y="326645"/>
            <a:ext cx="745068" cy="74506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0"/>
          <p:cNvSpPr/>
          <p:nvPr userDrawn="1"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7263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y-light-content-subtitle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9"/>
          <p:cNvSpPr txBox="1">
            <a:spLocks noGrp="1"/>
          </p:cNvSpPr>
          <p:nvPr>
            <p:ph type="body" idx="11" hasCustomPrompt="1"/>
          </p:nvPr>
        </p:nvSpPr>
        <p:spPr>
          <a:xfrm>
            <a:off x="303938" y="1675598"/>
            <a:ext cx="11316300" cy="4787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2" hasCustomPrompt="1"/>
          </p:nvPr>
        </p:nvSpPr>
        <p:spPr>
          <a:xfrm>
            <a:off x="303937" y="1021928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1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176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495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59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Subtitle</a:t>
            </a:r>
            <a:endParaRPr dirty="0"/>
          </a:p>
        </p:txBody>
      </p:sp>
      <p:pic>
        <p:nvPicPr>
          <p:cNvPr id="9" name="imagemobyMesa de trabajo 1@2x.png" descr="imagemobyMesa de trabajo 1@2x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129376" y="326645"/>
            <a:ext cx="745068" cy="74506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"/>
          <p:cNvSpPr/>
          <p:nvPr userDrawn="1"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6131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8" r:id="rId4"/>
    <p:sldLayoutId id="2147483661" r:id="rId5"/>
    <p:sldLayoutId id="2147483665" r:id="rId6"/>
    <p:sldLayoutId id="2147483667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548668" marR="0" indent="-548668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1pPr>
      <a:lvl2pPr marL="1117656" marR="0" indent="-508025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2pPr>
      <a:lvl3pPr marL="1676484" marR="0" indent="-457223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3pPr>
      <a:lvl4pPr marL="2351431" marR="0" indent="-522540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4pPr>
      <a:lvl5pPr marL="2961061" marR="0" indent="-522540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5pPr>
      <a:lvl6pPr marL="3413931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6pPr>
      <a:lvl7pPr marL="4023561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7pPr>
      <a:lvl8pPr marL="4633192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8pPr>
      <a:lvl9pPr marL="5242821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609631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219261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828892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438521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048152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657783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4267413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4877044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 Enterprise Edition</a:t>
            </a:r>
            <a:br>
              <a:rPr lang="en-US" dirty="0"/>
            </a:br>
            <a:r>
              <a:rPr lang="en-US" dirty="0"/>
              <a:t>on Azure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325383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080EC43-9F52-8748-A9D4-21B9F3E77560}"/>
              </a:ext>
            </a:extLst>
          </p:cNvPr>
          <p:cNvSpPr/>
          <p:nvPr/>
        </p:nvSpPr>
        <p:spPr>
          <a:xfrm>
            <a:off x="200722" y="324464"/>
            <a:ext cx="10493298" cy="6366387"/>
          </a:xfrm>
          <a:prstGeom prst="rect">
            <a:avLst/>
          </a:prstGeom>
          <a:noFill/>
          <a:ln w="12700" cap="flat">
            <a:solidFill>
              <a:srgbClr val="101E26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9803B-FA37-C442-9647-F8EE2287728F}"/>
              </a:ext>
            </a:extLst>
          </p:cNvPr>
          <p:cNvSpPr/>
          <p:nvPr/>
        </p:nvSpPr>
        <p:spPr>
          <a:xfrm>
            <a:off x="430796" y="2113934"/>
            <a:ext cx="8830986" cy="4141899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ysDot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75566-2B67-EA48-8ACE-0F51E269A80C}"/>
              </a:ext>
            </a:extLst>
          </p:cNvPr>
          <p:cNvSpPr/>
          <p:nvPr/>
        </p:nvSpPr>
        <p:spPr>
          <a:xfrm>
            <a:off x="624468" y="2264792"/>
            <a:ext cx="8464461" cy="3709876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>
                <a:lumMod val="90000"/>
              </a:schemeClr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63FEE-D2E7-8F49-AFC3-5B8978AF1607}"/>
              </a:ext>
            </a:extLst>
          </p:cNvPr>
          <p:cNvSpPr txBox="1"/>
          <p:nvPr/>
        </p:nvSpPr>
        <p:spPr>
          <a:xfrm>
            <a:off x="689044" y="5608949"/>
            <a:ext cx="1531186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Nodes Subnet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02B05-5505-1346-91E7-862137F04030}"/>
              </a:ext>
            </a:extLst>
          </p:cNvPr>
          <p:cNvSpPr txBox="1"/>
          <p:nvPr/>
        </p:nvSpPr>
        <p:spPr>
          <a:xfrm>
            <a:off x="6951014" y="6255164"/>
            <a:ext cx="165961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Virtual Network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6875AC-10B6-F340-9A09-5B1D970B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908" y="5963172"/>
            <a:ext cx="617597" cy="5817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F17FFC-5F9B-F145-ADFC-E51F2E43A809}"/>
              </a:ext>
            </a:extLst>
          </p:cNvPr>
          <p:cNvSpPr/>
          <p:nvPr/>
        </p:nvSpPr>
        <p:spPr>
          <a:xfrm>
            <a:off x="765658" y="2479105"/>
            <a:ext cx="1905000" cy="2977798"/>
          </a:xfrm>
          <a:prstGeom prst="rect">
            <a:avLst/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1B07B6-62FC-8F43-B7E6-8F2D3E655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07" y="2612838"/>
            <a:ext cx="774700" cy="774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79CAEE-048A-DA43-9930-852C9132C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07" y="3285004"/>
            <a:ext cx="774700" cy="77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4EB502-34B0-034F-85F7-2CE08910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08" y="3957169"/>
            <a:ext cx="774700" cy="774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297B31-F6F9-624E-A9FD-4356D8F117CB}"/>
              </a:ext>
            </a:extLst>
          </p:cNvPr>
          <p:cNvSpPr txBox="1"/>
          <p:nvPr/>
        </p:nvSpPr>
        <p:spPr>
          <a:xfrm>
            <a:off x="933331" y="4728560"/>
            <a:ext cx="1569659" cy="6232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Managers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Availability Set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987AA3-8797-8E45-8BDA-AED908685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07" y="1101746"/>
            <a:ext cx="774700" cy="7747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B7A228-099A-AE46-9DF6-A0FF020132F8}"/>
              </a:ext>
            </a:extLst>
          </p:cNvPr>
          <p:cNvSpPr/>
          <p:nvPr/>
        </p:nvSpPr>
        <p:spPr>
          <a:xfrm>
            <a:off x="2835249" y="2479105"/>
            <a:ext cx="1905000" cy="2977798"/>
          </a:xfrm>
          <a:prstGeom prst="rect">
            <a:avLst/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16BB14-46D3-8D40-892A-52DAD586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98" y="2612838"/>
            <a:ext cx="774700" cy="774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98656A-0D4C-2040-AC59-5197C277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98" y="3285004"/>
            <a:ext cx="774700" cy="774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F85823-B1C1-B54A-B199-1428C2775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99" y="3957169"/>
            <a:ext cx="774700" cy="774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CCE1B7-6B30-8046-A898-E4FB15106352}"/>
              </a:ext>
            </a:extLst>
          </p:cNvPr>
          <p:cNvSpPr txBox="1"/>
          <p:nvPr/>
        </p:nvSpPr>
        <p:spPr>
          <a:xfrm>
            <a:off x="3002924" y="4728560"/>
            <a:ext cx="1569659" cy="6232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DTR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Availability Set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B4846-EC67-FC4F-B4C5-3CCAED0DC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98" y="1101746"/>
            <a:ext cx="774700" cy="7747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21B6C2A-8D1E-9946-9ABB-3B9BB72A1BF1}"/>
              </a:ext>
            </a:extLst>
          </p:cNvPr>
          <p:cNvSpPr/>
          <p:nvPr/>
        </p:nvSpPr>
        <p:spPr>
          <a:xfrm>
            <a:off x="4914071" y="2479105"/>
            <a:ext cx="1905000" cy="2977798"/>
          </a:xfrm>
          <a:prstGeom prst="rect">
            <a:avLst/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48B04DB-5873-154C-AE6F-E82BBE58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0" y="2612838"/>
            <a:ext cx="774700" cy="774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395815-EAD4-2341-8F21-15706F21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0" y="3285004"/>
            <a:ext cx="774700" cy="7747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67978A-5DEC-4244-BD67-E3A8A31C2533}"/>
              </a:ext>
            </a:extLst>
          </p:cNvPr>
          <p:cNvSpPr txBox="1"/>
          <p:nvPr/>
        </p:nvSpPr>
        <p:spPr>
          <a:xfrm>
            <a:off x="5081747" y="4728560"/>
            <a:ext cx="1569659" cy="6232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Linux Workers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Availability Set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E57541B-3906-AF44-8614-4CD81245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0" y="1101746"/>
            <a:ext cx="774700" cy="7747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9CE00B-D205-3E40-A78E-60454A0E9D27}"/>
              </a:ext>
            </a:extLst>
          </p:cNvPr>
          <p:cNvCxnSpPr/>
          <p:nvPr/>
        </p:nvCxnSpPr>
        <p:spPr>
          <a:xfrm flipV="1">
            <a:off x="1705457" y="727889"/>
            <a:ext cx="3175" cy="373857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bevel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FE5A09-ED6C-254E-9E7F-8CA8D654A0DA}"/>
              </a:ext>
            </a:extLst>
          </p:cNvPr>
          <p:cNvCxnSpPr/>
          <p:nvPr/>
        </p:nvCxnSpPr>
        <p:spPr>
          <a:xfrm flipV="1">
            <a:off x="3771873" y="727889"/>
            <a:ext cx="3175" cy="373857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bevel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845D6-2EAB-0E40-9B7D-A5593CB6895D}"/>
              </a:ext>
            </a:extLst>
          </p:cNvPr>
          <p:cNvCxnSpPr/>
          <p:nvPr/>
        </p:nvCxnSpPr>
        <p:spPr>
          <a:xfrm flipV="1">
            <a:off x="5852283" y="727889"/>
            <a:ext cx="3175" cy="373857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bevel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E94608-2A7A-D940-AC77-E0378C7C9C8E}"/>
              </a:ext>
            </a:extLst>
          </p:cNvPr>
          <p:cNvGrpSpPr/>
          <p:nvPr/>
        </p:nvGrpSpPr>
        <p:grpSpPr>
          <a:xfrm>
            <a:off x="5228077" y="1774965"/>
            <a:ext cx="881186" cy="746288"/>
            <a:chOff x="417739" y="600076"/>
            <a:chExt cx="881186" cy="74628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86A1214-755D-214E-8E48-BB9B20B46BA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90883" y="600075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16485D-331B-044E-BAE1-A1A8FBBFDBBC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1298925" y="600076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F86A1E9-D049-824F-AEB5-F336DE241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904" y="729851"/>
              <a:ext cx="0" cy="54864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1221C1-C14C-134A-8AB3-6AFA845C633D}"/>
              </a:ext>
            </a:extLst>
          </p:cNvPr>
          <p:cNvGrpSpPr/>
          <p:nvPr/>
        </p:nvGrpSpPr>
        <p:grpSpPr>
          <a:xfrm>
            <a:off x="1062304" y="1774965"/>
            <a:ext cx="881186" cy="746288"/>
            <a:chOff x="417739" y="600076"/>
            <a:chExt cx="881186" cy="74628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0FEEC3-4CC6-C649-8DE6-0088BFA6D3F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90883" y="600075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852BA1-BA42-9E44-9298-50FFF35C868F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1298925" y="600076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B87B28-2E1D-9A4A-A2E9-5C4D50586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904" y="729851"/>
              <a:ext cx="0" cy="54864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8C9E06-3301-A74D-8EAB-0AF0006652A7}"/>
              </a:ext>
            </a:extLst>
          </p:cNvPr>
          <p:cNvGrpSpPr/>
          <p:nvPr/>
        </p:nvGrpSpPr>
        <p:grpSpPr>
          <a:xfrm>
            <a:off x="3144596" y="1774965"/>
            <a:ext cx="881186" cy="746288"/>
            <a:chOff x="417739" y="600076"/>
            <a:chExt cx="881186" cy="74628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1575D6-B815-8E48-924A-F47E4520822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90883" y="600075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9E0A9C-532B-E24B-BA26-CE6CCD8F7B52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1298925" y="600076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A8AB6E-40A7-E349-A499-4B524F2CC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904" y="729851"/>
              <a:ext cx="0" cy="54864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2699EA6C-292F-3542-AF82-D68614E94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78" y="3625599"/>
            <a:ext cx="774700" cy="7747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4CDBF7D-C953-E947-9513-96FF7C1162AD}"/>
              </a:ext>
            </a:extLst>
          </p:cNvPr>
          <p:cNvSpPr txBox="1"/>
          <p:nvPr/>
        </p:nvSpPr>
        <p:spPr>
          <a:xfrm>
            <a:off x="9518012" y="4417203"/>
            <a:ext cx="1021431" cy="71557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VHD + DTR</a:t>
            </a:r>
          </a:p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101E26"/>
                </a:solidFill>
              </a:rPr>
              <a:t>Storage </a:t>
            </a:r>
            <a:br>
              <a:rPr lang="en-US" sz="1400" dirty="0">
                <a:solidFill>
                  <a:srgbClr val="101E26"/>
                </a:solidFill>
              </a:rPr>
            </a:br>
            <a:r>
              <a:rPr lang="en-US" sz="1400" dirty="0">
                <a:solidFill>
                  <a:srgbClr val="101E26"/>
                </a:solidFill>
              </a:rPr>
              <a:t>Account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101E26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333EC1-430C-6B4B-BF09-1B1449FD01AF}"/>
              </a:ext>
            </a:extLst>
          </p:cNvPr>
          <p:cNvSpPr txBox="1"/>
          <p:nvPr/>
        </p:nvSpPr>
        <p:spPr>
          <a:xfrm>
            <a:off x="1171595" y="546602"/>
            <a:ext cx="163378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2D56D-C0BE-E048-AF92-B99D3C8C834A}"/>
              </a:ext>
            </a:extLst>
          </p:cNvPr>
          <p:cNvSpPr txBox="1"/>
          <p:nvPr/>
        </p:nvSpPr>
        <p:spPr>
          <a:xfrm>
            <a:off x="3236980" y="546602"/>
            <a:ext cx="163378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959A0A-6EB4-B042-8D3D-3AFD03552D10}"/>
              </a:ext>
            </a:extLst>
          </p:cNvPr>
          <p:cNvSpPr txBox="1"/>
          <p:nvPr/>
        </p:nvSpPr>
        <p:spPr>
          <a:xfrm>
            <a:off x="5311597" y="546602"/>
            <a:ext cx="163378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5D7D1-4693-B048-B7CA-CA21DA5FD0D1}"/>
              </a:ext>
            </a:extLst>
          </p:cNvPr>
          <p:cNvSpPr txBox="1"/>
          <p:nvPr/>
        </p:nvSpPr>
        <p:spPr>
          <a:xfrm>
            <a:off x="1996322" y="1312152"/>
            <a:ext cx="1148757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UCP LB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0EDD4E-47EA-974B-B96D-5B244D38917C}"/>
              </a:ext>
            </a:extLst>
          </p:cNvPr>
          <p:cNvSpPr txBox="1"/>
          <p:nvPr/>
        </p:nvSpPr>
        <p:spPr>
          <a:xfrm>
            <a:off x="4057789" y="1312152"/>
            <a:ext cx="1148757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DTR LB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3E4438-7365-424A-B0A1-1CE9C835C529}"/>
              </a:ext>
            </a:extLst>
          </p:cNvPr>
          <p:cNvSpPr txBox="1"/>
          <p:nvPr/>
        </p:nvSpPr>
        <p:spPr>
          <a:xfrm>
            <a:off x="6128487" y="1312152"/>
            <a:ext cx="1148757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Linux LB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85B7B-34B4-A54F-9D10-B81CB6263ACD}"/>
              </a:ext>
            </a:extLst>
          </p:cNvPr>
          <p:cNvSpPr txBox="1"/>
          <p:nvPr/>
        </p:nvSpPr>
        <p:spPr>
          <a:xfrm>
            <a:off x="8886808" y="406040"/>
            <a:ext cx="176202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Resource Group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DE87B27-0FB9-2544-B82E-F7E84FAC4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31" y="727889"/>
            <a:ext cx="516030" cy="51603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E60DC84F-5A92-5F4C-9291-CCA75CBFD416}"/>
              </a:ext>
            </a:extLst>
          </p:cNvPr>
          <p:cNvSpPr/>
          <p:nvPr/>
        </p:nvSpPr>
        <p:spPr>
          <a:xfrm>
            <a:off x="6995164" y="2479105"/>
            <a:ext cx="1905000" cy="2977798"/>
          </a:xfrm>
          <a:prstGeom prst="rect">
            <a:avLst/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311D5A8-4BBD-3F4F-8FCF-08EE0F3B5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13" y="2612838"/>
            <a:ext cx="774700" cy="7747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9C38996-4C56-ED46-9384-60D6149F4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13" y="3285004"/>
            <a:ext cx="774700" cy="7747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FC2067F-BA2F-D74F-949E-8DBA1D8B1BA2}"/>
              </a:ext>
            </a:extLst>
          </p:cNvPr>
          <p:cNvSpPr txBox="1"/>
          <p:nvPr/>
        </p:nvSpPr>
        <p:spPr>
          <a:xfrm>
            <a:off x="6983305" y="4728560"/>
            <a:ext cx="1928731" cy="6232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Windows Workers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Availability Set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28D16D5-BC51-5148-8D1D-DF52BC2BA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13" y="1101746"/>
            <a:ext cx="774700" cy="7747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0EC6AC-8282-884F-A342-23D0F098CE81}"/>
              </a:ext>
            </a:extLst>
          </p:cNvPr>
          <p:cNvCxnSpPr/>
          <p:nvPr/>
        </p:nvCxnSpPr>
        <p:spPr>
          <a:xfrm flipV="1">
            <a:off x="7933376" y="727889"/>
            <a:ext cx="3175" cy="373857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bevel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E957A31-DD1A-D24A-90CD-B1EA3ACC0D8B}"/>
              </a:ext>
            </a:extLst>
          </p:cNvPr>
          <p:cNvGrpSpPr/>
          <p:nvPr/>
        </p:nvGrpSpPr>
        <p:grpSpPr>
          <a:xfrm>
            <a:off x="7309170" y="1774965"/>
            <a:ext cx="881186" cy="746288"/>
            <a:chOff x="417739" y="600076"/>
            <a:chExt cx="881186" cy="74628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583A50-18CE-3441-B384-E6CA3587131B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90883" y="600075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E7D56B4-B6ED-4D4A-A1AD-06A96E7CD416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1298925" y="600076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638BCA-108D-A64B-9053-22FA541A1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904" y="729851"/>
              <a:ext cx="0" cy="54864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7D993D-C2B1-5A47-A13E-F3F282F4C7F2}"/>
              </a:ext>
            </a:extLst>
          </p:cNvPr>
          <p:cNvSpPr txBox="1"/>
          <p:nvPr/>
        </p:nvSpPr>
        <p:spPr>
          <a:xfrm>
            <a:off x="7392690" y="546602"/>
            <a:ext cx="163378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PIP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BFB868-2FDE-3D43-89C9-231AB451045D}"/>
              </a:ext>
            </a:extLst>
          </p:cNvPr>
          <p:cNvSpPr txBox="1"/>
          <p:nvPr/>
        </p:nvSpPr>
        <p:spPr>
          <a:xfrm>
            <a:off x="8209580" y="1312152"/>
            <a:ext cx="1148757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Win LB</a:t>
            </a:r>
          </a:p>
        </p:txBody>
      </p:sp>
    </p:spTree>
    <p:extLst>
      <p:ext uri="{BB962C8B-B14F-4D97-AF65-F5344CB8AC3E}">
        <p14:creationId xmlns:p14="http://schemas.microsoft.com/office/powerpoint/2010/main" val="22641563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460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E5E5E5"/>
      </a:dk1>
      <a:lt1>
        <a:srgbClr val="0095E5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12700" cap="flat">
          <a:noFill/>
          <a:prstDash val="solid"/>
          <a:bevel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34289" tIns="34289" rIns="34289" bIns="3428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>
          <a:outerShdw blurRad="254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4289" tIns="34289" rIns="34289" bIns="3428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 dirty="0" err="1" smtClean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bevel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34289" tIns="34289" rIns="34289" bIns="3428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>
          <a:outerShdw blurRad="254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4289" tIns="34289" rIns="34289" bIns="3428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32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Noto Sans Symbols</vt:lpstr>
      <vt:lpstr>Default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Steven Follis</cp:lastModifiedBy>
  <cp:revision>39</cp:revision>
  <dcterms:modified xsi:type="dcterms:W3CDTF">2018-04-20T08:56:09Z</dcterms:modified>
</cp:coreProperties>
</file>