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464" r:id="rId3"/>
    <p:sldId id="463" r:id="rId4"/>
    <p:sldId id="470" r:id="rId5"/>
    <p:sldId id="465" r:id="rId6"/>
    <p:sldId id="466" r:id="rId7"/>
    <p:sldId id="467" r:id="rId8"/>
    <p:sldId id="471" r:id="rId9"/>
    <p:sldId id="468" r:id="rId10"/>
    <p:sldId id="472" r:id="rId11"/>
    <p:sldId id="469" r:id="rId12"/>
    <p:sldId id="475" r:id="rId13"/>
    <p:sldId id="473" r:id="rId14"/>
    <p:sldId id="474" r:id="rId15"/>
    <p:sldId id="476" r:id="rId16"/>
    <p:sldId id="393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20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1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1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4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9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28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2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9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8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7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8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7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8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arc.io/index.php/nginx/79-apache-vs-nginx-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openhab.org/t/using-nginx-reverse-proxy-authentication-and-https/14542" TargetMode="External"/><Relationship Id="rId5" Type="http://schemas.openxmlformats.org/officeDocument/2006/relationships/hyperlink" Target="http://interconnection.tistory.com/27" TargetMode="External"/><Relationship Id="rId4" Type="http://schemas.openxmlformats.org/officeDocument/2006/relationships/hyperlink" Target="https://twpower.github.io/39(Ubuntu%EC%97%90%EC%84%9C-apt-get%EC%9D%84-%ED%86%B5%ED%95%B4-nginx-%EC%84%A4%EC%B9%98%ED%95%98%EA%B8%B0-%EB%B0%8F-%EA%B0%84%EB%8B%A8%ED%95%9C-%EC%A0%95%EB%A6%AC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rc.io/index.php/nginx/79-apache-vs-nginx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hn?blogId=tmondev&amp;logNo=2207371823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Nginx - OpenHab2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18.03.13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Apache2</a:t>
            </a:r>
            <a:r>
              <a:rPr lang="ko-KR" altLang="en-US"/>
              <a:t> 웹서버가아닌 유틸파일 활용</a:t>
            </a:r>
            <a:endParaRPr lang="en-US" altLang="ko-KR"/>
          </a:p>
          <a:p>
            <a:pPr lvl="1"/>
            <a:r>
              <a:rPr lang="en-US" altLang="ko-KR"/>
              <a:t>/etc/nginx/sites-enabled/ nginx </a:t>
            </a:r>
            <a:r>
              <a:rPr lang="ko-KR" altLang="en-US"/>
              <a:t>설정파일</a:t>
            </a:r>
            <a:r>
              <a:rPr lang="en-US" altLang="ko-KR"/>
              <a:t>.conf</a:t>
            </a:r>
          </a:p>
          <a:p>
            <a:pPr lvl="2"/>
            <a:r>
              <a:rPr lang="ko-KR" altLang="en-US"/>
              <a:t>인증 사용을 위해 설정파일에 내용 추가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+ Apache2 util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02B44-126A-45F1-A076-505B4624A8AA}"/>
              </a:ext>
            </a:extLst>
          </p:cNvPr>
          <p:cNvSpPr/>
          <p:nvPr/>
        </p:nvSpPr>
        <p:spPr>
          <a:xfrm>
            <a:off x="1332024" y="2526105"/>
            <a:ext cx="6984776" cy="430887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latin typeface="+mn-ea"/>
                <a:ea typeface="+mn-ea"/>
              </a:rPr>
              <a:t>auth_basic "Username and Password Required"; </a:t>
            </a:r>
          </a:p>
          <a:p>
            <a:r>
              <a:rPr lang="en-US" altLang="ko-KR" sz="1100">
                <a:latin typeface="+mn-ea"/>
                <a:ea typeface="+mn-ea"/>
              </a:rPr>
              <a:t>auth_basic_user_file /etc/nginx/.htpasswd;</a:t>
            </a:r>
            <a:endParaRPr kumimoji="1" lang="ko-KR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88990A-9A6D-4F7D-A40B-43DB131EF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96"/>
          <a:stretch/>
        </p:blipFill>
        <p:spPr>
          <a:xfrm>
            <a:off x="2987824" y="3142799"/>
            <a:ext cx="5112568" cy="28969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05588A-7468-40BB-8485-D525511833AD}"/>
              </a:ext>
            </a:extLst>
          </p:cNvPr>
          <p:cNvSpPr/>
          <p:nvPr/>
        </p:nvSpPr>
        <p:spPr>
          <a:xfrm>
            <a:off x="3419871" y="5100506"/>
            <a:ext cx="3408767" cy="2727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01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192.168.1.52(Odroid) </a:t>
            </a:r>
            <a:r>
              <a:rPr lang="ko-KR" altLang="en-US"/>
              <a:t>접속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8C3A97-1A76-43B5-801E-D3BC5FF2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7013029" cy="24912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07724B-AAFB-465C-9061-899D235B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3" y="3887109"/>
            <a:ext cx="6965829" cy="24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192.168.1.52(Odroid) </a:t>
            </a:r>
            <a:r>
              <a:rPr lang="ko-KR" altLang="en-US"/>
              <a:t>접속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8CCB3-CFAF-484B-AE37-20F9E771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669305"/>
            <a:ext cx="5945104" cy="51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가 실행중이지 않으면 발생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예외상황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97343-D9AF-4C8D-84B4-ABC1C22F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9" y="1772816"/>
            <a:ext cx="7716604" cy="28279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689E29-1C4E-4ED6-9A25-09D28F23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692" y="3707446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6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 서비스 재시작</a:t>
            </a:r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예외상황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601A5F-379E-4CAF-B16E-8F4E79E9E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38"/>
          <a:stretch/>
        </p:blipFill>
        <p:spPr>
          <a:xfrm>
            <a:off x="1763688" y="2113302"/>
            <a:ext cx="6296025" cy="2255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0F9628-99F5-421B-A3A1-856DC44B9E2E}"/>
              </a:ext>
            </a:extLst>
          </p:cNvPr>
          <p:cNvSpPr/>
          <p:nvPr/>
        </p:nvSpPr>
        <p:spPr>
          <a:xfrm>
            <a:off x="1332024" y="1681274"/>
            <a:ext cx="6984776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sudo systemctl restart openhab2.service</a:t>
            </a:r>
            <a:endParaRPr kumimoji="1" lang="ko-KR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47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1600">
                <a:hlinkClick r:id="rId3"/>
              </a:rPr>
              <a:t>http://sarc.io/index.php/nginx/79-apache-vs-nginx-2</a:t>
            </a:r>
            <a:r>
              <a:rPr lang="en-US" altLang="ko-KR" sz="1600"/>
              <a:t> 	 //</a:t>
            </a:r>
            <a:r>
              <a:rPr lang="ko-KR" altLang="en-US" sz="1600"/>
              <a:t>성능비교</a:t>
            </a:r>
            <a:endParaRPr lang="en-US" altLang="ko-KR" sz="1600"/>
          </a:p>
          <a:p>
            <a:r>
              <a:rPr lang="en-US" altLang="ko-KR" sz="1600">
                <a:hlinkClick r:id="rId4"/>
              </a:rPr>
              <a:t>https://twpower.github.io/39(Ubuntu%EC%97%90%EC%84%9C-apt-get%EC%9D%84-%ED%86%B5%ED%95%B4-nginx-%EC%84%A4%EC%B9%98%ED%95%98%EA%B8%B0-%EB%B0%8F-%EA%B0%84%EB%8B%A8%ED%95%9C-%EC%A0%95%EB%A6%AC)</a:t>
            </a:r>
            <a:r>
              <a:rPr lang="en-US" altLang="ko-KR" sz="1600"/>
              <a:t> //</a:t>
            </a:r>
            <a:r>
              <a:rPr lang="ko-KR" altLang="en-US" sz="1600"/>
              <a:t>설치법</a:t>
            </a:r>
            <a:endParaRPr lang="en-US" altLang="ko-KR" sz="1600"/>
          </a:p>
          <a:p>
            <a:r>
              <a:rPr lang="en-US" altLang="ko-KR" sz="1600">
                <a:hlinkClick r:id="rId5"/>
              </a:rPr>
              <a:t>http://interconnection.tistory.com/27</a:t>
            </a:r>
            <a:r>
              <a:rPr lang="en-US" altLang="ko-KR" sz="1600"/>
              <a:t>			//</a:t>
            </a:r>
            <a:r>
              <a:rPr lang="ko-KR" altLang="en-US" sz="1600"/>
              <a:t>서비스 구축</a:t>
            </a:r>
            <a:endParaRPr lang="en-US" altLang="ko-KR" sz="1600"/>
          </a:p>
          <a:p>
            <a:r>
              <a:rPr lang="en-US" altLang="ko-KR" sz="1600">
                <a:hlinkClick r:id="rId6"/>
              </a:rPr>
              <a:t>https://community.openhab.org/t/using-nginx-reverse-proxy-authentication-and-https/14542</a:t>
            </a:r>
            <a:r>
              <a:rPr lang="en-US" altLang="ko-KR" sz="1600"/>
              <a:t>				//</a:t>
            </a:r>
            <a:r>
              <a:rPr lang="ko-KR" altLang="en-US" sz="1600"/>
              <a:t>서비스 구축</a:t>
            </a:r>
            <a:r>
              <a:rPr lang="en-US" altLang="ko-KR" sz="1600"/>
              <a:t>2</a:t>
            </a:r>
          </a:p>
          <a:p>
            <a:endParaRPr lang="en-US" altLang="ko-KR" sz="1600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94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Nginx?</a:t>
            </a:r>
          </a:p>
          <a:p>
            <a:pPr lvl="1"/>
            <a:r>
              <a:rPr lang="ko-KR" altLang="en-US"/>
              <a:t>웹 서버 소프트웨어 중 하나</a:t>
            </a:r>
            <a:r>
              <a:rPr lang="en-US" altLang="ko-KR"/>
              <a:t>. </a:t>
            </a:r>
            <a:r>
              <a:rPr lang="ko-KR" altLang="en-US"/>
              <a:t>가벼움과 높은 성능을 목표로 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웹 서버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리버스 프록시</a:t>
            </a:r>
            <a:r>
              <a:rPr lang="en-US" altLang="ko-KR"/>
              <a:t>, </a:t>
            </a:r>
            <a:r>
              <a:rPr lang="ko-KR" altLang="en-US"/>
              <a:t>메일 프록시 기능 등을 가짐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OpenHAB</a:t>
            </a:r>
            <a:r>
              <a:rPr lang="ko-KR" altLang="en-US"/>
              <a:t>에서 </a:t>
            </a:r>
            <a:r>
              <a:rPr lang="en-US" altLang="ko-KR"/>
              <a:t>Apache </a:t>
            </a:r>
            <a:r>
              <a:rPr lang="ko-KR" altLang="en-US"/>
              <a:t>대신 프록시 서버로 사용하기 위해 소개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</a:t>
            </a:r>
            <a:endParaRPr lang="ko-KR" altLang="en-US" dirty="0"/>
          </a:p>
        </p:txBody>
      </p:sp>
      <p:pic>
        <p:nvPicPr>
          <p:cNvPr id="12" name="Picture 2" descr="관련 이미지">
            <a:extLst>
              <a:ext uri="{FF2B5EF4-FFF2-40B4-BE49-F238E27FC236}">
                <a16:creationId xmlns:a16="http://schemas.microsoft.com/office/drawing/2014/main" id="{99BCDB8B-B739-4EA7-824E-49E2E944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07779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ginx에 대한 이미지 검색결과">
            <a:extLst>
              <a:ext uri="{FF2B5EF4-FFF2-40B4-BE49-F238E27FC236}">
                <a16:creationId xmlns:a16="http://schemas.microsoft.com/office/drawing/2014/main" id="{ED25D6BD-E183-4636-97D1-0AB7E2E02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43" y="3819747"/>
            <a:ext cx="38347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/>
              <a:t>Nginx</a:t>
            </a:r>
            <a:r>
              <a:rPr lang="ko-KR" altLang="en-US" sz="2400"/>
              <a:t>는 비동기 이벤트 기반구조</a:t>
            </a:r>
            <a:r>
              <a:rPr lang="en-US" altLang="ko-KR" sz="2400"/>
              <a:t>.</a:t>
            </a:r>
          </a:p>
          <a:p>
            <a:pPr lvl="1"/>
            <a:r>
              <a:rPr lang="ko-KR" altLang="en-US" sz="2000"/>
              <a:t>즉</a:t>
            </a:r>
            <a:r>
              <a:rPr lang="en-US" altLang="ko-KR" sz="2000"/>
              <a:t>, listener</a:t>
            </a:r>
            <a:r>
              <a:rPr lang="ko-KR" altLang="en-US" sz="2000"/>
              <a:t>을 통해 요청이 있을 때에 응답</a:t>
            </a:r>
            <a:r>
              <a:rPr lang="en-US" altLang="ko-KR" sz="2000"/>
              <a:t>. </a:t>
            </a:r>
          </a:p>
          <a:p>
            <a:r>
              <a:rPr lang="en-US" altLang="ko-KR" sz="2400"/>
              <a:t>Apache</a:t>
            </a:r>
            <a:r>
              <a:rPr lang="ko-KR" altLang="en-US" sz="2400"/>
              <a:t> 웹 서버는 스레드 </a:t>
            </a:r>
            <a:r>
              <a:rPr lang="en-US" altLang="ko-KR" sz="2400"/>
              <a:t>/ </a:t>
            </a:r>
            <a:r>
              <a:rPr lang="ko-KR" altLang="en-US" sz="2400"/>
              <a:t>프로세스 기반구조</a:t>
            </a:r>
            <a:r>
              <a:rPr lang="en-US" altLang="ko-KR" sz="2400"/>
              <a:t>.</a:t>
            </a:r>
          </a:p>
          <a:p>
            <a:pPr lvl="1"/>
            <a:r>
              <a:rPr lang="ko-KR" altLang="en-US" sz="2000"/>
              <a:t>즉</a:t>
            </a:r>
            <a:r>
              <a:rPr lang="en-US" altLang="ko-KR" sz="2000"/>
              <a:t>, </a:t>
            </a:r>
            <a:r>
              <a:rPr lang="ko-KR" altLang="en-US" sz="2000"/>
              <a:t>접속당 </a:t>
            </a:r>
            <a:r>
              <a:rPr lang="en-US" altLang="ko-KR" sz="2000"/>
              <a:t>CPU, </a:t>
            </a:r>
            <a:r>
              <a:rPr lang="ko-KR" altLang="en-US" sz="2000"/>
              <a:t>메모리 사용량이 증가</a:t>
            </a:r>
            <a:r>
              <a:rPr lang="en-US" altLang="ko-KR" sz="2000"/>
              <a:t>.</a:t>
            </a:r>
          </a:p>
          <a:p>
            <a:r>
              <a:rPr lang="en-US" altLang="ko-KR" sz="2000">
                <a:hlinkClick r:id="rId3"/>
              </a:rPr>
              <a:t>http://sarc.io/index.php/nginx/79-apache-vs-nginx-2</a:t>
            </a:r>
            <a:endParaRPr lang="en-US" altLang="ko-KR" sz="2000"/>
          </a:p>
          <a:p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vs Apache2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C19201-DC8A-4F95-B40E-CBFA78533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068960"/>
            <a:ext cx="5417613" cy="31755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7AC41-B176-454C-BF09-5E3F0F0D84D6}"/>
              </a:ext>
            </a:extLst>
          </p:cNvPr>
          <p:cNvSpPr/>
          <p:nvPr/>
        </p:nvSpPr>
        <p:spPr>
          <a:xfrm>
            <a:off x="4644008" y="3933056"/>
            <a:ext cx="540388" cy="22328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CE2402-460A-4D79-A7FF-A6C7BD1E9A35}"/>
              </a:ext>
            </a:extLst>
          </p:cNvPr>
          <p:cNvSpPr/>
          <p:nvPr/>
        </p:nvSpPr>
        <p:spPr>
          <a:xfrm>
            <a:off x="6712921" y="3933056"/>
            <a:ext cx="484833" cy="22328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309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/>
              <a:t>동시 접속 수를 통한 비교</a:t>
            </a:r>
            <a:endParaRPr lang="en-US" altLang="ko-KR" sz="2400"/>
          </a:p>
          <a:p>
            <a:pPr lvl="1"/>
            <a:r>
              <a:rPr lang="en-US" altLang="ko-KR" sz="1400">
                <a:hlinkClick r:id="rId3"/>
              </a:rPr>
              <a:t>https://blog.naver.com/PostView.nhn?blogId=tmondev&amp;logNo=220737182315</a:t>
            </a:r>
            <a:endParaRPr lang="en-US" altLang="ko-KR" sz="1400"/>
          </a:p>
          <a:p>
            <a:pPr lvl="1"/>
            <a:r>
              <a:rPr lang="ko-KR" altLang="en-US" sz="1800"/>
              <a:t>동일하진 않으나</a:t>
            </a:r>
            <a:r>
              <a:rPr lang="en-US" altLang="ko-KR" sz="1800"/>
              <a:t>, </a:t>
            </a:r>
            <a:r>
              <a:rPr lang="ko-KR" altLang="en-US" sz="1800"/>
              <a:t>비슷하게 설정하여 테스트</a:t>
            </a:r>
            <a:endParaRPr lang="en-US" altLang="ko-KR" sz="1800"/>
          </a:p>
          <a:p>
            <a:pPr lvl="1"/>
            <a:r>
              <a:rPr lang="en-US" altLang="ko-KR" sz="1600"/>
              <a:t>Nginx - </a:t>
            </a:r>
            <a:r>
              <a:rPr lang="ko-KR" altLang="en-US" sz="1600"/>
              <a:t>동접수 </a:t>
            </a:r>
            <a:r>
              <a:rPr lang="en-US" altLang="ko-KR" sz="1600"/>
              <a:t>10</a:t>
            </a:r>
            <a:r>
              <a:rPr lang="ko-KR" altLang="en-US" sz="1600"/>
              <a:t>명 </a:t>
            </a:r>
            <a:r>
              <a:rPr lang="en-US" altLang="ko-KR" sz="1600"/>
              <a:t>~ 1000</a:t>
            </a:r>
            <a:r>
              <a:rPr lang="ko-KR" altLang="en-US" sz="1600"/>
              <a:t>명</a:t>
            </a:r>
            <a:r>
              <a:rPr lang="en-US" altLang="ko-KR" sz="1600"/>
              <a:t>, </a:t>
            </a:r>
            <a:r>
              <a:rPr lang="ko-KR" altLang="en-US" sz="1600"/>
              <a:t>초당 </a:t>
            </a:r>
            <a:r>
              <a:rPr lang="en-US" altLang="ko-KR" sz="1600"/>
              <a:t>10</a:t>
            </a:r>
            <a:r>
              <a:rPr lang="ko-KR" altLang="en-US" sz="1600"/>
              <a:t>명씩 증가</a:t>
            </a:r>
            <a:r>
              <a:rPr lang="en-US" altLang="ko-KR" sz="1600"/>
              <a:t>. 1000</a:t>
            </a:r>
            <a:r>
              <a:rPr lang="ko-KR" altLang="en-US" sz="1600"/>
              <a:t>명 도달시 </a:t>
            </a:r>
            <a:r>
              <a:rPr lang="en-US" altLang="ko-KR" sz="1600"/>
              <a:t>30</a:t>
            </a:r>
            <a:r>
              <a:rPr lang="ko-KR" altLang="en-US" sz="1600"/>
              <a:t>초 유지</a:t>
            </a:r>
            <a:endParaRPr lang="en-US" altLang="ko-KR" sz="1600"/>
          </a:p>
          <a:p>
            <a:pPr lvl="1"/>
            <a:r>
              <a:rPr lang="en-US" altLang="ko-KR" sz="1600"/>
              <a:t>apache - </a:t>
            </a:r>
            <a:r>
              <a:rPr lang="ko-KR" altLang="en-US" sz="1600"/>
              <a:t>동접수 </a:t>
            </a:r>
            <a:r>
              <a:rPr lang="en-US" altLang="ko-KR" sz="1600"/>
              <a:t>10</a:t>
            </a:r>
            <a:r>
              <a:rPr lang="ko-KR" altLang="en-US" sz="1600"/>
              <a:t>명 </a:t>
            </a:r>
            <a:r>
              <a:rPr lang="en-US" altLang="ko-KR" sz="1600"/>
              <a:t>~ 100</a:t>
            </a:r>
            <a:r>
              <a:rPr lang="ko-KR" altLang="en-US" sz="1600"/>
              <a:t>명</a:t>
            </a:r>
            <a:r>
              <a:rPr lang="en-US" altLang="ko-KR" sz="1600"/>
              <a:t>, </a:t>
            </a:r>
            <a:r>
              <a:rPr lang="ko-KR" altLang="en-US" sz="1600"/>
              <a:t>초당 </a:t>
            </a:r>
            <a:r>
              <a:rPr lang="en-US" altLang="ko-KR" sz="1600"/>
              <a:t>10</a:t>
            </a:r>
            <a:r>
              <a:rPr lang="ko-KR" altLang="en-US" sz="1600"/>
              <a:t>명씩 증가</a:t>
            </a:r>
            <a:r>
              <a:rPr lang="en-US" altLang="ko-KR" sz="1600"/>
              <a:t>. 100</a:t>
            </a:r>
            <a:r>
              <a:rPr lang="ko-KR" altLang="en-US" sz="1600"/>
              <a:t>명 도달시 </a:t>
            </a:r>
            <a:r>
              <a:rPr lang="en-US" altLang="ko-KR" sz="1600"/>
              <a:t>30</a:t>
            </a:r>
            <a:r>
              <a:rPr lang="ko-KR" altLang="en-US" sz="1600"/>
              <a:t>초 유지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TPS</a:t>
            </a:r>
            <a:r>
              <a:rPr lang="en-US" altLang="ko-KR" sz="1200"/>
              <a:t>(Transaction per second) </a:t>
            </a:r>
            <a:r>
              <a:rPr lang="ko-KR" altLang="en-US" sz="1600"/>
              <a:t>비교</a:t>
            </a:r>
            <a:endParaRPr lang="en-US" altLang="ko-KR" sz="1600"/>
          </a:p>
          <a:p>
            <a:pPr lvl="1"/>
            <a:r>
              <a:rPr lang="ko-KR" altLang="en-US" sz="1400"/>
              <a:t>초당 처리가능한 요청량</a:t>
            </a:r>
            <a:endParaRPr lang="en-US" altLang="ko-KR" sz="1400"/>
          </a:p>
          <a:p>
            <a:pPr lvl="2"/>
            <a:r>
              <a:rPr lang="en-US" altLang="ko-KR" sz="1200"/>
              <a:t>Nginx : </a:t>
            </a:r>
            <a:r>
              <a:rPr lang="ko-KR" altLang="en-US" sz="1200"/>
              <a:t>최대치시 적정수준 유지</a:t>
            </a:r>
            <a:endParaRPr lang="en-US" altLang="ko-KR" sz="1200"/>
          </a:p>
          <a:p>
            <a:pPr lvl="2"/>
            <a:r>
              <a:rPr lang="en-US" altLang="ko-KR" sz="1200"/>
              <a:t>apache : </a:t>
            </a:r>
            <a:r>
              <a:rPr lang="ko-KR" altLang="en-US" sz="1200"/>
              <a:t>유지되는 시점에 트래픽 커버</a:t>
            </a:r>
            <a:r>
              <a:rPr lang="en-US" altLang="ko-KR" sz="1200"/>
              <a:t>x</a:t>
            </a:r>
          </a:p>
          <a:p>
            <a:pPr lvl="1"/>
            <a:r>
              <a:rPr lang="ko-KR" altLang="en-US" sz="1600"/>
              <a:t>일반적인 상황에선 </a:t>
            </a:r>
            <a:r>
              <a:rPr lang="en-US" altLang="ko-KR" sz="1600"/>
              <a:t>Nginx</a:t>
            </a:r>
            <a:r>
              <a:rPr lang="ko-KR" altLang="en-US" sz="1600"/>
              <a:t>가 </a:t>
            </a:r>
            <a:r>
              <a:rPr lang="en-US" altLang="ko-KR" sz="1600"/>
              <a:t>Apache</a:t>
            </a:r>
          </a:p>
          <a:p>
            <a:pPr marL="457200" lvl="1" indent="0">
              <a:buNone/>
            </a:pPr>
            <a:r>
              <a:rPr lang="en-US" altLang="ko-KR" sz="1600"/>
              <a:t>    </a:t>
            </a:r>
            <a:r>
              <a:rPr lang="ko-KR" altLang="en-US" sz="1600"/>
              <a:t>보다 조금 더 많은 커넥션 처리</a:t>
            </a:r>
            <a:r>
              <a:rPr lang="en-US" altLang="ko-KR" sz="1600"/>
              <a:t>.</a:t>
            </a:r>
          </a:p>
          <a:p>
            <a:pPr marL="457200" lvl="1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vs Apache2</a:t>
            </a:r>
            <a:endParaRPr lang="ko-KR" altLang="en-US" dirty="0"/>
          </a:p>
        </p:txBody>
      </p:sp>
      <p:pic>
        <p:nvPicPr>
          <p:cNvPr id="2050" name="Picture 2" descr="https://postfiles.pstatic.net/20160615_263/tmondev_1465974081469qx7Pu_PNG/%B0%E1%B0%FA%BA%F1%B1%B3.png?type=w2">
            <a:extLst>
              <a:ext uri="{FF2B5EF4-FFF2-40B4-BE49-F238E27FC236}">
                <a16:creationId xmlns:a16="http://schemas.microsoft.com/office/drawing/2014/main" id="{D22EBE89-5536-4B2B-83D9-A1E7B59E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22220"/>
            <a:ext cx="3657357" cy="33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설치 과정</a:t>
            </a:r>
            <a:endParaRPr lang="en-US" altLang="ko-KR"/>
          </a:p>
          <a:p>
            <a:pPr lvl="1"/>
            <a:r>
              <a:rPr lang="en-US" altLang="ko-KR"/>
              <a:t>odroid</a:t>
            </a:r>
            <a:r>
              <a:rPr lang="ko-KR" altLang="en-US"/>
              <a:t>상에 설치</a:t>
            </a:r>
            <a:r>
              <a:rPr lang="en-US" altLang="ko-KR"/>
              <a:t>. </a:t>
            </a:r>
            <a:r>
              <a:rPr lang="ko-KR" altLang="en-US"/>
              <a:t>간단히 설치가 가능하다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설정파일 경로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sites-enabled </a:t>
            </a:r>
            <a:r>
              <a:rPr lang="ko-KR" altLang="en-US"/>
              <a:t>파일 내에 서버에 대한 </a:t>
            </a:r>
            <a:r>
              <a:rPr lang="en-US" altLang="ko-KR"/>
              <a:t>conf </a:t>
            </a:r>
            <a:r>
              <a:rPr lang="ko-KR" altLang="en-US"/>
              <a:t>파일을 만들어 웹서버 운영이 가능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</a:t>
            </a:r>
            <a:r>
              <a:rPr lang="ko-KR" altLang="en-US"/>
              <a:t>설치 및 실행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B70437-FB8C-4DF8-94D1-35D552A68746}"/>
              </a:ext>
            </a:extLst>
          </p:cNvPr>
          <p:cNvSpPr/>
          <p:nvPr/>
        </p:nvSpPr>
        <p:spPr>
          <a:xfrm>
            <a:off x="1476040" y="2060848"/>
            <a:ext cx="6696744" cy="40011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</a:rPr>
              <a:t>$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apt-get update</a:t>
            </a:r>
          </a:p>
          <a:p>
            <a:r>
              <a:rPr lang="en-US" altLang="ko-KR" sz="1000">
                <a:latin typeface="+mn-ea"/>
              </a:rPr>
              <a:t>$ </a:t>
            </a:r>
            <a:r>
              <a:rPr lang="en-US" altLang="ko-KR" sz="1000">
                <a:latin typeface="+mn-ea"/>
                <a:ea typeface="+mn-ea"/>
              </a:rPr>
              <a:t>sudo apt-get install nginx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E35633-21EF-4529-8CDE-E8CD7BB04B9B}"/>
              </a:ext>
            </a:extLst>
          </p:cNvPr>
          <p:cNvSpPr/>
          <p:nvPr/>
        </p:nvSpPr>
        <p:spPr>
          <a:xfrm>
            <a:off x="1476040" y="3001888"/>
            <a:ext cx="6696744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</a:rPr>
              <a:t>$ cd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ko-KR" sz="1000">
                <a:latin typeface="+mn-ea"/>
                <a:ea typeface="+mn-ea"/>
              </a:rPr>
              <a:t>etc/nginx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BE8710-B954-4969-A94D-E022A96E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16" y="3469293"/>
            <a:ext cx="4972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실행 및 기타 사용 명령어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실행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</a:t>
            </a:r>
            <a:r>
              <a:rPr lang="ko-KR" altLang="en-US"/>
              <a:t>설치 및 실행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E11320-799D-44E0-BB67-C8D8A1A5594B}"/>
              </a:ext>
            </a:extLst>
          </p:cNvPr>
          <p:cNvSpPr/>
          <p:nvPr/>
        </p:nvSpPr>
        <p:spPr>
          <a:xfrm>
            <a:off x="1403648" y="1628800"/>
            <a:ext cx="6696744" cy="116955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sudo service nginx start		//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실행</a:t>
            </a: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>
                <a:latin typeface="+mn-ea"/>
                <a:ea typeface="+mn-ea"/>
              </a:rPr>
              <a:t>$ sudo service nginx restart		//</a:t>
            </a:r>
            <a:r>
              <a:rPr lang="ko-KR" altLang="en-US" sz="1000">
                <a:latin typeface="+mn-ea"/>
                <a:ea typeface="+mn-ea"/>
              </a:rPr>
              <a:t>재실행</a:t>
            </a:r>
            <a:endParaRPr lang="en-US" altLang="ko-KR" sz="1000">
              <a:latin typeface="+mn-ea"/>
              <a:ea typeface="+mn-ea"/>
            </a:endParaRPr>
          </a:p>
          <a:p>
            <a:r>
              <a:rPr lang="en-US" altLang="ko-KR" sz="1000">
                <a:latin typeface="+mn-ea"/>
                <a:ea typeface="+mn-ea"/>
              </a:rPr>
              <a:t>$ sudo service nginx stop		//</a:t>
            </a:r>
            <a:r>
              <a:rPr lang="ko-KR" altLang="en-US" sz="1000">
                <a:latin typeface="+mn-ea"/>
                <a:ea typeface="+mn-ea"/>
              </a:rPr>
              <a:t>중지</a:t>
            </a:r>
            <a:endParaRPr lang="en-US" altLang="ko-KR" sz="1000">
              <a:latin typeface="+mn-ea"/>
              <a:ea typeface="+mn-ea"/>
            </a:endParaRPr>
          </a:p>
          <a:p>
            <a:endParaRPr lang="en-US" altLang="ko-KR" sz="1000">
              <a:latin typeface="+mn-ea"/>
              <a:ea typeface="+mn-ea"/>
            </a:endParaRPr>
          </a:p>
          <a:p>
            <a:r>
              <a:rPr lang="en-US" altLang="ko-KR" sz="1000">
                <a:latin typeface="+mn-ea"/>
                <a:ea typeface="+mn-ea"/>
              </a:rPr>
              <a:t>$ sudo service nginx status		//</a:t>
            </a:r>
            <a:r>
              <a:rPr lang="ko-KR" altLang="en-US" sz="1000">
                <a:latin typeface="+mn-ea"/>
                <a:ea typeface="+mn-ea"/>
              </a:rPr>
              <a:t>상태</a:t>
            </a:r>
            <a:endParaRPr lang="en-US" altLang="ko-KR" sz="1000">
              <a:latin typeface="+mn-ea"/>
              <a:ea typeface="+mn-ea"/>
            </a:endParaRPr>
          </a:p>
          <a:p>
            <a:r>
              <a:rPr lang="en-US" altLang="ko-KR" sz="1000">
                <a:latin typeface="+mn-ea"/>
                <a:ea typeface="+mn-ea"/>
              </a:rPr>
              <a:t>$ sudo service nginx reload		//</a:t>
            </a:r>
            <a:r>
              <a:rPr lang="ko-KR" altLang="en-US" sz="1000">
                <a:latin typeface="+mn-ea"/>
                <a:ea typeface="+mn-ea"/>
              </a:rPr>
              <a:t>설정 리로드</a:t>
            </a:r>
            <a:endParaRPr lang="en-US" altLang="ko-KR" sz="1000">
              <a:latin typeface="+mn-ea"/>
              <a:ea typeface="+mn-ea"/>
            </a:endParaRPr>
          </a:p>
          <a:p>
            <a:r>
              <a:rPr lang="en-US" altLang="ko-KR" sz="1000">
                <a:latin typeface="+mn-ea"/>
                <a:ea typeface="+mn-ea"/>
              </a:rPr>
              <a:t>$ sudo nginx -t		//</a:t>
            </a:r>
            <a:r>
              <a:rPr lang="ko-KR" altLang="en-US" sz="1000">
                <a:latin typeface="+mn-ea"/>
                <a:ea typeface="+mn-ea"/>
              </a:rPr>
              <a:t>설정 오류 테스트</a:t>
            </a:r>
            <a:endParaRPr lang="en-US" altLang="ko-KR" sz="100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8366E-5E6D-429B-B142-7942793A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9"/>
          <a:stretch/>
        </p:blipFill>
        <p:spPr>
          <a:xfrm>
            <a:off x="1676399" y="3645024"/>
            <a:ext cx="6296025" cy="22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Nginx </a:t>
            </a:r>
            <a:r>
              <a:rPr lang="ko-KR" altLang="en-US"/>
              <a:t>설정파일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nginx </a:t>
            </a:r>
            <a:r>
              <a:rPr lang="ko-KR" altLang="en-US"/>
              <a:t>설정파일명 </a:t>
            </a:r>
            <a:r>
              <a:rPr lang="en-US" altLang="ko-KR"/>
              <a:t>: hab.conf</a:t>
            </a:r>
          </a:p>
          <a:p>
            <a:pPr lvl="1"/>
            <a:r>
              <a:rPr lang="en-US" altLang="ko-KR"/>
              <a:t>hab.conf </a:t>
            </a:r>
            <a:r>
              <a:rPr lang="ko-KR" altLang="en-US"/>
              <a:t>파일 설정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</a:t>
            </a:r>
            <a:r>
              <a:rPr lang="ko-KR" altLang="en-US"/>
              <a:t>설정 파일 수정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679517-47C3-4391-809A-5B7A25B8ACEB}"/>
              </a:ext>
            </a:extLst>
          </p:cNvPr>
          <p:cNvSpPr/>
          <p:nvPr/>
        </p:nvSpPr>
        <p:spPr>
          <a:xfrm>
            <a:off x="1188200" y="1628800"/>
            <a:ext cx="7272424" cy="40011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$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touch /etc/nginx/sites-available/ nginx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의 설정파일 명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.conf</a:t>
            </a:r>
          </a:p>
          <a:p>
            <a:r>
              <a:rPr lang="en-US" altLang="ko-KR" sz="1000">
                <a:latin typeface="+mn-ea"/>
                <a:ea typeface="+mn-ea"/>
              </a:rPr>
              <a:t>$ sudo ln -s /etc/nginx/sites-available/ nginx</a:t>
            </a:r>
            <a:r>
              <a:rPr lang="ko-KR" altLang="en-US" sz="1000">
                <a:latin typeface="+mn-ea"/>
                <a:ea typeface="+mn-ea"/>
              </a:rPr>
              <a:t>의 설정파일 명</a:t>
            </a:r>
            <a:r>
              <a:rPr lang="en-US" altLang="ko-KR" sz="1000">
                <a:latin typeface="+mn-ea"/>
                <a:ea typeface="+mn-ea"/>
              </a:rPr>
              <a:t>.conf /etc/nginx/sites-enabled/nginx</a:t>
            </a:r>
            <a:r>
              <a:rPr lang="ko-KR" altLang="en-US" sz="1000">
                <a:latin typeface="+mn-ea"/>
                <a:ea typeface="+mn-ea"/>
              </a:rPr>
              <a:t>의 설정파일 명</a:t>
            </a:r>
            <a:r>
              <a:rPr lang="en-US" altLang="ko-KR" sz="1000">
                <a:latin typeface="+mn-ea"/>
                <a:ea typeface="+mn-ea"/>
              </a:rPr>
              <a:t>.conf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D3E15C-E0AE-4271-803D-5C1F661B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996952"/>
            <a:ext cx="5112568" cy="32330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87BB69-DE0D-4246-B9BA-EB2F521955C1}"/>
              </a:ext>
            </a:extLst>
          </p:cNvPr>
          <p:cNvSpPr/>
          <p:nvPr/>
        </p:nvSpPr>
        <p:spPr>
          <a:xfrm>
            <a:off x="3419872" y="3688556"/>
            <a:ext cx="2592288" cy="38851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12C60-9626-4EBD-9C1D-747445FBA7E0}"/>
              </a:ext>
            </a:extLst>
          </p:cNvPr>
          <p:cNvSpPr txBox="1"/>
          <p:nvPr/>
        </p:nvSpPr>
        <p:spPr>
          <a:xfrm>
            <a:off x="4213363" y="3399682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accent1"/>
                </a:solidFill>
                <a:latin typeface="+mn-ea"/>
                <a:ea typeface="+mn-ea"/>
              </a:rPr>
              <a:t>80</a:t>
            </a:r>
            <a:r>
              <a:rPr lang="ko-KR" altLang="en-US" sz="1000">
                <a:solidFill>
                  <a:schemeClr val="accent1"/>
                </a:solidFill>
                <a:latin typeface="+mn-ea"/>
                <a:ea typeface="+mn-ea"/>
              </a:rPr>
              <a:t>번 포트로 들어온 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3863C-D401-42CA-A833-24AEDE694D85}"/>
              </a:ext>
            </a:extLst>
          </p:cNvPr>
          <p:cNvSpPr txBox="1"/>
          <p:nvPr/>
        </p:nvSpPr>
        <p:spPr>
          <a:xfrm>
            <a:off x="5959359" y="4016658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accent1"/>
                </a:solidFill>
                <a:latin typeface="+mn-ea"/>
                <a:ea typeface="+mn-ea"/>
              </a:rPr>
              <a:t>8080</a:t>
            </a:r>
            <a:r>
              <a:rPr lang="ko-KR" altLang="en-US" sz="1000">
                <a:solidFill>
                  <a:schemeClr val="accent1"/>
                </a:solidFill>
                <a:latin typeface="+mn-ea"/>
                <a:ea typeface="+mn-ea"/>
              </a:rPr>
              <a:t>번 포트로 </a:t>
            </a:r>
            <a:r>
              <a:rPr lang="en-US" altLang="ko-KR" sz="1000">
                <a:solidFill>
                  <a:schemeClr val="accent1"/>
                </a:solidFill>
                <a:latin typeface="+mn-ea"/>
                <a:ea typeface="+mn-ea"/>
              </a:rPr>
              <a:t>reverse proxy</a:t>
            </a:r>
            <a:r>
              <a:rPr lang="ko-KR" altLang="en-US" sz="1000">
                <a:solidFill>
                  <a:schemeClr val="accent1"/>
                </a:solidFill>
                <a:latin typeface="+mn-ea"/>
                <a:ea typeface="+mn-ea"/>
              </a:rPr>
              <a:t>의 형태로 넘겨줌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C1A988-B0E2-4D0F-B490-1EDDFB633478}"/>
              </a:ext>
            </a:extLst>
          </p:cNvPr>
          <p:cNvSpPr/>
          <p:nvPr/>
        </p:nvSpPr>
        <p:spPr>
          <a:xfrm>
            <a:off x="3635896" y="5008452"/>
            <a:ext cx="3240360" cy="38851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27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Nginx </a:t>
            </a:r>
            <a:r>
              <a:rPr lang="ko-KR" altLang="en-US"/>
              <a:t>로그파일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로그파일을 저장할 경로 지정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</a:t>
            </a:r>
            <a:r>
              <a:rPr lang="ko-KR" altLang="en-US"/>
              <a:t>설정 파일 수정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99FBBF-E00B-496C-9CA0-65DF099AD9F7}"/>
              </a:ext>
            </a:extLst>
          </p:cNvPr>
          <p:cNvSpPr/>
          <p:nvPr/>
        </p:nvSpPr>
        <p:spPr>
          <a:xfrm>
            <a:off x="1476040" y="1705744"/>
            <a:ext cx="6696744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</a:rPr>
              <a:t>$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mkdir /var/log/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프록시 서버의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log 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폴더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E28E5-9B8D-4C30-B9D5-1A9E6F73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8" b="61181"/>
          <a:stretch/>
        </p:blipFill>
        <p:spPr>
          <a:xfrm>
            <a:off x="2771800" y="2047328"/>
            <a:ext cx="5544616" cy="11157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960153-CAB0-4B95-B960-70D70B6911E6}"/>
              </a:ext>
            </a:extLst>
          </p:cNvPr>
          <p:cNvSpPr/>
          <p:nvPr/>
        </p:nvSpPr>
        <p:spPr>
          <a:xfrm>
            <a:off x="5580112" y="2472353"/>
            <a:ext cx="824181" cy="1538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7C65E-D89E-4F43-906A-5E36596F2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96"/>
          <a:stretch/>
        </p:blipFill>
        <p:spPr>
          <a:xfrm>
            <a:off x="3203848" y="3844307"/>
            <a:ext cx="5112568" cy="2896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E7E156-C922-4947-8E76-BF6AFC1F7B01}"/>
              </a:ext>
            </a:extLst>
          </p:cNvPr>
          <p:cNvSpPr/>
          <p:nvPr/>
        </p:nvSpPr>
        <p:spPr>
          <a:xfrm>
            <a:off x="3347864" y="4509120"/>
            <a:ext cx="273630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C1A96-1CE2-43D7-B002-80AB301857F2}"/>
              </a:ext>
            </a:extLst>
          </p:cNvPr>
          <p:cNvSpPr/>
          <p:nvPr/>
        </p:nvSpPr>
        <p:spPr>
          <a:xfrm>
            <a:off x="3635896" y="5812638"/>
            <a:ext cx="3240360" cy="38851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26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Apache2</a:t>
            </a:r>
            <a:r>
              <a:rPr lang="ko-KR" altLang="en-US"/>
              <a:t> 웹서버가아닌 유틸파일 활용</a:t>
            </a:r>
            <a:endParaRPr lang="en-US" altLang="ko-KR"/>
          </a:p>
          <a:p>
            <a:pPr lvl="1"/>
            <a:r>
              <a:rPr lang="ko-KR" altLang="en-US"/>
              <a:t>계정 </a:t>
            </a:r>
            <a:r>
              <a:rPr lang="en-US" altLang="ko-KR"/>
              <a:t>/ </a:t>
            </a:r>
            <a:r>
              <a:rPr lang="ko-KR" altLang="en-US"/>
              <a:t>비밀번호 설정을 위함</a:t>
            </a:r>
            <a:endParaRPr lang="en-US" altLang="ko-KR"/>
          </a:p>
          <a:p>
            <a:pPr lvl="1"/>
            <a:r>
              <a:rPr lang="en-US" altLang="ko-KR"/>
              <a:t>utils </a:t>
            </a:r>
            <a:r>
              <a:rPr lang="ko-KR" altLang="en-US"/>
              <a:t>파일 설치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사용자 만들기</a:t>
            </a:r>
            <a:endParaRPr lang="en-US" altLang="ko-KR"/>
          </a:p>
          <a:p>
            <a:pPr lvl="2"/>
            <a:r>
              <a:rPr lang="ko-KR" altLang="en-US"/>
              <a:t>해당 명령어 입력시</a:t>
            </a:r>
            <a:r>
              <a:rPr lang="en-US" altLang="ko-KR"/>
              <a:t>, </a:t>
            </a:r>
            <a:r>
              <a:rPr lang="ko-KR" altLang="en-US"/>
              <a:t>비밀번호 설정을 물어봄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사용자 추가 </a:t>
            </a:r>
            <a:r>
              <a:rPr lang="en-US" altLang="ko-KR"/>
              <a:t>or </a:t>
            </a:r>
            <a:r>
              <a:rPr lang="ko-KR" altLang="en-US"/>
              <a:t>제거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Nginx + Apache2 util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02B44-126A-45F1-A076-505B4624A8AA}"/>
              </a:ext>
            </a:extLst>
          </p:cNvPr>
          <p:cNvSpPr/>
          <p:nvPr/>
        </p:nvSpPr>
        <p:spPr>
          <a:xfrm>
            <a:off x="1332024" y="2425824"/>
            <a:ext cx="6984776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>
                <a:latin typeface="+mn-ea"/>
                <a:ea typeface="+mn-ea"/>
              </a:rPr>
              <a:t>sudo apt-get install apache2-utils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F17BD-E99A-473D-9805-5B73CAAD206B}"/>
              </a:ext>
            </a:extLst>
          </p:cNvPr>
          <p:cNvSpPr/>
          <p:nvPr/>
        </p:nvSpPr>
        <p:spPr>
          <a:xfrm>
            <a:off x="1332024" y="3758843"/>
            <a:ext cx="6984776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htpasswd -c /etc/</a:t>
            </a:r>
            <a:r>
              <a:rPr kumimoji="1" lang="en-US" altLang="ko-KR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nginx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/.htpasswd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latin typeface="+mn-ea"/>
                <a:ea typeface="+mn-ea"/>
              </a:rPr>
              <a:t>openhab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EDA610-F891-4836-B78B-E3EA12257B3E}"/>
              </a:ext>
            </a:extLst>
          </p:cNvPr>
          <p:cNvSpPr/>
          <p:nvPr/>
        </p:nvSpPr>
        <p:spPr>
          <a:xfrm>
            <a:off x="1332024" y="4537864"/>
            <a:ext cx="6984776" cy="553998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htpasswd </a:t>
            </a:r>
            <a:r>
              <a:rPr lang="en-US" altLang="ko-KR" sz="1000">
                <a:latin typeface="+mn-ea"/>
                <a:ea typeface="+mn-ea"/>
              </a:rPr>
              <a:t>-c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/etc/</a:t>
            </a:r>
            <a:r>
              <a:rPr kumimoji="1" lang="en-US" altLang="ko-KR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nginx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/.htpasswd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사용자 명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latin typeface="+mn-ea"/>
                <a:ea typeface="+mn-ea"/>
              </a:rPr>
              <a:t> 	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latin typeface="+mn-ea"/>
                <a:ea typeface="+mn-ea"/>
              </a:rPr>
              <a:t>// 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latin typeface="+mn-ea"/>
                <a:ea typeface="+mn-ea"/>
              </a:rPr>
              <a:t>주의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latin typeface="+mn-ea"/>
                <a:ea typeface="+mn-ea"/>
              </a:rPr>
              <a:t>! 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latin typeface="+mn-ea"/>
                <a:ea typeface="+mn-ea"/>
              </a:rPr>
              <a:t>이전에 작성된 사용자 모두 제거</a:t>
            </a:r>
            <a:endParaRPr kumimoji="1" lang="en-US" altLang="ko-KR" sz="1000" b="0" i="0" u="none" strike="noStrike" cap="none" normalizeH="0" baseline="0">
              <a:ln>
                <a:noFill/>
              </a:ln>
              <a:latin typeface="+mn-ea"/>
              <a:ea typeface="+mn-ea"/>
            </a:endParaRPr>
          </a:p>
          <a:p>
            <a:r>
              <a:rPr lang="en-US" altLang="ko-KR" sz="1000">
                <a:latin typeface="+mn-ea"/>
                <a:ea typeface="+mn-ea"/>
              </a:rPr>
              <a:t>sudo htpasswd /etc/</a:t>
            </a:r>
            <a:r>
              <a:rPr lang="en-US" altLang="ko-KR" sz="1000" u="sng">
                <a:latin typeface="+mn-ea"/>
                <a:ea typeface="+mn-ea"/>
              </a:rPr>
              <a:t>nginx</a:t>
            </a:r>
            <a:r>
              <a:rPr lang="en-US" altLang="ko-KR" sz="1000">
                <a:latin typeface="+mn-ea"/>
                <a:ea typeface="+mn-ea"/>
              </a:rPr>
              <a:t>/.htpasswd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사용자 명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en-US" altLang="ko-KR" sz="1000">
                <a:latin typeface="+mn-ea"/>
                <a:ea typeface="+mn-ea"/>
              </a:rPr>
              <a:t>// </a:t>
            </a:r>
            <a:r>
              <a:rPr lang="ko-KR" altLang="en-US" sz="1000">
                <a:latin typeface="+mn-ea"/>
                <a:ea typeface="+mn-ea"/>
              </a:rPr>
              <a:t>사용자 추가</a:t>
            </a:r>
            <a:r>
              <a:rPr lang="en-US" altLang="ko-KR" sz="1000">
                <a:latin typeface="+mn-ea"/>
                <a:ea typeface="+mn-ea"/>
              </a:rPr>
              <a:t> </a:t>
            </a:r>
          </a:p>
          <a:p>
            <a:r>
              <a:rPr lang="en-US" altLang="ko-KR" sz="1000">
                <a:latin typeface="+mn-ea"/>
                <a:ea typeface="+mn-ea"/>
              </a:rPr>
              <a:t>sudo htpasswd -D /etc/</a:t>
            </a:r>
            <a:r>
              <a:rPr lang="en-US" altLang="ko-KR" sz="1000" u="sng">
                <a:latin typeface="+mn-ea"/>
                <a:ea typeface="+mn-ea"/>
              </a:rPr>
              <a:t>nginx</a:t>
            </a:r>
            <a:r>
              <a:rPr lang="en-US" altLang="ko-KR" sz="1000">
                <a:latin typeface="+mn-ea"/>
                <a:ea typeface="+mn-ea"/>
              </a:rPr>
              <a:t>/.htpasswd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삭제할 사용자 명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  	</a:t>
            </a:r>
            <a:r>
              <a:rPr lang="en-US" altLang="ko-KR" sz="1000">
                <a:latin typeface="+mn-ea"/>
                <a:ea typeface="+mn-ea"/>
              </a:rPr>
              <a:t>//</a:t>
            </a:r>
            <a:r>
              <a:rPr lang="ko-KR" altLang="en-US" sz="1000">
                <a:latin typeface="+mn-ea"/>
                <a:ea typeface="+mn-ea"/>
              </a:rPr>
              <a:t> 기존 사용자 삭제</a:t>
            </a:r>
            <a:endParaRPr lang="en-US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1587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13347</TotalTime>
  <Words>524</Words>
  <Application>Microsoft Office PowerPoint</Application>
  <PresentationFormat>화면 슬라이드 쇼(4:3)</PresentationFormat>
  <Paragraphs>136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Nginx - OpenHab2</vt:lpstr>
      <vt:lpstr>Nginx</vt:lpstr>
      <vt:lpstr>Nginx vs Apache2</vt:lpstr>
      <vt:lpstr>Nginx vs Apache2</vt:lpstr>
      <vt:lpstr>Nginx 설치 및 실행</vt:lpstr>
      <vt:lpstr>Nginx 설치 및 실행</vt:lpstr>
      <vt:lpstr>Nginx 설정 파일 수정</vt:lpstr>
      <vt:lpstr>Nginx 설정 파일 수정</vt:lpstr>
      <vt:lpstr>Nginx + Apache2 util</vt:lpstr>
      <vt:lpstr>Nginx + Apache2 util</vt:lpstr>
      <vt:lpstr>결과</vt:lpstr>
      <vt:lpstr>결과</vt:lpstr>
      <vt:lpstr>예외상황</vt:lpstr>
      <vt:lpstr>예외상황</vt:lpstr>
      <vt:lpstr>출처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한범 이</cp:lastModifiedBy>
  <cp:revision>595</cp:revision>
  <cp:lastPrinted>2018-02-06T05:58:27Z</cp:lastPrinted>
  <dcterms:created xsi:type="dcterms:W3CDTF">2013-09-09T21:16:08Z</dcterms:created>
  <dcterms:modified xsi:type="dcterms:W3CDTF">2018-03-13T03:54:59Z</dcterms:modified>
</cp:coreProperties>
</file>