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464" r:id="rId3"/>
    <p:sldId id="473" r:id="rId4"/>
    <p:sldId id="465" r:id="rId5"/>
    <p:sldId id="466" r:id="rId6"/>
    <p:sldId id="467" r:id="rId7"/>
    <p:sldId id="468" r:id="rId8"/>
    <p:sldId id="476" r:id="rId9"/>
    <p:sldId id="477" r:id="rId10"/>
    <p:sldId id="471" r:id="rId11"/>
    <p:sldId id="470" r:id="rId12"/>
    <p:sldId id="474" r:id="rId13"/>
    <p:sldId id="475" r:id="rId14"/>
    <p:sldId id="478" r:id="rId15"/>
    <p:sldId id="472" r:id="rId16"/>
    <p:sldId id="480" r:id="rId17"/>
    <p:sldId id="479" r:id="rId18"/>
    <p:sldId id="481" r:id="rId19"/>
    <p:sldId id="482" r:id="rId20"/>
    <p:sldId id="393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0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5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18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1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8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5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7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1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0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3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2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3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r>
              <a:rPr lang="ko-KR" altLang="en-US"/>
              <a:t> 처리 </a:t>
            </a:r>
            <a:r>
              <a:rPr lang="en-US" altLang="ko-KR"/>
              <a:t>&amp; mqtt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18.04.03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권한 수정</a:t>
            </a:r>
            <a:endParaRPr lang="en-US" altLang="ko-KR"/>
          </a:p>
          <a:p>
            <a:pPr lvl="1"/>
            <a:r>
              <a:rPr lang="en-US" altLang="ko-KR"/>
              <a:t>#visudo</a:t>
            </a:r>
          </a:p>
          <a:p>
            <a:pPr lvl="1"/>
            <a:r>
              <a:rPr lang="en-US" altLang="ko-KR"/>
              <a:t>$sudo vim /etc/sudoers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쉘 파일을 실행 시 패스워드를 묻지 않도록 설정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쉘 파일 수정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863E1-ADE5-4048-A61B-32D403C92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55" b="23119"/>
          <a:stretch/>
        </p:blipFill>
        <p:spPr>
          <a:xfrm>
            <a:off x="1763688" y="2420888"/>
            <a:ext cx="6030977" cy="25922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8A04C9-1EA4-4584-9F82-23E680000CE7}"/>
              </a:ext>
            </a:extLst>
          </p:cNvPr>
          <p:cNvSpPr/>
          <p:nvPr/>
        </p:nvSpPr>
        <p:spPr>
          <a:xfrm>
            <a:off x="1619672" y="3675582"/>
            <a:ext cx="6336704" cy="4734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1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Rsync </a:t>
            </a:r>
            <a:r>
              <a:rPr lang="ko-KR" altLang="en-US"/>
              <a:t>중 </a:t>
            </a:r>
            <a:r>
              <a:rPr lang="en-US" altLang="ko-KR"/>
              <a:t>-e </a:t>
            </a:r>
            <a:r>
              <a:rPr lang="ko-KR" altLang="en-US"/>
              <a:t>옵션 추가</a:t>
            </a:r>
            <a:endParaRPr lang="en-US" altLang="ko-KR"/>
          </a:p>
          <a:p>
            <a:pPr lvl="1"/>
            <a:r>
              <a:rPr lang="en-US" altLang="ko-KR"/>
              <a:t>-e “ssh -i _________ /</a:t>
            </a:r>
            <a:r>
              <a:rPr lang="ko-KR" altLang="en-US"/>
              <a:t>공개키</a:t>
            </a:r>
            <a:r>
              <a:rPr lang="en-US" altLang="ko-KR"/>
              <a:t>”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rsh</a:t>
            </a:r>
            <a:r>
              <a:rPr lang="ko-KR" altLang="en-US"/>
              <a:t>대신 </a:t>
            </a:r>
            <a:r>
              <a:rPr lang="en-US" altLang="ko-KR"/>
              <a:t>ssh</a:t>
            </a:r>
            <a:r>
              <a:rPr lang="ko-KR" altLang="en-US"/>
              <a:t>를 사용하여 접근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즉</a:t>
            </a:r>
            <a:r>
              <a:rPr lang="en-US" altLang="ko-KR"/>
              <a:t>, ssh </a:t>
            </a:r>
            <a:r>
              <a:rPr lang="ko-KR" altLang="en-US"/>
              <a:t>공개키를 통하여 접근함으로 써 비밀번호를 따로 물어보지 않음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쉘 파일 수정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132E9-C011-47E3-90D5-524BF93F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0" y="2132856"/>
            <a:ext cx="8028384" cy="18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backup_openhab.sh </a:t>
            </a:r>
            <a:r>
              <a:rPr lang="ko-KR" altLang="en-US"/>
              <a:t>파일 실행</a:t>
            </a:r>
            <a:endParaRPr lang="en-US" altLang="ko-KR"/>
          </a:p>
          <a:p>
            <a:pPr lvl="1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현재 </a:t>
            </a:r>
            <a:r>
              <a:rPr lang="en-US" altLang="ko-KR"/>
              <a:t>openhab.log.1...</a:t>
            </a:r>
            <a:r>
              <a:rPr lang="ko-KR" altLang="en-US"/>
              <a:t>파일이 없어서 삭제</a:t>
            </a:r>
            <a:r>
              <a:rPr lang="en-US" altLang="ko-KR"/>
              <a:t>x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hadoop@220.69.209.22</a:t>
            </a:r>
            <a:r>
              <a:rPr lang="ko-KR" altLang="en-US"/>
              <a:t> 의 </a:t>
            </a:r>
            <a:r>
              <a:rPr lang="en-US" altLang="ko-KR"/>
              <a:t>backup/openhab_log </a:t>
            </a:r>
            <a:r>
              <a:rPr lang="ko-KR" altLang="en-US"/>
              <a:t>폴더에 압축파일 저장 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64E48-FA7E-4511-9A75-3CC7EBF7B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65" b="40204"/>
          <a:stretch/>
        </p:blipFill>
        <p:spPr>
          <a:xfrm>
            <a:off x="1331640" y="2060848"/>
            <a:ext cx="6552728" cy="2016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23DFB2-E5D5-4231-8E62-C7D26DD9B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1331640" y="5058866"/>
            <a:ext cx="6296025" cy="15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Openhab.log </a:t>
            </a:r>
            <a:r>
              <a:rPr lang="ko-KR" altLang="en-US"/>
              <a:t>파일</a:t>
            </a:r>
            <a:endParaRPr lang="en-US" altLang="ko-KR"/>
          </a:p>
          <a:p>
            <a:pPr lvl="1"/>
            <a:r>
              <a:rPr lang="ko-KR" altLang="en-US"/>
              <a:t>이 파일에 로그가 기록되는데</a:t>
            </a:r>
            <a:r>
              <a:rPr lang="en-US" altLang="ko-KR"/>
              <a:t>, </a:t>
            </a:r>
            <a:r>
              <a:rPr lang="ko-KR" altLang="en-US"/>
              <a:t>삭제하고 다시만들게 될 경우</a:t>
            </a:r>
            <a:r>
              <a:rPr lang="en-US" altLang="ko-KR"/>
              <a:t>, openhab</a:t>
            </a:r>
            <a:r>
              <a:rPr lang="ko-KR" altLang="en-US"/>
              <a:t>를 재부팅 하지 않는 이상 이 파일에 로그가 기록되지 않는다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로그파일의 일부를 삭제하지 않고 가져옴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따라서 일자별로 로그파일을 백업해 오지만</a:t>
            </a:r>
            <a:r>
              <a:rPr lang="en-US" altLang="ko-KR"/>
              <a:t>, </a:t>
            </a:r>
            <a:r>
              <a:rPr lang="ko-KR" altLang="en-US"/>
              <a:t>로그가 겹치는 파일이 생기게 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효율 ▼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문제점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7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echo “ ”&gt; ________.log </a:t>
            </a:r>
          </a:p>
          <a:p>
            <a:pPr lvl="1"/>
            <a:r>
              <a:rPr lang="ko-KR" altLang="en-US"/>
              <a:t>쉘 스크립트에 해당 명령어를 사용</a:t>
            </a:r>
            <a:r>
              <a:rPr lang="en-US" altLang="ko-KR"/>
              <a:t>. </a:t>
            </a:r>
            <a:r>
              <a:rPr lang="ko-KR" altLang="en-US"/>
              <a:t>빈 내용을 로그파일에 </a:t>
            </a:r>
            <a:r>
              <a:rPr lang="en-US" altLang="ko-KR"/>
              <a:t>write</a:t>
            </a:r>
          </a:p>
          <a:p>
            <a:pPr lvl="1"/>
            <a:r>
              <a:rPr lang="ko-KR" altLang="en-US"/>
              <a:t>로그파일을 삭제하지 않고 내용만 비우는 방법 사용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내용만 비웠을 경우 따로 프로그램을 재부팅 시켜줄 필요성 </a:t>
            </a:r>
            <a:r>
              <a:rPr lang="en-US" altLang="ko-KR"/>
              <a:t>X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47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는 </a:t>
            </a:r>
            <a:r>
              <a:rPr lang="en-US" altLang="ko-KR"/>
              <a:t>mqtt</a:t>
            </a:r>
            <a:r>
              <a:rPr lang="ko-KR" altLang="en-US"/>
              <a:t>를 통하여 각 아이템이 각 센서로부터 센서값을 받아와야 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receive_lux</a:t>
            </a:r>
            <a:r>
              <a:rPr lang="ko-KR" altLang="en-US"/>
              <a:t> 아이템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mqtt item : inbound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0B88B3-C9E0-465D-B9AD-C11D34DC6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04"/>
          <a:stretch/>
        </p:blipFill>
        <p:spPr>
          <a:xfrm>
            <a:off x="1297341" y="2548181"/>
            <a:ext cx="6296025" cy="1127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7E8642-C604-4E4D-ADB1-C817DCD7E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74" y="4039063"/>
            <a:ext cx="6996475" cy="22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mqtt</a:t>
            </a:r>
            <a:r>
              <a:rPr lang="ko-KR" altLang="en-US"/>
              <a:t>를 통하여 센서값을 받아올 수 있음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mqtt item : inbound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43BD4-67F4-403B-8014-8BC201B2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39" y="2132856"/>
            <a:ext cx="7639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en-US" altLang="ko-KR"/>
              <a:t>mqtt</a:t>
            </a:r>
            <a:r>
              <a:rPr lang="ko-KR" altLang="en-US"/>
              <a:t>의 경우 </a:t>
            </a:r>
            <a:r>
              <a:rPr lang="en-US" altLang="ko-KR"/>
              <a:t>transformation (</a:t>
            </a:r>
            <a:r>
              <a:rPr lang="ko-KR" altLang="en-US"/>
              <a:t>값 변환</a:t>
            </a:r>
            <a:r>
              <a:rPr lang="en-US" altLang="ko-KR"/>
              <a:t>) </a:t>
            </a:r>
            <a:r>
              <a:rPr lang="ko-KR" altLang="en-US"/>
              <a:t>옵션에 자바 스크립트 파일을 사용 가능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transform/sc_innerroom.js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items/mqtttest.items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2"/>
            <a:r>
              <a:rPr lang="ko-KR" altLang="en-US" sz="1600"/>
              <a:t>위의 예시의 경우</a:t>
            </a:r>
            <a:r>
              <a:rPr lang="en-US" altLang="ko-KR" sz="1600"/>
              <a:t>, 16</a:t>
            </a:r>
            <a:r>
              <a:rPr lang="ko-KR" altLang="en-US" sz="1600"/>
              <a:t>진법 형태로 오는 데이터를 아스키코드로 변환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600"/>
              <a:t>따라서</a:t>
            </a:r>
            <a:r>
              <a:rPr lang="en-US" altLang="ko-KR" sz="1600"/>
              <a:t>, </a:t>
            </a:r>
            <a:r>
              <a:rPr lang="ko-KR" altLang="en-US" sz="1600"/>
              <a:t>변환된 값으로 실제 원하는 센서값으로 변환시킬 수 있음</a:t>
            </a:r>
            <a:r>
              <a:rPr lang="en-US" altLang="ko-KR" sz="16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mqtt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transform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28909-71BA-457F-B26C-BD6E1B72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1" y="2492896"/>
            <a:ext cx="6296025" cy="169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5D5519-98F2-430C-99E3-5665FB0A6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281"/>
          <a:stretch/>
        </p:blipFill>
        <p:spPr>
          <a:xfrm>
            <a:off x="1902730" y="4797152"/>
            <a:ext cx="629602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실행화면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자바스크립트를 통해 들어오는 데이터를 여러방식으로 파싱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따라서</a:t>
            </a:r>
            <a:r>
              <a:rPr lang="en-US" altLang="ko-KR"/>
              <a:t>, openhab</a:t>
            </a:r>
            <a:r>
              <a:rPr lang="ko-KR" altLang="en-US"/>
              <a:t>를 통해 센서데이터를 변환 시킬 수 있음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mqtt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transform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39C05-FD5C-45AF-932E-FEC37E6D6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00"/>
          <a:stretch/>
        </p:blipFill>
        <p:spPr>
          <a:xfrm>
            <a:off x="1706414" y="1700808"/>
            <a:ext cx="6438900" cy="2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mqtt</a:t>
            </a:r>
            <a:r>
              <a:rPr lang="ko-KR" altLang="en-US"/>
              <a:t> </a:t>
            </a:r>
            <a:r>
              <a:rPr lang="en-US" altLang="ko-KR"/>
              <a:t>: topic</a:t>
            </a:r>
            <a:r>
              <a:rPr lang="ko-KR" altLang="en-US"/>
              <a:t>에 따라 아이템을 구분하고</a:t>
            </a:r>
            <a:r>
              <a:rPr lang="en-US" altLang="ko-KR"/>
              <a:t>, </a:t>
            </a:r>
            <a:r>
              <a:rPr lang="ko-KR" altLang="en-US"/>
              <a:t>실제 센서데이터를 받아 정상적인 센서데이터 값으로 변환이 되는지 테스트 해보아야 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센서 제어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더 나아가 그래프상으로도 센서데이터값을 화면에 출력할 수 있는지 조사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시도 해야 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Openhab.log</a:t>
            </a:r>
          </a:p>
          <a:p>
            <a:pPr marL="457200" lvl="1" indent="0">
              <a:buNone/>
            </a:pPr>
            <a:r>
              <a:rPr lang="ko-KR" altLang="en-US"/>
              <a:t>   </a:t>
            </a:r>
            <a:r>
              <a:rPr lang="ko-KR" altLang="en-US">
                <a:highlight>
                  <a:srgbClr val="FFFF00"/>
                </a:highlight>
              </a:rPr>
              <a:t>경로 </a:t>
            </a:r>
            <a:r>
              <a:rPr lang="en-US" altLang="ko-KR">
                <a:highlight>
                  <a:srgbClr val="FFFF00"/>
                </a:highlight>
              </a:rPr>
              <a:t>: /var/log/openhab2</a:t>
            </a:r>
          </a:p>
          <a:p>
            <a:pPr lvl="1"/>
            <a:r>
              <a:rPr lang="en-US" altLang="ko-KR"/>
              <a:t>openhab </a:t>
            </a:r>
            <a:r>
              <a:rPr lang="ko-KR" altLang="en-US"/>
              <a:t>상에서 </a:t>
            </a:r>
            <a:r>
              <a:rPr lang="en-US" altLang="ko-KR"/>
              <a:t>sitemap, items </a:t>
            </a:r>
            <a:r>
              <a:rPr lang="ko-KR" altLang="en-US"/>
              <a:t>파일 외 설정파일들이 바뀌거나</a:t>
            </a:r>
            <a:r>
              <a:rPr lang="en-US" altLang="ko-KR"/>
              <a:t>, </a:t>
            </a:r>
            <a:r>
              <a:rPr lang="ko-KR" altLang="en-US"/>
              <a:t>각 서비스가 재부팅 </a:t>
            </a:r>
            <a:r>
              <a:rPr lang="en-US" altLang="ko-KR"/>
              <a:t>/ </a:t>
            </a:r>
            <a:r>
              <a:rPr lang="ko-KR" altLang="en-US"/>
              <a:t>시작되거나 등</a:t>
            </a:r>
            <a:r>
              <a:rPr lang="en-US" altLang="ko-KR"/>
              <a:t>..</a:t>
            </a:r>
          </a:p>
          <a:p>
            <a:pPr lvl="1"/>
            <a:endParaRPr lang="en-US" altLang="ko-KR"/>
          </a:p>
          <a:p>
            <a:r>
              <a:rPr lang="en-US" altLang="ko-KR"/>
              <a:t>events.log</a:t>
            </a:r>
          </a:p>
          <a:p>
            <a:pPr lvl="1"/>
            <a:r>
              <a:rPr lang="en-US" altLang="ko-KR"/>
              <a:t>ui </a:t>
            </a:r>
            <a:r>
              <a:rPr lang="ko-KR" altLang="en-US"/>
              <a:t>및 </a:t>
            </a:r>
            <a:r>
              <a:rPr lang="en-US" altLang="ko-KR"/>
              <a:t>add-on </a:t>
            </a:r>
            <a:r>
              <a:rPr lang="ko-KR" altLang="en-US"/>
              <a:t>설치 및 아이템의 조작이 발생했을 때 그 내용들이 기록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Odroid </a:t>
            </a:r>
            <a:r>
              <a:rPr lang="ko-KR" altLang="en-US"/>
              <a:t>내 </a:t>
            </a:r>
            <a:r>
              <a:rPr lang="en-US" altLang="ko-KR"/>
              <a:t>log </a:t>
            </a:r>
            <a:r>
              <a:rPr lang="ko-KR" altLang="en-US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Proxy Server</a:t>
            </a:r>
            <a:r>
              <a:rPr lang="ko-KR" altLang="en-US"/>
              <a:t>에 대한 </a:t>
            </a:r>
            <a:r>
              <a:rPr lang="en-US" altLang="ko-KR"/>
              <a:t>log</a:t>
            </a:r>
          </a:p>
          <a:p>
            <a:pPr marL="457200" lvl="1" indent="0">
              <a:buNone/>
            </a:pPr>
            <a:r>
              <a:rPr lang="ko-KR" altLang="en-US"/>
              <a:t>   </a:t>
            </a:r>
            <a:r>
              <a:rPr lang="ko-KR" altLang="en-US">
                <a:highlight>
                  <a:srgbClr val="FFFF00"/>
                </a:highlight>
              </a:rPr>
              <a:t>경로 </a:t>
            </a:r>
            <a:r>
              <a:rPr lang="en-US" altLang="ko-KR">
                <a:highlight>
                  <a:srgbClr val="FFFF00"/>
                </a:highlight>
              </a:rPr>
              <a:t>: /var/log/proxy_OH</a:t>
            </a:r>
          </a:p>
          <a:p>
            <a:pPr lvl="1"/>
            <a:r>
              <a:rPr lang="en-US" altLang="ko-KR"/>
              <a:t>Combined </a:t>
            </a:r>
            <a:r>
              <a:rPr lang="ko-KR" altLang="en-US"/>
              <a:t>형식의 로그파일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access.log : </a:t>
            </a:r>
            <a:r>
              <a:rPr lang="ko-KR" altLang="en-US"/>
              <a:t>접속에 대한 로그들</a:t>
            </a:r>
            <a:endParaRPr lang="en-US" altLang="ko-KR"/>
          </a:p>
          <a:p>
            <a:pPr lvl="1"/>
            <a:r>
              <a:rPr lang="en-US" altLang="ko-KR"/>
              <a:t>error.log : </a:t>
            </a:r>
            <a:r>
              <a:rPr lang="ko-KR" altLang="en-US"/>
              <a:t>에러 발생시 작성되는 로그들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openhab </a:t>
            </a:r>
            <a:r>
              <a:rPr lang="ko-KR" altLang="en-US"/>
              <a:t>자체의 로그와 </a:t>
            </a:r>
            <a:r>
              <a:rPr lang="en-US" altLang="ko-KR"/>
              <a:t>proxy</a:t>
            </a:r>
            <a:r>
              <a:rPr lang="ko-KR" altLang="en-US"/>
              <a:t>에 대한 로그를 외부에 저장하고 삭제하여야 함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Odroid </a:t>
            </a:r>
            <a:r>
              <a:rPr lang="ko-KR" altLang="en-US"/>
              <a:t>내 </a:t>
            </a:r>
            <a:r>
              <a:rPr lang="en-US" altLang="ko-KR"/>
              <a:t>log </a:t>
            </a:r>
            <a:r>
              <a:rPr lang="ko-KR" altLang="en-US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7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매일 </a:t>
            </a:r>
            <a:r>
              <a:rPr lang="en-US" altLang="ko-KR"/>
              <a:t>06:00 </a:t>
            </a:r>
            <a:r>
              <a:rPr lang="ko-KR" altLang="en-US"/>
              <a:t>마다 로그파일 백업 및 삭제</a:t>
            </a:r>
            <a:endParaRPr lang="en-US" altLang="ko-KR"/>
          </a:p>
          <a:p>
            <a:pPr lvl="1"/>
            <a:r>
              <a:rPr lang="ko-KR" altLang="en-US"/>
              <a:t>설정을 위해 관리자 권한으로 접속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$sudo crontab -e</a:t>
            </a:r>
          </a:p>
          <a:p>
            <a:pPr lvl="2"/>
            <a:r>
              <a:rPr lang="ko-KR" altLang="en-US"/>
              <a:t>로그파일 복사 및 삭제를 위해 하나의 쉘 스크립트 파일을 만들어 주었음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Crontab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1B1E8-51A5-41EA-B5F2-37EAFFA45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62" r="40103"/>
          <a:stretch/>
        </p:blipFill>
        <p:spPr>
          <a:xfrm>
            <a:off x="2081548" y="3624936"/>
            <a:ext cx="5688632" cy="29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원격에 있는 파일</a:t>
            </a:r>
            <a:r>
              <a:rPr lang="en-US" altLang="ko-KR"/>
              <a:t>, </a:t>
            </a:r>
            <a:r>
              <a:rPr lang="ko-KR" altLang="en-US"/>
              <a:t>디렉토리를 복사 및 동기화를 위한 툴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-a : archive : </a:t>
            </a:r>
            <a:r>
              <a:rPr lang="ko-KR" altLang="en-US"/>
              <a:t>권한 </a:t>
            </a:r>
            <a:r>
              <a:rPr lang="en-US" altLang="ko-KR"/>
              <a:t>/ </a:t>
            </a:r>
            <a:r>
              <a:rPr lang="ko-KR" altLang="en-US"/>
              <a:t>소유자 </a:t>
            </a:r>
            <a:r>
              <a:rPr lang="en-US" altLang="ko-KR"/>
              <a:t>/ </a:t>
            </a:r>
            <a:r>
              <a:rPr lang="ko-KR" altLang="en-US"/>
              <a:t>위치 전부 가져옴</a:t>
            </a:r>
            <a:endParaRPr lang="en-US" altLang="ko-KR"/>
          </a:p>
          <a:p>
            <a:pPr lvl="1"/>
            <a:r>
              <a:rPr lang="en-US" altLang="ko-KR"/>
              <a:t>-v : verbose : </a:t>
            </a:r>
            <a:r>
              <a:rPr lang="ko-KR" altLang="en-US"/>
              <a:t>상세출력</a:t>
            </a:r>
            <a:endParaRPr lang="en-US" altLang="ko-KR"/>
          </a:p>
          <a:p>
            <a:pPr lvl="1"/>
            <a:r>
              <a:rPr lang="en-US" altLang="ko-KR"/>
              <a:t>-z : </a:t>
            </a:r>
            <a:r>
              <a:rPr lang="ko-KR" altLang="en-US"/>
              <a:t>전송시에 압축하여 전송</a:t>
            </a:r>
            <a:r>
              <a:rPr lang="en-US" altLang="ko-KR"/>
              <a:t>. </a:t>
            </a:r>
            <a:r>
              <a:rPr lang="ko-KR" altLang="en-US"/>
              <a:t>이 후 전송받은 곳에서 압축을 해제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--size-only : </a:t>
            </a:r>
            <a:r>
              <a:rPr lang="ko-KR" altLang="en-US"/>
              <a:t>해당 위치 크기가 변경될 시 전송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Rsync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1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backup_openhab.sh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openhab2</a:t>
            </a:r>
            <a:r>
              <a:rPr lang="ko-KR" altLang="en-US"/>
              <a:t>의 로그파일을 </a:t>
            </a:r>
            <a:r>
              <a:rPr lang="en-US" altLang="ko-KR"/>
              <a:t>tar.gz</a:t>
            </a:r>
            <a:r>
              <a:rPr lang="ko-KR" altLang="en-US"/>
              <a:t> 로 압축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테스트 클러스터 </a:t>
            </a:r>
            <a:r>
              <a:rPr lang="en-US" altLang="ko-KR"/>
              <a:t>(220.69.209.22 - rack4)</a:t>
            </a:r>
            <a:r>
              <a:rPr lang="ko-KR" altLang="en-US"/>
              <a:t>에 압축한 로그파일 전송</a:t>
            </a:r>
            <a:endParaRPr lang="en-US" altLang="ko-KR"/>
          </a:p>
          <a:p>
            <a:pPr lvl="1"/>
            <a:r>
              <a:rPr lang="en-US" altLang="ko-KR"/>
              <a:t>odroid</a:t>
            </a:r>
            <a:r>
              <a:rPr lang="ko-KR" altLang="en-US"/>
              <a:t> 내 압축한 </a:t>
            </a:r>
            <a:r>
              <a:rPr lang="en-US" altLang="ko-KR"/>
              <a:t>tar.gz </a:t>
            </a:r>
            <a:r>
              <a:rPr lang="ko-KR" altLang="en-US"/>
              <a:t>형식 파일과 일부 로그파일 삭제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보안을 위해 소유자를 </a:t>
            </a:r>
            <a:r>
              <a:rPr lang="en-US" altLang="ko-KR"/>
              <a:t>root</a:t>
            </a:r>
            <a:r>
              <a:rPr lang="ko-KR" altLang="en-US"/>
              <a:t>로 설정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Crontab</a:t>
            </a:r>
            <a:r>
              <a:rPr lang="ko-KR" altLang="en-US"/>
              <a:t>가 실행할 쉘 파일 작성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BF840-7E1D-4B49-B1A4-1C183449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0" y="1628800"/>
            <a:ext cx="8028384" cy="18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backup_openhab.sh</a:t>
            </a:r>
            <a:r>
              <a:rPr lang="ko-KR" altLang="en-US"/>
              <a:t> 중</a:t>
            </a:r>
            <a:r>
              <a:rPr lang="en-US" altLang="ko-KR"/>
              <a:t>..</a:t>
            </a:r>
          </a:p>
          <a:p>
            <a:pPr lvl="1"/>
            <a:r>
              <a:rPr lang="en-US" altLang="ko-KR"/>
              <a:t>rsync</a:t>
            </a:r>
            <a:r>
              <a:rPr lang="ko-KR" altLang="en-US"/>
              <a:t>가 테스트 클러스터의 </a:t>
            </a:r>
            <a:r>
              <a:rPr lang="en-US" altLang="ko-KR"/>
              <a:t>openhab_log</a:t>
            </a:r>
            <a:r>
              <a:rPr lang="ko-KR" altLang="en-US"/>
              <a:t>라는 폴더로 데이터를 전송할 때</a:t>
            </a:r>
            <a:r>
              <a:rPr lang="en-US" altLang="ko-KR"/>
              <a:t>, </a:t>
            </a:r>
            <a:r>
              <a:rPr lang="ko-KR" altLang="en-US"/>
              <a:t>테스트 클러스터의 </a:t>
            </a:r>
            <a:r>
              <a:rPr lang="en-US" altLang="ko-KR"/>
              <a:t>Hadoop </a:t>
            </a:r>
            <a:r>
              <a:rPr lang="ko-KR" altLang="en-US"/>
              <a:t>계정의 암호를 물어봄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crontab</a:t>
            </a:r>
            <a:r>
              <a:rPr lang="ko-KR" altLang="en-US"/>
              <a:t>으로 실행하는데 제한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 시 권한 문제</a:t>
            </a:r>
            <a:endParaRPr lang="ko-KR" altLang="en-US" dirty="0"/>
          </a:p>
        </p:txBody>
      </p:sp>
      <p:pic>
        <p:nvPicPr>
          <p:cNvPr id="4" name="그래픽 3" descr="우표">
            <a:extLst>
              <a:ext uri="{FF2B5EF4-FFF2-40B4-BE49-F238E27FC236}">
                <a16:creationId xmlns:a16="http://schemas.microsoft.com/office/drawing/2014/main" id="{B39FE529-BBA0-4DDC-846B-3856D4C1D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0311" y="3663817"/>
            <a:ext cx="914400" cy="914400"/>
          </a:xfrm>
          <a:prstGeom prst="rect">
            <a:avLst/>
          </a:prstGeom>
        </p:spPr>
      </p:pic>
      <p:pic>
        <p:nvPicPr>
          <p:cNvPr id="6" name="그래픽 5" descr="다운로드">
            <a:extLst>
              <a:ext uri="{FF2B5EF4-FFF2-40B4-BE49-F238E27FC236}">
                <a16:creationId xmlns:a16="http://schemas.microsoft.com/office/drawing/2014/main" id="{0695D9A2-6568-4BA4-BD5C-D8CDF948B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2869" y="4121017"/>
            <a:ext cx="728370" cy="72837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133675-748B-41A2-BDAD-8B90AAE77AA4}"/>
              </a:ext>
            </a:extLst>
          </p:cNvPr>
          <p:cNvGrpSpPr/>
          <p:nvPr/>
        </p:nvGrpSpPr>
        <p:grpSpPr>
          <a:xfrm>
            <a:off x="5991185" y="3520647"/>
            <a:ext cx="2026378" cy="1224136"/>
            <a:chOff x="5055707" y="3573016"/>
            <a:chExt cx="2026378" cy="1224136"/>
          </a:xfrm>
        </p:grpSpPr>
        <p:pic>
          <p:nvPicPr>
            <p:cNvPr id="8" name="그래픽 7" descr="컴퓨터">
              <a:extLst>
                <a:ext uri="{FF2B5EF4-FFF2-40B4-BE49-F238E27FC236}">
                  <a16:creationId xmlns:a16="http://schemas.microsoft.com/office/drawing/2014/main" id="{F9812103-294F-4832-AC82-11355D6F8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55707" y="3573016"/>
              <a:ext cx="1224136" cy="1224136"/>
            </a:xfrm>
            <a:prstGeom prst="rect">
              <a:avLst/>
            </a:prstGeom>
          </p:spPr>
        </p:pic>
        <p:pic>
          <p:nvPicPr>
            <p:cNvPr id="10" name="그래픽 9" descr="컴퓨터">
              <a:extLst>
                <a:ext uri="{FF2B5EF4-FFF2-40B4-BE49-F238E27FC236}">
                  <a16:creationId xmlns:a16="http://schemas.microsoft.com/office/drawing/2014/main" id="{EA22CD11-166F-47C7-AD66-791D79D0B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7232"/>
            <a:stretch/>
          </p:blipFill>
          <p:spPr>
            <a:xfrm>
              <a:off x="6279843" y="3573016"/>
              <a:ext cx="401121" cy="1224136"/>
            </a:xfrm>
            <a:prstGeom prst="rect">
              <a:avLst/>
            </a:prstGeom>
          </p:spPr>
        </p:pic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C912EF67-7F22-4CEC-BDFF-BC950D8EA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7232"/>
            <a:stretch/>
          </p:blipFill>
          <p:spPr>
            <a:xfrm>
              <a:off x="6680964" y="3573016"/>
              <a:ext cx="401121" cy="1224136"/>
            </a:xfrm>
            <a:prstGeom prst="rect">
              <a:avLst/>
            </a:prstGeom>
          </p:spPr>
        </p:pic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29B3F3-A7B6-4C89-BCE6-74C7F0F35726}"/>
              </a:ext>
            </a:extLst>
          </p:cNvPr>
          <p:cNvCxnSpPr/>
          <p:nvPr/>
        </p:nvCxnSpPr>
        <p:spPr>
          <a:xfrm>
            <a:off x="3607115" y="4132715"/>
            <a:ext cx="1756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tailEnd type="triangle"/>
          </a:ln>
          <a:effectLst/>
        </p:spPr>
      </p:cxn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CD5A08FA-0BA9-44E3-B0D3-18D584D3D7A9}"/>
              </a:ext>
            </a:extLst>
          </p:cNvPr>
          <p:cNvSpPr/>
          <p:nvPr/>
        </p:nvSpPr>
        <p:spPr>
          <a:xfrm>
            <a:off x="3607115" y="5301208"/>
            <a:ext cx="1785754" cy="555159"/>
          </a:xfrm>
          <a:prstGeom prst="borderCallout1">
            <a:avLst>
              <a:gd name="adj1" fmla="val -388"/>
              <a:gd name="adj2" fmla="val 44309"/>
              <a:gd name="adj3" fmla="val -214200"/>
              <a:gd name="adj4" fmla="val 5114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>
                <a:latin typeface="+mn-ea"/>
                <a:ea typeface="+mn-ea"/>
              </a:rPr>
              <a:t>hadoop@220.69.209.22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>
                <a:latin typeface="+mn-ea"/>
                <a:ea typeface="+mn-ea"/>
              </a:rPr>
              <a:t>비밀번호 </a:t>
            </a:r>
            <a:r>
              <a:rPr lang="en-US" altLang="ko-KR" sz="1000">
                <a:latin typeface="+mn-ea"/>
                <a:ea typeface="+mn-ea"/>
              </a:rPr>
              <a:t>: @@@@@@@@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3791-4DA8-48C4-8930-F2E48AF567DE}"/>
              </a:ext>
            </a:extLst>
          </p:cNvPr>
          <p:cNvSpPr txBox="1"/>
          <p:nvPr/>
        </p:nvSpPr>
        <p:spPr>
          <a:xfrm>
            <a:off x="3923928" y="580526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1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11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홈 디렉토리의 </a:t>
            </a:r>
            <a:r>
              <a:rPr lang="en-US" altLang="ko-KR"/>
              <a:t>.ssh</a:t>
            </a:r>
            <a:r>
              <a:rPr lang="ko-KR" altLang="en-US"/>
              <a:t> 폴더 </a:t>
            </a:r>
            <a:endParaRPr lang="en-US" altLang="ko-KR"/>
          </a:p>
          <a:p>
            <a:pPr lvl="1"/>
            <a:r>
              <a:rPr lang="en-US" altLang="ko-KR">
                <a:highlight>
                  <a:srgbClr val="FFFF00"/>
                </a:highlight>
              </a:rPr>
              <a:t>$ ssh-keygen -t rsa</a:t>
            </a:r>
            <a:r>
              <a:rPr lang="en-US" altLang="ko-KR"/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기본설정으로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altLang="ko-KR"/>
              <a:t>.ssh/id_rsa.pub</a:t>
            </a:r>
          </a:p>
          <a:p>
            <a:pPr lvl="2"/>
            <a:r>
              <a:rPr lang="ko-KR" altLang="en-US"/>
              <a:t>공개키 파일</a:t>
            </a:r>
            <a:r>
              <a:rPr lang="en-US" altLang="ko-KR"/>
              <a:t>. SSH serve</a:t>
            </a:r>
            <a:r>
              <a:rPr lang="ko-KR" altLang="en-US"/>
              <a:t>의 </a:t>
            </a:r>
            <a:r>
              <a:rPr lang="en-US" altLang="ko-KR"/>
              <a:t>authorized_keys </a:t>
            </a:r>
            <a:r>
              <a:rPr lang="ko-KR" altLang="en-US"/>
              <a:t>파일과 같게 되면</a:t>
            </a:r>
            <a:r>
              <a:rPr lang="en-US" altLang="ko-KR"/>
              <a:t>, ssh</a:t>
            </a:r>
            <a:r>
              <a:rPr lang="ko-KR" altLang="en-US"/>
              <a:t>로 접속시 </a:t>
            </a:r>
            <a:r>
              <a:rPr lang="en-US" altLang="ko-KR"/>
              <a:t>id_rsa </a:t>
            </a:r>
            <a:r>
              <a:rPr lang="ko-KR" altLang="en-US"/>
              <a:t>파일과 </a:t>
            </a:r>
            <a:r>
              <a:rPr lang="en-US" altLang="ko-KR"/>
              <a:t>authorized_keys </a:t>
            </a:r>
            <a:r>
              <a:rPr lang="ko-KR" altLang="en-US"/>
              <a:t>파일과 비교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이렇게 공개키를 등록하게 되면 암호없이 접속가능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SSH </a:t>
            </a:r>
            <a:r>
              <a:rPr lang="ko-KR" altLang="en-US"/>
              <a:t>공개키 등록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2316A1-B627-4146-87D4-33E3F3D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51" y="3840979"/>
            <a:ext cx="55340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client</a:t>
            </a:r>
            <a:r>
              <a:rPr lang="ko-KR" altLang="en-US"/>
              <a:t>의 공개키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server</a:t>
            </a:r>
            <a:r>
              <a:rPr lang="ko-KR" altLang="en-US"/>
              <a:t>에 공개키를 등록한 내용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SSH </a:t>
            </a:r>
            <a:r>
              <a:rPr lang="ko-KR" altLang="en-US"/>
              <a:t>공개키 등록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59C38-7B8F-4C8D-AB33-C2ACE4A8C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07"/>
          <a:stretch/>
        </p:blipFill>
        <p:spPr>
          <a:xfrm>
            <a:off x="1403648" y="1628800"/>
            <a:ext cx="5610225" cy="1847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8FF76-1C33-4740-81A9-5A94445D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9" y="4167944"/>
            <a:ext cx="5760639" cy="25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51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13923</TotalTime>
  <Words>690</Words>
  <Application>Microsoft Office PowerPoint</Application>
  <PresentationFormat>화면 슬라이드 쇼(4:3)</PresentationFormat>
  <Paragraphs>163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log 처리 &amp; mqtt transform</vt:lpstr>
      <vt:lpstr>Odroid 내 log 처리</vt:lpstr>
      <vt:lpstr>Odroid 내 log 처리</vt:lpstr>
      <vt:lpstr>Crontab</vt:lpstr>
      <vt:lpstr>Rsync</vt:lpstr>
      <vt:lpstr>Crontab가 실행할 쉘 파일 작성</vt:lpstr>
      <vt:lpstr>실행 시 권한 문제</vt:lpstr>
      <vt:lpstr>SSH 공개키 등록</vt:lpstr>
      <vt:lpstr>SSH 공개키 등록</vt:lpstr>
      <vt:lpstr>쉘 파일 수정</vt:lpstr>
      <vt:lpstr>쉘 파일 수정</vt:lpstr>
      <vt:lpstr>실행</vt:lpstr>
      <vt:lpstr>문제점</vt:lpstr>
      <vt:lpstr>해결방안</vt:lpstr>
      <vt:lpstr>mqtt item : inbound</vt:lpstr>
      <vt:lpstr>mqtt item : inbound</vt:lpstr>
      <vt:lpstr>mqtt - transform</vt:lpstr>
      <vt:lpstr>mqtt - transform</vt:lpstr>
      <vt:lpstr>시도 해야 되는 부분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682</cp:revision>
  <cp:lastPrinted>2018-02-06T05:58:27Z</cp:lastPrinted>
  <dcterms:created xsi:type="dcterms:W3CDTF">2013-09-09T21:16:08Z</dcterms:created>
  <dcterms:modified xsi:type="dcterms:W3CDTF">2018-04-03T08:30:26Z</dcterms:modified>
</cp:coreProperties>
</file>