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73" r:id="rId3"/>
    <p:sldId id="476" r:id="rId4"/>
    <p:sldId id="484" r:id="rId5"/>
    <p:sldId id="474" r:id="rId6"/>
    <p:sldId id="477" r:id="rId7"/>
    <p:sldId id="478" r:id="rId8"/>
    <p:sldId id="479" r:id="rId9"/>
    <p:sldId id="480" r:id="rId10"/>
    <p:sldId id="482" r:id="rId11"/>
    <p:sldId id="483" r:id="rId12"/>
    <p:sldId id="481" r:id="rId13"/>
    <p:sldId id="393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0000FF"/>
    <a:srgbClr val="FFFF99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82" d="100"/>
          <a:sy n="82" d="100"/>
        </p:scale>
        <p:origin x="84" y="24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9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7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7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2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8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0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6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7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8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6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reference/6.0/breaking-changes-6.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OpenHAB2 - elasticsearch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18.07.05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ko-KR" altLang="en-US"/>
              <a:t>사용자는 단말기 별로 단말기 정보</a:t>
            </a:r>
            <a:r>
              <a:rPr lang="en-US" altLang="ko-KR"/>
              <a:t>, </a:t>
            </a:r>
            <a:r>
              <a:rPr lang="ko-KR" altLang="en-US"/>
              <a:t>센서 값을 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UI</a:t>
            </a:r>
            <a:r>
              <a:rPr lang="ko-KR" altLang="en-US"/>
              <a:t> 구성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4A0F9-313C-4833-8C41-1EA570F8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91" y="2233840"/>
            <a:ext cx="7616032" cy="1546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41750-527C-4DD1-9B5B-144E8C96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26739"/>
            <a:ext cx="7637306" cy="2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ko-KR" altLang="en-US"/>
              <a:t>센서값들은 </a:t>
            </a:r>
            <a:r>
              <a:rPr lang="en-US" altLang="ko-KR"/>
              <a:t>mqtt broke</a:t>
            </a:r>
            <a:r>
              <a:rPr lang="ko-KR" altLang="en-US"/>
              <a:t>로 부터 받아오며</a:t>
            </a:r>
            <a:r>
              <a:rPr lang="en-US" altLang="ko-KR"/>
              <a:t>, </a:t>
            </a:r>
            <a:r>
              <a:rPr lang="ko-KR" altLang="en-US"/>
              <a:t>센서를 클릭 시</a:t>
            </a:r>
            <a:r>
              <a:rPr lang="en-US" altLang="ko-KR"/>
              <a:t>, </a:t>
            </a:r>
            <a:r>
              <a:rPr lang="ko-KR" altLang="en-US"/>
              <a:t>센서 정보가 나오도록 할 예정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UI</a:t>
            </a:r>
            <a:r>
              <a:rPr lang="ko-KR" altLang="en-US"/>
              <a:t> 구성 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7F9CF-5C83-4902-935E-406162ADF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513"/>
          <a:stretch/>
        </p:blipFill>
        <p:spPr>
          <a:xfrm>
            <a:off x="1403648" y="2204864"/>
            <a:ext cx="6644601" cy="4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ko-KR" altLang="en-US"/>
              <a:t>센서 정보 업데이트 추가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crontab</a:t>
            </a:r>
            <a:r>
              <a:rPr lang="ko-KR" altLang="en-US"/>
              <a:t>을 사용하여 주기적으로 해당 </a:t>
            </a:r>
            <a:r>
              <a:rPr lang="en-US" altLang="ko-KR"/>
              <a:t>python </a:t>
            </a:r>
            <a:r>
              <a:rPr lang="ko-KR" altLang="en-US"/>
              <a:t>프로그램을 실행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센서 데이터를 표시하는 아이템들의 </a:t>
            </a:r>
            <a:r>
              <a:rPr lang="en-US" altLang="ko-KR"/>
              <a:t>mqtt binding </a:t>
            </a:r>
            <a:r>
              <a:rPr lang="ko-KR" altLang="en-US"/>
              <a:t>설정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가상의 데이터를 통해 전체 테스트 시행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7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는 </a:t>
            </a:r>
            <a:r>
              <a:rPr lang="en-US" altLang="ko-KR"/>
              <a:t>mqtt broker</a:t>
            </a:r>
            <a:r>
              <a:rPr lang="ko-KR" altLang="en-US"/>
              <a:t>로 부터 센서 데이터 값을 받아온다</a:t>
            </a:r>
            <a:r>
              <a:rPr lang="en-US" altLang="ko-KR"/>
              <a:t>.</a:t>
            </a:r>
          </a:p>
          <a:p>
            <a:r>
              <a:rPr lang="en-US" altLang="ko-KR"/>
              <a:t>odroid</a:t>
            </a:r>
            <a:r>
              <a:rPr lang="ko-KR" altLang="en-US"/>
              <a:t>에는 </a:t>
            </a:r>
            <a:r>
              <a:rPr lang="en-US" altLang="ko-KR"/>
              <a:t>client_id </a:t>
            </a:r>
            <a:r>
              <a:rPr lang="ko-KR" altLang="en-US"/>
              <a:t>정보가 저장되어있으며</a:t>
            </a:r>
            <a:r>
              <a:rPr lang="en-US" altLang="ko-KR"/>
              <a:t>, </a:t>
            </a:r>
            <a:r>
              <a:rPr lang="ko-KR" altLang="en-US"/>
              <a:t>이를 통해 </a:t>
            </a:r>
            <a:r>
              <a:rPr lang="en-US" altLang="ko-KR"/>
              <a:t>elasticsearch</a:t>
            </a:r>
            <a:r>
              <a:rPr lang="ko-KR" altLang="en-US"/>
              <a:t>에 있는 데이터를 찾아 </a:t>
            </a:r>
            <a:r>
              <a:rPr lang="en-US" altLang="ko-KR"/>
              <a:t>odroid</a:t>
            </a:r>
            <a:r>
              <a:rPr lang="ko-KR" altLang="en-US"/>
              <a:t>에 캐싱한다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6846B0-561D-4C55-8592-B13392B7F93E}"/>
              </a:ext>
            </a:extLst>
          </p:cNvPr>
          <p:cNvSpPr/>
          <p:nvPr/>
        </p:nvSpPr>
        <p:spPr>
          <a:xfrm>
            <a:off x="2051720" y="3676147"/>
            <a:ext cx="2016224" cy="280831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8AEA5F-4959-44A1-87A1-CF25F1AF7FD0}"/>
              </a:ext>
            </a:extLst>
          </p:cNvPr>
          <p:cNvSpPr/>
          <p:nvPr/>
        </p:nvSpPr>
        <p:spPr>
          <a:xfrm>
            <a:off x="5580112" y="3676147"/>
            <a:ext cx="2016224" cy="280831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28E4-35FF-47B6-BA09-8E069BCF4CA5}"/>
              </a:ext>
            </a:extLst>
          </p:cNvPr>
          <p:cNvSpPr txBox="1"/>
          <p:nvPr/>
        </p:nvSpPr>
        <p:spPr>
          <a:xfrm>
            <a:off x="2572357" y="3482059"/>
            <a:ext cx="974947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+mn-ea"/>
                <a:ea typeface="+mn-ea"/>
              </a:rPr>
              <a:t>odroid</a:t>
            </a:r>
            <a:endParaRPr lang="ko-KR" altLang="en-US" sz="200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BCD69-3E82-443E-B1F1-CD03E26FDE49}"/>
              </a:ext>
            </a:extLst>
          </p:cNvPr>
          <p:cNvSpPr txBox="1"/>
          <p:nvPr/>
        </p:nvSpPr>
        <p:spPr>
          <a:xfrm>
            <a:off x="5742064" y="3482059"/>
            <a:ext cx="169469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latin typeface="+mn-ea"/>
                <a:ea typeface="+mn-ea"/>
              </a:rPr>
              <a:t>elasticsearch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4557B3-3FBA-4168-ABB3-80CE8B58DBC6}"/>
              </a:ext>
            </a:extLst>
          </p:cNvPr>
          <p:cNvSpPr/>
          <p:nvPr/>
        </p:nvSpPr>
        <p:spPr>
          <a:xfrm>
            <a:off x="2231739" y="4177819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Client_id </a:t>
            </a:r>
            <a:r>
              <a:rPr lang="ko-KR" altLang="en-US" sz="1600">
                <a:latin typeface="+mn-ea"/>
                <a:ea typeface="+mn-ea"/>
              </a:rPr>
              <a:t>값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D0D0C7-621E-4D46-8B5D-B90169903D06}"/>
              </a:ext>
            </a:extLst>
          </p:cNvPr>
          <p:cNvSpPr/>
          <p:nvPr/>
        </p:nvSpPr>
        <p:spPr>
          <a:xfrm>
            <a:off x="2231739" y="4738274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latin typeface="+mn-ea"/>
                <a:ea typeface="+mn-ea"/>
              </a:rPr>
              <a:t>openHAB2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2096BE6-1AD5-4BAF-A5C1-A9426C0583CD}"/>
              </a:ext>
            </a:extLst>
          </p:cNvPr>
          <p:cNvSpPr/>
          <p:nvPr/>
        </p:nvSpPr>
        <p:spPr>
          <a:xfrm>
            <a:off x="5742064" y="4177818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Clients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4CBD31-C258-4FF9-A4B2-77F859D5FACC}"/>
              </a:ext>
            </a:extLst>
          </p:cNvPr>
          <p:cNvSpPr/>
          <p:nvPr/>
        </p:nvSpPr>
        <p:spPr>
          <a:xfrm>
            <a:off x="5742064" y="4691530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latin typeface="+mn-ea"/>
                <a:ea typeface="+mn-ea"/>
              </a:rPr>
              <a:t>Sensors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E926F5-7EE1-4F01-9D74-26B22E57F186}"/>
              </a:ext>
            </a:extLst>
          </p:cNvPr>
          <p:cNvSpPr/>
          <p:nvPr/>
        </p:nvSpPr>
        <p:spPr>
          <a:xfrm>
            <a:off x="5742064" y="5205242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Users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585C5EC1-DFB8-4DFA-A2B0-6CFB6BF12E77}"/>
              </a:ext>
            </a:extLst>
          </p:cNvPr>
          <p:cNvCxnSpPr>
            <a:stCxn id="13" idx="2"/>
          </p:cNvCxnSpPr>
          <p:nvPr/>
        </p:nvCxnSpPr>
        <p:spPr>
          <a:xfrm rot="5400000">
            <a:off x="4801989" y="4325128"/>
            <a:ext cx="513483" cy="302285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C733CD-1716-42D6-882B-4C3BB77D0618}"/>
              </a:ext>
            </a:extLst>
          </p:cNvPr>
          <p:cNvSpPr txBox="1"/>
          <p:nvPr/>
        </p:nvSpPr>
        <p:spPr>
          <a:xfrm rot="20964468">
            <a:off x="4264459" y="5579811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+mn-ea"/>
                <a:ea typeface="+mn-ea"/>
              </a:rPr>
              <a:t>데이터 캐싱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21668B9-57F8-45FA-9619-CE764A8BEEAD}"/>
              </a:ext>
            </a:extLst>
          </p:cNvPr>
          <p:cNvSpPr/>
          <p:nvPr/>
        </p:nvSpPr>
        <p:spPr>
          <a:xfrm>
            <a:off x="2231739" y="5547526"/>
            <a:ext cx="1656184" cy="7831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JSON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3070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는 캐싱한 데이터를 통해 센서 정보를 업데이트</a:t>
            </a:r>
            <a:endParaRPr lang="en-US" altLang="ko-KR"/>
          </a:p>
          <a:p>
            <a:r>
              <a:rPr lang="ko-KR" altLang="en-US"/>
              <a:t>토픽과 캐싱된 데이터를 비교하여</a:t>
            </a:r>
            <a:r>
              <a:rPr lang="en-US" altLang="ko-KR"/>
              <a:t>, mqtt</a:t>
            </a:r>
            <a:r>
              <a:rPr lang="ko-KR" altLang="en-US"/>
              <a:t>로 들어오는 데이터가 어떤 데이터인지 판별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시나리오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6846B0-561D-4C55-8592-B13392B7F93E}"/>
              </a:ext>
            </a:extLst>
          </p:cNvPr>
          <p:cNvSpPr/>
          <p:nvPr/>
        </p:nvSpPr>
        <p:spPr>
          <a:xfrm>
            <a:off x="2051720" y="3676147"/>
            <a:ext cx="2016224" cy="280831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8AEA5F-4959-44A1-87A1-CF25F1AF7FD0}"/>
              </a:ext>
            </a:extLst>
          </p:cNvPr>
          <p:cNvSpPr/>
          <p:nvPr/>
        </p:nvSpPr>
        <p:spPr>
          <a:xfrm>
            <a:off x="5580112" y="3676147"/>
            <a:ext cx="2016224" cy="2808312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28E4-35FF-47B6-BA09-8E069BCF4CA5}"/>
              </a:ext>
            </a:extLst>
          </p:cNvPr>
          <p:cNvSpPr txBox="1"/>
          <p:nvPr/>
        </p:nvSpPr>
        <p:spPr>
          <a:xfrm>
            <a:off x="2572357" y="3482059"/>
            <a:ext cx="974947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+mn-ea"/>
                <a:ea typeface="+mn-ea"/>
              </a:rPr>
              <a:t>odroid</a:t>
            </a:r>
            <a:endParaRPr lang="ko-KR" altLang="en-US" sz="200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BCD69-3E82-443E-B1F1-CD03E26FDE49}"/>
              </a:ext>
            </a:extLst>
          </p:cNvPr>
          <p:cNvSpPr txBox="1"/>
          <p:nvPr/>
        </p:nvSpPr>
        <p:spPr>
          <a:xfrm>
            <a:off x="6396090" y="3482059"/>
            <a:ext cx="38664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>
                <a:latin typeface="+mn-ea"/>
                <a:ea typeface="+mn-ea"/>
              </a:rPr>
              <a:t>UI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4557B3-3FBA-4168-ABB3-80CE8B58DBC6}"/>
              </a:ext>
            </a:extLst>
          </p:cNvPr>
          <p:cNvSpPr/>
          <p:nvPr/>
        </p:nvSpPr>
        <p:spPr>
          <a:xfrm>
            <a:off x="2231739" y="4177819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Client_id </a:t>
            </a:r>
            <a:r>
              <a:rPr lang="ko-KR" altLang="en-US" sz="1600">
                <a:latin typeface="+mn-ea"/>
                <a:ea typeface="+mn-ea"/>
              </a:rPr>
              <a:t>값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D0D0C7-621E-4D46-8B5D-B90169903D06}"/>
              </a:ext>
            </a:extLst>
          </p:cNvPr>
          <p:cNvSpPr/>
          <p:nvPr/>
        </p:nvSpPr>
        <p:spPr>
          <a:xfrm>
            <a:off x="2231739" y="4738274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latin typeface="+mn-ea"/>
                <a:ea typeface="+mn-ea"/>
              </a:rPr>
              <a:t>openHAB2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21668B9-57F8-45FA-9619-CE764A8BEEAD}"/>
              </a:ext>
            </a:extLst>
          </p:cNvPr>
          <p:cNvSpPr/>
          <p:nvPr/>
        </p:nvSpPr>
        <p:spPr>
          <a:xfrm>
            <a:off x="2231739" y="5547526"/>
            <a:ext cx="1656184" cy="7831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JSON </a:t>
            </a:r>
            <a:r>
              <a: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rPr>
              <a:t>파일로 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61E392F-1BCB-4C6F-AC13-4261F2F29E86}"/>
              </a:ext>
            </a:extLst>
          </p:cNvPr>
          <p:cNvSpPr/>
          <p:nvPr/>
        </p:nvSpPr>
        <p:spPr>
          <a:xfrm>
            <a:off x="5790638" y="4177819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>
                <a:latin typeface="+mn-ea"/>
                <a:ea typeface="+mn-ea"/>
              </a:rPr>
              <a:t>센서 정보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BC6B421-A960-43A3-A8C0-4FBA6479FF59}"/>
              </a:ext>
            </a:extLst>
          </p:cNvPr>
          <p:cNvSpPr/>
          <p:nvPr/>
        </p:nvSpPr>
        <p:spPr>
          <a:xfrm>
            <a:off x="5790638" y="4738274"/>
            <a:ext cx="1656184" cy="374571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>
                <a:latin typeface="+mn-ea"/>
                <a:ea typeface="+mn-ea"/>
              </a:rPr>
              <a:t>단말 정보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EABE6A-51BF-4F7D-850C-DFAC9104839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887923" y="4365105"/>
            <a:ext cx="1902715" cy="15740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DC55BA-4459-4EE5-BEFB-18C30C031ADD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3887923" y="4925560"/>
            <a:ext cx="1902715" cy="1013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tailEnd type="triangle"/>
          </a:ln>
          <a:effectLst/>
        </p:spPr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1EEEE85-33F1-4DB5-BE7F-E93B1328CCFB}"/>
              </a:ext>
            </a:extLst>
          </p:cNvPr>
          <p:cNvSpPr/>
          <p:nvPr/>
        </p:nvSpPr>
        <p:spPr>
          <a:xfrm>
            <a:off x="5790638" y="5291016"/>
            <a:ext cx="1656184" cy="646986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>
                <a:latin typeface="+mn-ea"/>
                <a:ea typeface="+mn-ea"/>
              </a:rPr>
              <a:t>실시간 </a:t>
            </a:r>
            <a:endParaRPr lang="en-US" altLang="ko-KR" sz="160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600">
                <a:latin typeface="+mn-ea"/>
                <a:ea typeface="+mn-ea"/>
              </a:rPr>
              <a:t>센서데이터</a:t>
            </a: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374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5.x</a:t>
            </a:r>
            <a:r>
              <a:rPr lang="ko-KR" altLang="en-US"/>
              <a:t>버전과 달리</a:t>
            </a:r>
            <a:r>
              <a:rPr lang="en-US" altLang="ko-KR"/>
              <a:t>, 6.x</a:t>
            </a:r>
            <a:r>
              <a:rPr lang="ko-KR" altLang="en-US"/>
              <a:t>버전에서는 하나의 인덱스에 하나의 타입만 올 수 있도록 변경되었음</a:t>
            </a:r>
            <a:r>
              <a:rPr lang="en-US" altLang="ko-KR"/>
              <a:t>.</a:t>
            </a:r>
          </a:p>
          <a:p>
            <a:pPr lvl="1"/>
            <a:r>
              <a:rPr lang="en-US" altLang="ko-KR" sz="1600">
                <a:hlinkClick r:id="rId3"/>
              </a:rPr>
              <a:t>https://www.elastic.co/guide/en/elasticsearch/reference/6.0/breaking-changes-6.0.html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endParaRPr lang="en-US" altLang="ko-KR"/>
          </a:p>
          <a:p>
            <a:r>
              <a:rPr lang="ko-KR" altLang="en-US"/>
              <a:t>다른 해결방안 모색 필요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6.x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7C46A-9B5B-4B78-8A37-5A1247FBB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60"/>
          <a:stretch/>
        </p:blipFill>
        <p:spPr>
          <a:xfrm>
            <a:off x="1257299" y="2904930"/>
            <a:ext cx="7134225" cy="21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openHAB2</a:t>
            </a:r>
            <a:r>
              <a:rPr lang="ko-KR" altLang="en-US"/>
              <a:t>에서는 별도의 </a:t>
            </a:r>
            <a:r>
              <a:rPr lang="en-US" altLang="ko-KR"/>
              <a:t>python </a:t>
            </a:r>
            <a:r>
              <a:rPr lang="ko-KR" altLang="en-US"/>
              <a:t>프로그램이 주기적으로 실행되어야 함</a:t>
            </a:r>
            <a:endParaRPr lang="en-US" altLang="ko-KR"/>
          </a:p>
          <a:p>
            <a:pPr lvl="1"/>
            <a:r>
              <a:rPr lang="en-US" altLang="ko-KR"/>
              <a:t>crontab</a:t>
            </a:r>
            <a:r>
              <a:rPr lang="ko-KR" altLang="en-US"/>
              <a:t>을 사용할 것</a:t>
            </a:r>
            <a:endParaRPr lang="en-US" altLang="ko-KR"/>
          </a:p>
          <a:p>
            <a:r>
              <a:rPr lang="en-US" altLang="ko-KR"/>
              <a:t>elasticsearch </a:t>
            </a:r>
            <a:r>
              <a:rPr lang="ko-KR" altLang="en-US"/>
              <a:t>모듈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python </a:t>
            </a:r>
            <a:r>
              <a:rPr lang="ko-KR" altLang="en-US"/>
              <a:t>프로그램은 </a:t>
            </a:r>
            <a:r>
              <a:rPr lang="en-US" altLang="ko-KR"/>
              <a:t>es</a:t>
            </a:r>
            <a:r>
              <a:rPr lang="ko-KR" altLang="en-US"/>
              <a:t>에 주기적으로 </a:t>
            </a:r>
            <a:r>
              <a:rPr lang="en-US" altLang="ko-KR"/>
              <a:t>get </a:t>
            </a:r>
            <a:r>
              <a:rPr lang="ko-KR" altLang="en-US"/>
              <a:t>요청을 보내야 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_search</a:t>
            </a:r>
            <a:r>
              <a:rPr lang="ko-KR" altLang="en-US"/>
              <a:t>를 통해 </a:t>
            </a:r>
            <a:r>
              <a:rPr lang="en-US" altLang="ko-KR"/>
              <a:t>odroid</a:t>
            </a:r>
            <a:r>
              <a:rPr lang="ko-KR" altLang="en-US"/>
              <a:t>의 </a:t>
            </a:r>
            <a:r>
              <a:rPr lang="en-US" altLang="ko-KR"/>
              <a:t>client_id</a:t>
            </a:r>
            <a:r>
              <a:rPr lang="ko-KR" altLang="en-US"/>
              <a:t>와 </a:t>
            </a:r>
            <a:r>
              <a:rPr lang="en-US" altLang="ko-KR"/>
              <a:t>es</a:t>
            </a:r>
            <a:r>
              <a:rPr lang="ko-KR" altLang="en-US"/>
              <a:t>에 저장되어있는 </a:t>
            </a:r>
            <a:r>
              <a:rPr lang="en-US" altLang="ko-KR"/>
              <a:t>client_id</a:t>
            </a:r>
            <a:r>
              <a:rPr lang="ko-KR" altLang="en-US"/>
              <a:t>들과 비교하여 알맞는 데이터를 찾아냄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프로그램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0BBDA5-481D-4B01-858E-EC9FAF309FF4}"/>
              </a:ext>
            </a:extLst>
          </p:cNvPr>
          <p:cNvGrpSpPr/>
          <p:nvPr/>
        </p:nvGrpSpPr>
        <p:grpSpPr>
          <a:xfrm>
            <a:off x="725671" y="2924944"/>
            <a:ext cx="8388350" cy="1656184"/>
            <a:chOff x="1075739" y="3068960"/>
            <a:chExt cx="7693461" cy="11316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34FB9C-5FB9-45AF-8517-2EB81EC28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666"/>
            <a:stretch/>
          </p:blipFill>
          <p:spPr>
            <a:xfrm>
              <a:off x="1082525" y="3593542"/>
              <a:ext cx="7686675" cy="60701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BFA20-9348-4F9E-ABAC-76948CBD2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757" b="90629"/>
            <a:stretch/>
          </p:blipFill>
          <p:spPr>
            <a:xfrm>
              <a:off x="1075739" y="3068960"/>
              <a:ext cx="2632166" cy="21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41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en-US" altLang="ko-KR"/>
              <a:t>client_id</a:t>
            </a:r>
            <a:r>
              <a:rPr lang="ko-KR" altLang="en-US"/>
              <a:t>를 통해 </a:t>
            </a:r>
            <a:r>
              <a:rPr lang="en-US" altLang="ko-KR"/>
              <a:t>clients </a:t>
            </a:r>
            <a:r>
              <a:rPr lang="ko-KR" altLang="en-US"/>
              <a:t>정보를 알아낸 뒤</a:t>
            </a:r>
            <a:r>
              <a:rPr lang="en-US" altLang="ko-KR"/>
              <a:t>, </a:t>
            </a:r>
            <a:r>
              <a:rPr lang="ko-KR" altLang="en-US"/>
              <a:t>이를 통해 센서 정보들을 탐색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탐색한 여러 센서정보들을 리스트에 저장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 프로그램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F2073-B350-4CE6-981A-8DA11C5A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204864"/>
            <a:ext cx="81033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en-US" altLang="ko-KR"/>
              <a:t>client </a:t>
            </a:r>
            <a:r>
              <a:rPr lang="ko-KR" altLang="en-US"/>
              <a:t>라는 별도의 폴더를 생성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폴더 내부에는 해당 단말의 센서정보가 저장 됨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형태로 저장</a:t>
            </a:r>
            <a:endParaRPr lang="en-US" altLang="ko-KR"/>
          </a:p>
          <a:p>
            <a:r>
              <a:rPr lang="ko-KR" altLang="en-US"/>
              <a:t>폴더 외부에는 해당 단말의 정보가 저장 됨</a:t>
            </a:r>
            <a:endParaRPr lang="en-US" altLang="ko-KR"/>
          </a:p>
          <a:p>
            <a:pPr lvl="1"/>
            <a:r>
              <a:rPr lang="ko-KR" altLang="en-US"/>
              <a:t>파일명은 </a:t>
            </a:r>
            <a:r>
              <a:rPr lang="en-US" altLang="ko-KR"/>
              <a:t>client_id</a:t>
            </a:r>
            <a:r>
              <a:rPr lang="ko-KR" altLang="en-US"/>
              <a:t>로 설정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 프로그램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89428-9DDF-4813-B90F-788AA996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700808"/>
            <a:ext cx="634130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4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ko-KR" altLang="en-US"/>
              <a:t>저장된 값</a:t>
            </a:r>
            <a:endParaRPr lang="en-US" altLang="ko-KR"/>
          </a:p>
          <a:p>
            <a:pPr lvl="1"/>
            <a:r>
              <a:rPr lang="ko-KR" altLang="en-US"/>
              <a:t>단말기에 대한 정보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센서들에 대한 정보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 프로그램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57A3EB-2F9D-4798-A742-14C1F756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8" y="2204864"/>
            <a:ext cx="7925628" cy="1152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7496E3-F4B2-4EC8-A26C-66783FC27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35" y="4437112"/>
            <a:ext cx="8135270" cy="12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88632"/>
          </a:xfrm>
        </p:spPr>
        <p:txBody>
          <a:bodyPr>
            <a:normAutofit/>
          </a:bodyPr>
          <a:lstStyle/>
          <a:p>
            <a:r>
              <a:rPr lang="ko-KR" altLang="en-US"/>
              <a:t>단말기 정보는 </a:t>
            </a:r>
            <a:r>
              <a:rPr lang="en-US" altLang="ko-KR"/>
              <a:t>requests </a:t>
            </a:r>
            <a:r>
              <a:rPr lang="ko-KR" altLang="en-US"/>
              <a:t>모듈을 통해 각 아이템들의 상태값을 업데이트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 프로그램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9D6B3-783D-4E7A-9907-AACB8A80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71" y="2445525"/>
            <a:ext cx="7718281" cy="1224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A2CDD-7DAB-4D27-8701-1EC68DDFD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77" y="3929517"/>
            <a:ext cx="7692530" cy="2703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BC05A0-1711-4EFA-B734-544DF7855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71" y="2107284"/>
            <a:ext cx="12477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01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chemeClr val="tx1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16277</TotalTime>
  <Words>334</Words>
  <Application>Microsoft Office PowerPoint</Application>
  <PresentationFormat>화면 슬라이드 쇼(4:3)</PresentationFormat>
  <Paragraphs>110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OpenHAB2 - elasticsearch</vt:lpstr>
      <vt:lpstr>시나리오</vt:lpstr>
      <vt:lpstr>시나리오</vt:lpstr>
      <vt:lpstr>elasticsearch 6.x</vt:lpstr>
      <vt:lpstr>python 프로그램</vt:lpstr>
      <vt:lpstr>python 프로그램</vt:lpstr>
      <vt:lpstr>python 프로그램</vt:lpstr>
      <vt:lpstr>python 프로그램</vt:lpstr>
      <vt:lpstr>python 프로그램</vt:lpstr>
      <vt:lpstr>UI 구성 (예시)</vt:lpstr>
      <vt:lpstr>UI 구성 (예시)</vt:lpstr>
      <vt:lpstr>해결과제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781</cp:revision>
  <cp:lastPrinted>2018-02-06T05:58:27Z</cp:lastPrinted>
  <dcterms:created xsi:type="dcterms:W3CDTF">2013-09-09T21:16:08Z</dcterms:created>
  <dcterms:modified xsi:type="dcterms:W3CDTF">2018-07-04T18:03:34Z</dcterms:modified>
</cp:coreProperties>
</file>