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256" r:id="rId2"/>
    <p:sldId id="475" r:id="rId3"/>
    <p:sldId id="474" r:id="rId4"/>
    <p:sldId id="484" r:id="rId5"/>
    <p:sldId id="479" r:id="rId6"/>
    <p:sldId id="476" r:id="rId7"/>
    <p:sldId id="477" r:id="rId8"/>
    <p:sldId id="478" r:id="rId9"/>
    <p:sldId id="481" r:id="rId10"/>
    <p:sldId id="482" r:id="rId11"/>
    <p:sldId id="480" r:id="rId12"/>
    <p:sldId id="487" r:id="rId13"/>
    <p:sldId id="486" r:id="rId14"/>
    <p:sldId id="485" r:id="rId15"/>
    <p:sldId id="488" r:id="rId16"/>
    <p:sldId id="483" r:id="rId17"/>
    <p:sldId id="393" r:id="rId1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E8E8E"/>
    <a:srgbClr val="0000FF"/>
    <a:srgbClr val="FFFF99"/>
    <a:srgbClr val="800000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6366" autoAdjust="0"/>
  </p:normalViewPr>
  <p:slideViewPr>
    <p:cSldViewPr>
      <p:cViewPr varScale="1">
        <p:scale>
          <a:sx n="119" d="100"/>
          <a:sy n="119" d="100"/>
        </p:scale>
        <p:origin x="16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69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22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0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35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92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1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25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9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1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2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27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4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크롤링 </a:t>
            </a:r>
            <a:r>
              <a:rPr lang="en-US" altLang="ko-KR"/>
              <a:t>~ openHAB2 </a:t>
            </a:r>
            <a:r>
              <a:rPr lang="ko-KR" altLang="en-US"/>
              <a:t>테스트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  <a:r>
              <a:rPr lang="en-US" altLang="ko-KR"/>
              <a:t>, </a:t>
            </a:r>
            <a:r>
              <a:rPr lang="ko-KR" altLang="en-US"/>
              <a:t>강다현</a:t>
            </a:r>
            <a:r>
              <a:rPr lang="en-US" altLang="ko-KR"/>
              <a:t>, </a:t>
            </a:r>
            <a:r>
              <a:rPr lang="ko-KR" altLang="en-US"/>
              <a:t>김수아</a:t>
            </a:r>
            <a:endParaRPr lang="en-US" altLang="ko-KR" dirty="0"/>
          </a:p>
          <a:p>
            <a:r>
              <a:rPr lang="en-US" altLang="ko-KR"/>
              <a:t>18.07.09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규칙을 통해 </a:t>
            </a:r>
            <a:r>
              <a:rPr lang="en-US" altLang="ko-KR"/>
              <a:t>JSON </a:t>
            </a:r>
            <a:r>
              <a:rPr lang="ko-KR" altLang="en-US"/>
              <a:t>형태로 캐싱한 파일을 읽고</a:t>
            </a:r>
            <a:r>
              <a:rPr lang="en-US" altLang="ko-KR"/>
              <a:t>, </a:t>
            </a:r>
            <a:r>
              <a:rPr lang="ko-KR" altLang="en-US"/>
              <a:t>특정 토픽을 통해 날아오는 데이터의 종류 판별</a:t>
            </a:r>
            <a:endParaRPr lang="en-US" altLang="ko-KR"/>
          </a:p>
          <a:p>
            <a:pPr lvl="1"/>
            <a:r>
              <a:rPr lang="en-US" altLang="ko-KR"/>
              <a:t>java</a:t>
            </a:r>
            <a:r>
              <a:rPr lang="ko-KR" altLang="en-US"/>
              <a:t>에서 제공하는 일부 라이브러리 사용가능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센서데이터 업데이트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488EF-4448-42D3-883E-D9EE5ADE1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34" y="2469379"/>
            <a:ext cx="75914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Xtend </a:t>
            </a:r>
            <a:r>
              <a:rPr lang="ko-KR" altLang="en-US"/>
              <a:t>언어의 라이브러리 부재</a:t>
            </a:r>
            <a:endParaRPr lang="en-US" altLang="ko-KR" sz="1600"/>
          </a:p>
          <a:p>
            <a:pPr lvl="1"/>
            <a:r>
              <a:rPr lang="en-US" altLang="ko-KR"/>
              <a:t>mqtt</a:t>
            </a:r>
            <a:r>
              <a:rPr lang="ko-KR" altLang="en-US"/>
              <a:t> 메시지 패킷의 가변헤더 부분의 토픽정보를 추출해 낼 방법의 부재</a:t>
            </a:r>
            <a:endParaRPr lang="en-US" altLang="ko-KR"/>
          </a:p>
          <a:p>
            <a:pPr lvl="1"/>
            <a:r>
              <a:rPr lang="en-US" altLang="ko-KR"/>
              <a:t>topic </a:t>
            </a:r>
            <a:r>
              <a:rPr lang="ko-KR" altLang="en-US"/>
              <a:t>정보만 알아낼 수 있다면 문제 해결 가능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여러개의 단말기기가 존재할 경우</a:t>
            </a:r>
            <a:endParaRPr lang="en-US" altLang="ko-KR"/>
          </a:p>
          <a:p>
            <a:pPr lvl="1"/>
            <a:r>
              <a:rPr lang="ko-KR" altLang="en-US"/>
              <a:t>단말기기 하나당 여러개의 </a:t>
            </a:r>
            <a:r>
              <a:rPr lang="en-US" altLang="ko-KR"/>
              <a:t>rule</a:t>
            </a:r>
            <a:r>
              <a:rPr lang="ko-KR" altLang="en-US"/>
              <a:t>을 작성하면 해결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문제점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50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openHAB2 </a:t>
            </a:r>
            <a:r>
              <a:rPr lang="ko-KR" altLang="en-US"/>
              <a:t>에서 토픽정보를 추출해내는 방법 탐색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해결방안 모색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725710-5F41-4D3E-AC7F-0D17907A82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37"/>
          <a:stretch/>
        </p:blipFill>
        <p:spPr>
          <a:xfrm>
            <a:off x="1652587" y="4077072"/>
            <a:ext cx="6343650" cy="21400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E07F52F-56AB-4232-9D38-2CB88EB870AD}"/>
              </a:ext>
            </a:extLst>
          </p:cNvPr>
          <p:cNvSpPr/>
          <p:nvPr/>
        </p:nvSpPr>
        <p:spPr>
          <a:xfrm>
            <a:off x="2090737" y="5517233"/>
            <a:ext cx="5721624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3FB13A9-912C-49E9-865B-EE583C606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737" y="2414210"/>
            <a:ext cx="5467350" cy="12287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0550AB-6099-486D-85E2-143D18CF6388}"/>
              </a:ext>
            </a:extLst>
          </p:cNvPr>
          <p:cNvSpPr/>
          <p:nvPr/>
        </p:nvSpPr>
        <p:spPr>
          <a:xfrm>
            <a:off x="1619672" y="4077072"/>
            <a:ext cx="6376565" cy="21602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F9CDB3-7823-471E-B3AD-4F0DB127C341}"/>
              </a:ext>
            </a:extLst>
          </p:cNvPr>
          <p:cNvCxnSpPr/>
          <p:nvPr/>
        </p:nvCxnSpPr>
        <p:spPr>
          <a:xfrm flipV="1">
            <a:off x="1619672" y="3573016"/>
            <a:ext cx="1224136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009687-7AB2-49A3-A69D-971E7C6D6202}"/>
              </a:ext>
            </a:extLst>
          </p:cNvPr>
          <p:cNvCxnSpPr/>
          <p:nvPr/>
        </p:nvCxnSpPr>
        <p:spPr>
          <a:xfrm flipH="1" flipV="1">
            <a:off x="7452320" y="3573016"/>
            <a:ext cx="543917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402367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데이터 전송시 </a:t>
            </a:r>
            <a:r>
              <a:rPr lang="en-US" altLang="ko-KR"/>
              <a:t>topic </a:t>
            </a:r>
            <a:r>
              <a:rPr lang="ko-KR" altLang="en-US"/>
              <a:t>정보를 포함하여 전송</a:t>
            </a:r>
            <a:endParaRPr lang="en-US" altLang="ko-KR"/>
          </a:p>
          <a:p>
            <a:pPr lvl="1"/>
            <a:r>
              <a:rPr lang="ko-KR" altLang="en-US"/>
              <a:t>간단하나</a:t>
            </a:r>
            <a:r>
              <a:rPr lang="en-US" altLang="ko-KR"/>
              <a:t>,</a:t>
            </a:r>
            <a:r>
              <a:rPr lang="ko-KR" altLang="en-US"/>
              <a:t> 네트워크 트래픽 증가 및 보안문제</a:t>
            </a:r>
            <a:endParaRPr lang="en-US" altLang="ko-KR"/>
          </a:p>
          <a:p>
            <a:pPr lvl="1"/>
            <a:r>
              <a:rPr lang="ko-KR" altLang="en-US"/>
              <a:t>실제 센서쪽에서 전송하는 메시지 변경 불가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해결방안 모색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11E033-4C98-4914-9F6D-2BF8B6555684}"/>
              </a:ext>
            </a:extLst>
          </p:cNvPr>
          <p:cNvSpPr/>
          <p:nvPr/>
        </p:nvSpPr>
        <p:spPr>
          <a:xfrm>
            <a:off x="1246791" y="2780928"/>
            <a:ext cx="1597017" cy="12320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client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 센서 데이터</a:t>
            </a:r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6B95C9-235E-4D1A-89DA-887967EC3DE3}"/>
              </a:ext>
            </a:extLst>
          </p:cNvPr>
          <p:cNvSpPr/>
          <p:nvPr/>
        </p:nvSpPr>
        <p:spPr>
          <a:xfrm>
            <a:off x="3777180" y="2780928"/>
            <a:ext cx="1766618" cy="12320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MQTT broker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4E704C0-F8B1-49D7-B5FD-0593029853D0}"/>
              </a:ext>
            </a:extLst>
          </p:cNvPr>
          <p:cNvSpPr/>
          <p:nvPr/>
        </p:nvSpPr>
        <p:spPr>
          <a:xfrm>
            <a:off x="3777180" y="4720532"/>
            <a:ext cx="1766618" cy="12320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openHAB2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895826-C056-4751-88D8-FA7EF0A4260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43808" y="3396942"/>
            <a:ext cx="9333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262D996-8B0A-44B5-8818-8BCBD158122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660489" y="4012955"/>
            <a:ext cx="0" cy="707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15085C-4108-475E-8B8D-3164964527B8}"/>
              </a:ext>
            </a:extLst>
          </p:cNvPr>
          <p:cNvSpPr/>
          <p:nvPr/>
        </p:nvSpPr>
        <p:spPr>
          <a:xfrm>
            <a:off x="6680084" y="4720532"/>
            <a:ext cx="1766618" cy="12320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ElasticSearch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3A4DD4-5F02-436E-B38B-F4DA84E664D3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5543798" y="5336546"/>
            <a:ext cx="11362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9EC1CA-69A6-4715-9526-050150FE089A}"/>
              </a:ext>
            </a:extLst>
          </p:cNvPr>
          <p:cNvSpPr txBox="1"/>
          <p:nvPr/>
        </p:nvSpPr>
        <p:spPr>
          <a:xfrm flipH="1">
            <a:off x="5269348" y="5432997"/>
            <a:ext cx="1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메타데이터 캐싱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(JSON)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AFCD1-825C-43AF-B27E-E5738BC9CAE1}"/>
              </a:ext>
            </a:extLst>
          </p:cNvPr>
          <p:cNvSpPr txBox="1"/>
          <p:nvPr/>
        </p:nvSpPr>
        <p:spPr>
          <a:xfrm flipH="1">
            <a:off x="4822335" y="4133467"/>
            <a:ext cx="1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 데이터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 + data+ time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A89FF-CB66-40F4-8E0B-079D2A619688}"/>
              </a:ext>
            </a:extLst>
          </p:cNvPr>
          <p:cNvSpPr txBox="1"/>
          <p:nvPr/>
        </p:nvSpPr>
        <p:spPr>
          <a:xfrm flipH="1">
            <a:off x="678739" y="4142785"/>
            <a:ext cx="273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 된 토픽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(ex: sensor/clientId/ IoTClient)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65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convert </a:t>
            </a:r>
            <a:r>
              <a:rPr lang="ko-KR" altLang="en-US"/>
              <a:t>역할을 하는 파이썬 프로그램 작성 </a:t>
            </a:r>
            <a:endParaRPr lang="en-US" altLang="ko-KR"/>
          </a:p>
          <a:p>
            <a:pPr lvl="1"/>
            <a:r>
              <a:rPr lang="ko-KR" altLang="en-US"/>
              <a:t>실제 센서와 크롤링 센서로 오는 데이터로 부터 토픽값을 추출하여 </a:t>
            </a:r>
            <a:r>
              <a:rPr lang="en-US" altLang="ko-KR"/>
              <a:t>openHAB2 </a:t>
            </a:r>
            <a:r>
              <a:rPr lang="ko-KR" altLang="en-US"/>
              <a:t>쪽으로 전송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해결방안 모색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11E033-4C98-4914-9F6D-2BF8B6555684}"/>
              </a:ext>
            </a:extLst>
          </p:cNvPr>
          <p:cNvSpPr/>
          <p:nvPr/>
        </p:nvSpPr>
        <p:spPr>
          <a:xfrm>
            <a:off x="1246791" y="2780928"/>
            <a:ext cx="1597017" cy="12320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client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 센서 데이터</a:t>
            </a:r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6B95C9-235E-4D1A-89DA-887967EC3DE3}"/>
              </a:ext>
            </a:extLst>
          </p:cNvPr>
          <p:cNvSpPr/>
          <p:nvPr/>
        </p:nvSpPr>
        <p:spPr>
          <a:xfrm>
            <a:off x="3847913" y="2780928"/>
            <a:ext cx="1766618" cy="12320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MQTT broker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4E704C0-F8B1-49D7-B5FD-0593029853D0}"/>
              </a:ext>
            </a:extLst>
          </p:cNvPr>
          <p:cNvSpPr/>
          <p:nvPr/>
        </p:nvSpPr>
        <p:spPr>
          <a:xfrm>
            <a:off x="3847913" y="4720532"/>
            <a:ext cx="1766618" cy="12320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openHAB2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895826-C056-4751-88D8-FA7EF0A4260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43808" y="3396942"/>
            <a:ext cx="10041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262D996-8B0A-44B5-8818-8BCBD158122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731222" y="4012955"/>
            <a:ext cx="0" cy="707577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15085C-4108-475E-8B8D-3164964527B8}"/>
              </a:ext>
            </a:extLst>
          </p:cNvPr>
          <p:cNvSpPr/>
          <p:nvPr/>
        </p:nvSpPr>
        <p:spPr>
          <a:xfrm>
            <a:off x="6750817" y="4720532"/>
            <a:ext cx="1766618" cy="12320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ElasticSearch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3A4DD4-5F02-436E-B38B-F4DA84E664D3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5614531" y="5336546"/>
            <a:ext cx="11362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9EC1CA-69A6-4715-9526-050150FE089A}"/>
              </a:ext>
            </a:extLst>
          </p:cNvPr>
          <p:cNvSpPr txBox="1"/>
          <p:nvPr/>
        </p:nvSpPr>
        <p:spPr>
          <a:xfrm flipH="1">
            <a:off x="5340081" y="5432997"/>
            <a:ext cx="1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메타데이터 캐싱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(JSON)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AFCD1-825C-43AF-B27E-E5738BC9CAE1}"/>
              </a:ext>
            </a:extLst>
          </p:cNvPr>
          <p:cNvSpPr txBox="1"/>
          <p:nvPr/>
        </p:nvSpPr>
        <p:spPr>
          <a:xfrm flipH="1">
            <a:off x="5436096" y="3671802"/>
            <a:ext cx="1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 데이터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 + data+ time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A89FF-CB66-40F4-8E0B-079D2A619688}"/>
              </a:ext>
            </a:extLst>
          </p:cNvPr>
          <p:cNvSpPr txBox="1"/>
          <p:nvPr/>
        </p:nvSpPr>
        <p:spPr>
          <a:xfrm flipH="1">
            <a:off x="678739" y="4142785"/>
            <a:ext cx="273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 된 토픽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(ex: sensor/clientId/IoTClient)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DBA5F64-A7D4-431E-AEB0-C8056E7488CA}"/>
              </a:ext>
            </a:extLst>
          </p:cNvPr>
          <p:cNvSpPr/>
          <p:nvPr/>
        </p:nvSpPr>
        <p:spPr>
          <a:xfrm>
            <a:off x="6750816" y="3221793"/>
            <a:ext cx="989535" cy="34051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convert</a:t>
            </a: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12FCE05-A8AE-4DFD-8280-DC9DE5255ECA}"/>
              </a:ext>
            </a:extLst>
          </p:cNvPr>
          <p:cNvCxnSpPr>
            <a:cxnSpLocks/>
          </p:cNvCxnSpPr>
          <p:nvPr/>
        </p:nvCxnSpPr>
        <p:spPr>
          <a:xfrm flipV="1">
            <a:off x="5614531" y="3314003"/>
            <a:ext cx="1136285" cy="4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03399F-2E8F-412C-BE05-1068502DB73A}"/>
              </a:ext>
            </a:extLst>
          </p:cNvPr>
          <p:cNvCxnSpPr>
            <a:cxnSpLocks/>
          </p:cNvCxnSpPr>
          <p:nvPr/>
        </p:nvCxnSpPr>
        <p:spPr>
          <a:xfrm flipH="1" flipV="1">
            <a:off x="5614531" y="3475206"/>
            <a:ext cx="1136285" cy="4889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3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단말</a:t>
            </a:r>
            <a:r>
              <a:rPr lang="en-US" altLang="ko-KR"/>
              <a:t>, </a:t>
            </a:r>
            <a:r>
              <a:rPr lang="ko-KR" altLang="en-US"/>
              <a:t>센서 정보는 토픽에 상관없이 캐싱된 데이터를 통해 업데이트 가능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테스트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CFA646-4CA1-4BF3-8AD2-94AAC40B1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36350"/>
          <a:stretch/>
        </p:blipFill>
        <p:spPr>
          <a:xfrm>
            <a:off x="1403648" y="2276872"/>
            <a:ext cx="3240360" cy="41132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15E37D-39E5-4EC7-BFC1-2434F6B3D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733" y="2276873"/>
            <a:ext cx="363890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8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보내는 데이터</a:t>
            </a:r>
            <a:endParaRPr lang="en-US" altLang="ko-KR"/>
          </a:p>
          <a:p>
            <a:pPr lvl="1"/>
            <a:r>
              <a:rPr lang="en-US" altLang="ko-KR" sz="1800"/>
              <a:t>{ “topic”: “sensors/000000716823A001/1”, “data”: 12.5, “time”: ‘2018-07-08T22:00:00’}</a:t>
            </a:r>
          </a:p>
          <a:p>
            <a:endParaRPr lang="en-US" altLang="ko-KR"/>
          </a:p>
          <a:p>
            <a:r>
              <a:rPr lang="ko-KR" altLang="en-US"/>
              <a:t>토픽 정보가 포함된 메시지를 받을 경우</a:t>
            </a:r>
            <a:r>
              <a:rPr lang="en-US" altLang="ko-KR"/>
              <a:t>, </a:t>
            </a:r>
            <a:r>
              <a:rPr lang="ko-KR" altLang="en-US"/>
              <a:t>토픽정보와 캐싱된 </a:t>
            </a:r>
            <a:r>
              <a:rPr lang="en-US" altLang="ko-KR"/>
              <a:t>JSON </a:t>
            </a:r>
            <a:r>
              <a:rPr lang="ko-KR" altLang="en-US"/>
              <a:t>파일과 비교</a:t>
            </a:r>
            <a:endParaRPr lang="en-US" altLang="ko-KR"/>
          </a:p>
          <a:p>
            <a:endParaRPr lang="en-US" altLang="ko-KR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r>
              <a:rPr lang="ko-KR" altLang="en-US"/>
              <a:t>알맞은 센서 </a:t>
            </a:r>
            <a:r>
              <a:rPr lang="en-US" altLang="ko-KR"/>
              <a:t>item</a:t>
            </a:r>
            <a:r>
              <a:rPr lang="ko-KR" altLang="en-US"/>
              <a:t>에 값이 전달됨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테스트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69945D-55AE-4DE6-A599-8CD079FB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4" y="3933056"/>
            <a:ext cx="41052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50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수정된 부분</a:t>
            </a:r>
            <a:endParaRPr lang="en-US" altLang="ko-KR"/>
          </a:p>
          <a:p>
            <a:pPr lvl="1"/>
            <a:r>
              <a:rPr lang="en-US" altLang="ko-KR"/>
              <a:t>port </a:t>
            </a:r>
            <a:r>
              <a:rPr lang="ko-KR" altLang="en-US"/>
              <a:t>→ </a:t>
            </a:r>
            <a:r>
              <a:rPr lang="en-US" altLang="ko-KR"/>
              <a:t>sensor_id </a:t>
            </a:r>
            <a:r>
              <a:rPr lang="ko-KR" altLang="en-US"/>
              <a:t>→ </a:t>
            </a:r>
            <a:r>
              <a:rPr lang="en-US" altLang="ko-KR"/>
              <a:t>IoTclient</a:t>
            </a:r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전체 구조도</a:t>
            </a:r>
            <a:endParaRPr lang="ko-KR" altLang="en-US" dirty="0"/>
          </a:p>
        </p:txBody>
      </p:sp>
      <p:pic>
        <p:nvPicPr>
          <p:cNvPr id="1026" name="Picture 2" descr="http://cs2.sch.ac.kr/wordpress/wp-content/uploads/2018/07/%EA%B5%AC%EC%84%B1%EB%8F%846.jpg">
            <a:extLst>
              <a:ext uri="{FF2B5EF4-FFF2-40B4-BE49-F238E27FC236}">
                <a16:creationId xmlns:a16="http://schemas.microsoft.com/office/drawing/2014/main" id="{51062973-607B-451F-A4BD-77CA05108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752"/>
            <a:ext cx="805870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4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이 중</a:t>
            </a:r>
            <a:r>
              <a:rPr lang="en-US" altLang="ko-KR"/>
              <a:t>, </a:t>
            </a:r>
            <a:r>
              <a:rPr lang="ko-KR" altLang="en-US"/>
              <a:t>일부분을 가지고 테스트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일부분 테스트</a:t>
            </a:r>
            <a:endParaRPr lang="ko-KR" altLang="en-US" dirty="0"/>
          </a:p>
        </p:txBody>
      </p:sp>
      <p:pic>
        <p:nvPicPr>
          <p:cNvPr id="1026" name="Picture 2" descr="http://cs2.sch.ac.kr/wordpress/wp-content/uploads/2018/07/%EA%B5%AC%EC%84%B1%EB%8F%846.jpg">
            <a:extLst>
              <a:ext uri="{FF2B5EF4-FFF2-40B4-BE49-F238E27FC236}">
                <a16:creationId xmlns:a16="http://schemas.microsoft.com/office/drawing/2014/main" id="{51062973-607B-451F-A4BD-77CA05108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05" y="2091406"/>
            <a:ext cx="754431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889BD1E-5FC2-4837-825B-48D42AAEFF46}"/>
              </a:ext>
            </a:extLst>
          </p:cNvPr>
          <p:cNvGrpSpPr/>
          <p:nvPr/>
        </p:nvGrpSpPr>
        <p:grpSpPr>
          <a:xfrm>
            <a:off x="1043608" y="1772816"/>
            <a:ext cx="7687987" cy="4278214"/>
            <a:chOff x="1043608" y="1772816"/>
            <a:chExt cx="7687987" cy="427821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24E0D8-2072-45FC-948E-C0127A768449}"/>
                </a:ext>
              </a:extLst>
            </p:cNvPr>
            <p:cNvSpPr/>
            <p:nvPr/>
          </p:nvSpPr>
          <p:spPr>
            <a:xfrm>
              <a:off x="1043608" y="1772816"/>
              <a:ext cx="7654415" cy="213910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881676E-5DAB-4D6B-AE8D-3916E9FF15F5}"/>
                </a:ext>
              </a:extLst>
            </p:cNvPr>
            <p:cNvSpPr/>
            <p:nvPr/>
          </p:nvSpPr>
          <p:spPr>
            <a:xfrm>
              <a:off x="6405772" y="3911923"/>
              <a:ext cx="2325823" cy="213910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05D06-0799-4252-8A7C-34288688FB6B}"/>
              </a:ext>
            </a:extLst>
          </p:cNvPr>
          <p:cNvSpPr/>
          <p:nvPr/>
        </p:nvSpPr>
        <p:spPr>
          <a:xfrm>
            <a:off x="1043608" y="3911923"/>
            <a:ext cx="5328592" cy="16053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069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이 중</a:t>
            </a:r>
            <a:r>
              <a:rPr lang="en-US" altLang="ko-KR"/>
              <a:t>, </a:t>
            </a:r>
            <a:r>
              <a:rPr lang="ko-KR" altLang="en-US"/>
              <a:t>일부분을 가지고 테스트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일부분 테스트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A84305-FB77-40AA-9B32-CA31A25F6B92}"/>
              </a:ext>
            </a:extLst>
          </p:cNvPr>
          <p:cNvGrpSpPr/>
          <p:nvPr/>
        </p:nvGrpSpPr>
        <p:grpSpPr>
          <a:xfrm>
            <a:off x="611560" y="2089766"/>
            <a:ext cx="8144204" cy="3171631"/>
            <a:chOff x="1661160" y="1703070"/>
            <a:chExt cx="8764610" cy="341323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53F3DF3-812B-487E-A224-8AD9F7DBD0B8}"/>
                </a:ext>
              </a:extLst>
            </p:cNvPr>
            <p:cNvSpPr/>
            <p:nvPr/>
          </p:nvSpPr>
          <p:spPr>
            <a:xfrm>
              <a:off x="2011680" y="1703070"/>
              <a:ext cx="2240280" cy="13258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IoT client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6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크롤링 센서 데이터</a:t>
              </a:r>
              <a:r>
                <a:rPr lang="en-US" altLang="ko-KR" sz="16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FBF5823-A5CD-418D-B989-C71E2D8426D1}"/>
                </a:ext>
              </a:extLst>
            </p:cNvPr>
            <p:cNvSpPr/>
            <p:nvPr/>
          </p:nvSpPr>
          <p:spPr>
            <a:xfrm>
              <a:off x="4739640" y="1703070"/>
              <a:ext cx="2240280" cy="13258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MQTT broker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06FEB0C-7BAC-4762-8552-7E142BB6E0CC}"/>
                </a:ext>
              </a:extLst>
            </p:cNvPr>
            <p:cNvSpPr/>
            <p:nvPr/>
          </p:nvSpPr>
          <p:spPr>
            <a:xfrm>
              <a:off x="4739640" y="3790429"/>
              <a:ext cx="2240280" cy="13258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openHAB2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C2B9C57-E27B-45BF-AECA-E6CC118580CD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4251960" y="2366010"/>
              <a:ext cx="487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935C67F-8970-4F49-AACD-3EF86DA51C7D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5859780" y="3028950"/>
              <a:ext cx="0" cy="761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E70238E-D146-4BB5-B384-7E73678A830B}"/>
                </a:ext>
              </a:extLst>
            </p:cNvPr>
            <p:cNvSpPr/>
            <p:nvPr/>
          </p:nvSpPr>
          <p:spPr>
            <a:xfrm>
              <a:off x="8185490" y="3790429"/>
              <a:ext cx="2240280" cy="13258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ElasticSearch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9B1C621-74C9-4920-A648-EE5293710E25}"/>
                </a:ext>
              </a:extLst>
            </p:cNvPr>
            <p:cNvCxnSpPr>
              <a:stCxn id="15" idx="1"/>
              <a:endCxn id="12" idx="3"/>
            </p:cNvCxnSpPr>
            <p:nvPr/>
          </p:nvCxnSpPr>
          <p:spPr>
            <a:xfrm flipH="1">
              <a:off x="6979920" y="4453369"/>
              <a:ext cx="12055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A67AB2-3B2B-4DC6-BC89-7D1D81FCC2FC}"/>
                </a:ext>
              </a:extLst>
            </p:cNvPr>
            <p:cNvSpPr txBox="1"/>
            <p:nvPr/>
          </p:nvSpPr>
          <p:spPr>
            <a:xfrm flipH="1">
              <a:off x="6675924" y="4604016"/>
              <a:ext cx="1813561" cy="49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메타데이터 캐싱</a:t>
              </a:r>
              <a:endPara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(JSON)</a:t>
              </a:r>
              <a:endPara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8A0C7B-6C4D-4E72-99BB-84461D4E2333}"/>
                </a:ext>
              </a:extLst>
            </p:cNvPr>
            <p:cNvSpPr txBox="1"/>
            <p:nvPr/>
          </p:nvSpPr>
          <p:spPr>
            <a:xfrm flipH="1">
              <a:off x="5628641" y="3255800"/>
              <a:ext cx="1813561" cy="29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센서 데이터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66672D-805F-400C-9947-0B179D18BC41}"/>
                </a:ext>
              </a:extLst>
            </p:cNvPr>
            <p:cNvSpPr txBox="1"/>
            <p:nvPr/>
          </p:nvSpPr>
          <p:spPr>
            <a:xfrm flipH="1">
              <a:off x="1661160" y="3168670"/>
              <a:ext cx="2941321" cy="49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변환 된 토픽</a:t>
              </a:r>
              <a:endPara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(ex: sensor/clientId/IoTClient)</a:t>
              </a:r>
              <a:endPara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69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이전 슬라이드에 대한 메시지 흐름도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일부분에 대한 메시지 흐름도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63D792-730D-4161-8465-57A8FB07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16832"/>
            <a:ext cx="6696670" cy="404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단말 정보</a:t>
            </a:r>
            <a:endParaRPr lang="en-US" altLang="ko-KR"/>
          </a:p>
          <a:p>
            <a:pPr lvl="1"/>
            <a:r>
              <a:rPr lang="en-US" altLang="ko-KR"/>
              <a:t>index : test2</a:t>
            </a:r>
          </a:p>
          <a:p>
            <a:pPr lvl="1"/>
            <a:r>
              <a:rPr lang="en-US" altLang="ko-KR"/>
              <a:t>type : clients</a:t>
            </a:r>
          </a:p>
          <a:p>
            <a:pPr lvl="1"/>
            <a:r>
              <a:rPr lang="en-US" altLang="ko-KR"/>
              <a:t>document </a:t>
            </a:r>
            <a:r>
              <a:rPr lang="ko-KR" altLang="en-US"/>
              <a:t>키 값</a:t>
            </a:r>
            <a:endParaRPr lang="en-US" altLang="ko-KR"/>
          </a:p>
          <a:p>
            <a:pPr lvl="2"/>
            <a:r>
              <a:rPr lang="en-US" altLang="ko-KR"/>
              <a:t>snode, client_id, name, date, user_id, gps:lat, gps:lon</a:t>
            </a:r>
          </a:p>
          <a:p>
            <a:pPr lvl="1"/>
            <a:endParaRPr lang="en-US" altLang="ko-KR"/>
          </a:p>
          <a:p>
            <a:r>
              <a:rPr lang="ko-KR" altLang="en-US"/>
              <a:t>센서 정보</a:t>
            </a:r>
            <a:endParaRPr lang="en-US" altLang="ko-KR"/>
          </a:p>
          <a:p>
            <a:pPr lvl="1"/>
            <a:r>
              <a:rPr lang="en-US" altLang="ko-KR"/>
              <a:t>index : test3</a:t>
            </a:r>
          </a:p>
          <a:p>
            <a:pPr lvl="1"/>
            <a:r>
              <a:rPr lang="en-US" altLang="ko-KR"/>
              <a:t>type : sensors</a:t>
            </a:r>
          </a:p>
          <a:p>
            <a:pPr lvl="1"/>
            <a:r>
              <a:rPr lang="en-US" altLang="ko-KR"/>
              <a:t>document </a:t>
            </a:r>
            <a:r>
              <a:rPr lang="ko-KR" altLang="en-US"/>
              <a:t>키 값</a:t>
            </a:r>
            <a:endParaRPr lang="en-US" altLang="ko-KR"/>
          </a:p>
          <a:p>
            <a:pPr lvl="2"/>
            <a:r>
              <a:rPr lang="en-US" altLang="ko-KR"/>
              <a:t>sensor_id, type, client_id, product_name, produce_company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ElasticSearch </a:t>
            </a:r>
            <a:r>
              <a:rPr lang="ko-KR" altLang="en-US"/>
              <a:t>저장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88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예시 데이터</a:t>
            </a:r>
            <a:endParaRPr lang="en-US" altLang="ko-KR"/>
          </a:p>
          <a:p>
            <a:pPr lvl="1"/>
            <a:r>
              <a:rPr lang="en-US" altLang="ko-KR" sz="2000"/>
              <a:t>snode</a:t>
            </a:r>
            <a:r>
              <a:rPr lang="ko-KR" altLang="en-US" sz="2000"/>
              <a:t>를 통해 </a:t>
            </a:r>
            <a:r>
              <a:rPr lang="en-US" altLang="ko-KR" sz="2000"/>
              <a:t>odroid</a:t>
            </a:r>
            <a:r>
              <a:rPr lang="ko-KR" altLang="en-US" sz="2000"/>
              <a:t>에 연결된 단말정보</a:t>
            </a:r>
            <a:r>
              <a:rPr lang="en-US" altLang="ko-KR" sz="2000"/>
              <a:t>(client_id) </a:t>
            </a:r>
            <a:r>
              <a:rPr lang="ko-KR" altLang="en-US" sz="2000"/>
              <a:t>얻음</a:t>
            </a:r>
            <a:endParaRPr lang="en-US" altLang="ko-KR" sz="2000"/>
          </a:p>
          <a:p>
            <a:pPr lvl="1"/>
            <a:r>
              <a:rPr lang="en-US" altLang="ko-KR" sz="2000"/>
              <a:t>client_id</a:t>
            </a:r>
            <a:r>
              <a:rPr lang="ko-KR" altLang="en-US" sz="2000"/>
              <a:t>를 통해 단말에 연결된 센서정보를 얻음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ElasticSearch </a:t>
            </a:r>
            <a:r>
              <a:rPr lang="ko-KR" altLang="en-US"/>
              <a:t>저장 데이터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6C3D68-5060-474C-96D2-25101B63C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70" y="2430604"/>
            <a:ext cx="3076575" cy="2581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F6138A-5BFE-4286-A93A-38532A4AC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78" y="2430604"/>
            <a:ext cx="31908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1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Python</a:t>
            </a:r>
            <a:r>
              <a:rPr lang="ko-KR" altLang="en-US"/>
              <a:t>으로 작성한 프로그램을 통해 </a:t>
            </a:r>
            <a:r>
              <a:rPr lang="en-US" altLang="ko-KR"/>
              <a:t>ElasticSearch</a:t>
            </a:r>
            <a:r>
              <a:rPr lang="ko-KR" altLang="en-US"/>
              <a:t>에 저장된 메타 데이터를 </a:t>
            </a:r>
            <a:r>
              <a:rPr lang="en-US" altLang="ko-KR"/>
              <a:t>odroid</a:t>
            </a:r>
            <a:r>
              <a:rPr lang="ko-KR" altLang="en-US"/>
              <a:t>에 캐싱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ElasticSearch </a:t>
            </a:r>
            <a:r>
              <a:rPr lang="ko-KR" altLang="en-US"/>
              <a:t>접근 및 캐싱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0D557-1FC8-4CA8-A025-CD8EE878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636912"/>
            <a:ext cx="5838825" cy="2762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6F3B590-3CC7-40F5-AED0-38817F7994C8}"/>
              </a:ext>
            </a:extLst>
          </p:cNvPr>
          <p:cNvSpPr/>
          <p:nvPr/>
        </p:nvSpPr>
        <p:spPr>
          <a:xfrm>
            <a:off x="4543425" y="3059435"/>
            <a:ext cx="792088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2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단말 정보 및 해당 단말의 센서정보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ElasticSearch </a:t>
            </a:r>
            <a:r>
              <a:rPr lang="ko-KR" altLang="en-US"/>
              <a:t>접근 및 캐싱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47BEF6-C99C-432C-8F81-86A5EE4CD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1844824"/>
            <a:ext cx="5838825" cy="1085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F16960-DEF6-4AD5-98C4-1A151146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99" y="3063230"/>
            <a:ext cx="5838825" cy="1085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BE90A6-0ED6-4E50-B9BB-1ED3D7316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99" y="4293096"/>
            <a:ext cx="62960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084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+mn-ea"/>
            <a:ea typeface="+mn-ea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16528</TotalTime>
  <Words>440</Words>
  <Application>Microsoft Office PowerPoint</Application>
  <PresentationFormat>화면 슬라이드 쇼(4:3)</PresentationFormat>
  <Paragraphs>122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HY헤드라인M</vt:lpstr>
      <vt:lpstr>굴림</vt:lpstr>
      <vt:lpstr>나눔스퀘어</vt:lpstr>
      <vt:lpstr>나눔스퀘어 Bold</vt:lpstr>
      <vt:lpstr>맑은 고딕</vt:lpstr>
      <vt:lpstr>Arial</vt:lpstr>
      <vt:lpstr>Times New Roman</vt:lpstr>
      <vt:lpstr>Wingdings</vt:lpstr>
      <vt:lpstr>Default Theme</vt:lpstr>
      <vt:lpstr>크롤링 ~ openHAB2 테스트</vt:lpstr>
      <vt:lpstr>전체 구조도</vt:lpstr>
      <vt:lpstr>일부분 테스트</vt:lpstr>
      <vt:lpstr>일부분 테스트</vt:lpstr>
      <vt:lpstr>일부분에 대한 메시지 흐름도</vt:lpstr>
      <vt:lpstr>ElasticSearch 저장 데이터</vt:lpstr>
      <vt:lpstr>ElasticSearch 저장 데이터</vt:lpstr>
      <vt:lpstr>ElasticSearch 접근 및 캐싱</vt:lpstr>
      <vt:lpstr>ElasticSearch 접근 및 캐싱</vt:lpstr>
      <vt:lpstr>센서데이터 업데이트</vt:lpstr>
      <vt:lpstr>문제점</vt:lpstr>
      <vt:lpstr>해결방안 모색</vt:lpstr>
      <vt:lpstr>해결방안 모색</vt:lpstr>
      <vt:lpstr>해결방안 모색</vt:lpstr>
      <vt:lpstr>테스트</vt:lpstr>
      <vt:lpstr>테스트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809</cp:revision>
  <cp:lastPrinted>2018-02-06T05:58:27Z</cp:lastPrinted>
  <dcterms:created xsi:type="dcterms:W3CDTF">2013-09-09T21:16:08Z</dcterms:created>
  <dcterms:modified xsi:type="dcterms:W3CDTF">2018-07-09T01:49:12Z</dcterms:modified>
</cp:coreProperties>
</file>