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10"/>
  </p:notesMasterIdLst>
  <p:sldIdLst>
    <p:sldId id="256" r:id="rId2"/>
    <p:sldId id="475" r:id="rId3"/>
    <p:sldId id="479" r:id="rId4"/>
    <p:sldId id="484" r:id="rId5"/>
    <p:sldId id="491" r:id="rId6"/>
    <p:sldId id="482" r:id="rId7"/>
    <p:sldId id="493" r:id="rId8"/>
    <p:sldId id="393" r:id="rId9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찬민" initials="배" lastIdx="0" clrIdx="0">
    <p:extLst>
      <p:ext uri="{19B8F6BF-5375-455C-9EA6-DF929625EA0E}">
        <p15:presenceInfo xmlns:p15="http://schemas.microsoft.com/office/powerpoint/2012/main" userId="731aa0b77b1843a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FF6600"/>
    <a:srgbClr val="8E8E8E"/>
    <a:srgbClr val="0000FF"/>
    <a:srgbClr val="800000"/>
    <a:srgbClr val="00CC99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053" autoAdjust="0"/>
    <p:restoredTop sz="96366" autoAdjust="0"/>
  </p:normalViewPr>
  <p:slideViewPr>
    <p:cSldViewPr>
      <p:cViewPr varScale="1">
        <p:scale>
          <a:sx n="82" d="100"/>
          <a:sy n="82" d="100"/>
        </p:scale>
        <p:origin x="84" y="24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2" d="100"/>
          <a:sy n="62" d="100"/>
        </p:scale>
        <p:origin x="-3378" y="-90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e HanBeom" userId="cc4f4f4f905804fb" providerId="LiveId" clId="{17580F65-E91A-421B-A769-A69C364BC82C}"/>
    <pc:docChg chg="undo custSel addSld delSld modSld">
      <pc:chgData name="Lee HanBeom" userId="cc4f4f4f905804fb" providerId="LiveId" clId="{17580F65-E91A-421B-A769-A69C364BC82C}" dt="2018-08-06T01:16:31.530" v="1393" actId="2696"/>
      <pc:docMkLst>
        <pc:docMk/>
      </pc:docMkLst>
      <pc:sldChg chg="modSp">
        <pc:chgData name="Lee HanBeom" userId="cc4f4f4f905804fb" providerId="LiveId" clId="{17580F65-E91A-421B-A769-A69C364BC82C}" dt="2018-08-05T10:55:24.573" v="1387"/>
        <pc:sldMkLst>
          <pc:docMk/>
          <pc:sldMk cId="0" sldId="256"/>
        </pc:sldMkLst>
        <pc:spChg chg="mod">
          <ac:chgData name="Lee HanBeom" userId="cc4f4f4f905804fb" providerId="LiveId" clId="{17580F65-E91A-421B-A769-A69C364BC82C}" dt="2018-08-05T10:55:24.573" v="1387"/>
          <ac:spMkLst>
            <pc:docMk/>
            <pc:sldMk cId="0" sldId="256"/>
            <ac:spMk id="2" creationId="{00000000-0000-0000-0000-000000000000}"/>
          </ac:spMkLst>
        </pc:spChg>
        <pc:spChg chg="mod">
          <ac:chgData name="Lee HanBeom" userId="cc4f4f4f905804fb" providerId="LiveId" clId="{17580F65-E91A-421B-A769-A69C364BC82C}" dt="2018-08-05T09:13:41.748" v="955" actId="20577"/>
          <ac:spMkLst>
            <pc:docMk/>
            <pc:sldMk cId="0" sldId="256"/>
            <ac:spMk id="3" creationId="{00000000-0000-0000-0000-000000000000}"/>
          </ac:spMkLst>
        </pc:spChg>
      </pc:sldChg>
      <pc:sldChg chg="addSp delSp modSp">
        <pc:chgData name="Lee HanBeom" userId="cc4f4f4f905804fb" providerId="LiveId" clId="{17580F65-E91A-421B-A769-A69C364BC82C}" dt="2018-08-05T10:55:27.545" v="1392"/>
        <pc:sldMkLst>
          <pc:docMk/>
          <pc:sldMk cId="428442998" sldId="475"/>
        </pc:sldMkLst>
        <pc:spChg chg="mod">
          <ac:chgData name="Lee HanBeom" userId="cc4f4f4f905804fb" providerId="LiveId" clId="{17580F65-E91A-421B-A769-A69C364BC82C}" dt="2018-08-05T10:55:27.545" v="1392"/>
          <ac:spMkLst>
            <pc:docMk/>
            <pc:sldMk cId="428442998" sldId="475"/>
            <ac:spMk id="2" creationId="{00000000-0000-0000-0000-000000000000}"/>
          </ac:spMkLst>
        </pc:spChg>
        <pc:spChg chg="add mod">
          <ac:chgData name="Lee HanBeom" userId="cc4f4f4f905804fb" providerId="LiveId" clId="{17580F65-E91A-421B-A769-A69C364BC82C}" dt="2018-08-05T09:36:44.273" v="1169" actId="207"/>
          <ac:spMkLst>
            <pc:docMk/>
            <pc:sldMk cId="428442998" sldId="475"/>
            <ac:spMk id="3" creationId="{124ED86B-B213-4EE0-9014-2E6BA0D586A9}"/>
          </ac:spMkLst>
        </pc:spChg>
        <pc:spChg chg="mod">
          <ac:chgData name="Lee HanBeom" userId="cc4f4f4f905804fb" providerId="LiveId" clId="{17580F65-E91A-421B-A769-A69C364BC82C}" dt="2018-08-05T09:36:52.900" v="1170" actId="20577"/>
          <ac:spMkLst>
            <pc:docMk/>
            <pc:sldMk cId="428442998" sldId="475"/>
            <ac:spMk id="9" creationId="{0371F4DB-13CD-47C3-B2A8-AE9E160ACFE1}"/>
          </ac:spMkLst>
        </pc:spChg>
        <pc:picChg chg="add mod ord">
          <ac:chgData name="Lee HanBeom" userId="cc4f4f4f905804fb" providerId="LiveId" clId="{17580F65-E91A-421B-A769-A69C364BC82C}" dt="2018-08-05T09:40:38.069" v="1180" actId="1037"/>
          <ac:picMkLst>
            <pc:docMk/>
            <pc:sldMk cId="428442998" sldId="475"/>
            <ac:picMk id="4" creationId="{8F71CD97-46AC-419B-939A-5C84BD7F0E0C}"/>
          </ac:picMkLst>
        </pc:picChg>
        <pc:picChg chg="del">
          <ac:chgData name="Lee HanBeom" userId="cc4f4f4f905804fb" providerId="LiveId" clId="{17580F65-E91A-421B-A769-A69C364BC82C}" dt="2018-08-05T09:40:29.413" v="1171" actId="478"/>
          <ac:picMkLst>
            <pc:docMk/>
            <pc:sldMk cId="428442998" sldId="475"/>
            <ac:picMk id="121" creationId="{AB0C1EAA-CD73-42AF-B3AE-9F3B07D23F48}"/>
          </ac:picMkLst>
        </pc:picChg>
      </pc:sldChg>
      <pc:sldChg chg="addSp modSp del">
        <pc:chgData name="Lee HanBeom" userId="cc4f4f4f905804fb" providerId="LiveId" clId="{17580F65-E91A-421B-A769-A69C364BC82C}" dt="2018-08-06T01:16:31.530" v="1393" actId="2696"/>
        <pc:sldMkLst>
          <pc:docMk/>
          <pc:sldMk cId="4026664099" sldId="476"/>
        </pc:sldMkLst>
        <pc:spChg chg="mod">
          <ac:chgData name="Lee HanBeom" userId="cc4f4f4f905804fb" providerId="LiveId" clId="{17580F65-E91A-421B-A769-A69C364BC82C}" dt="2018-08-05T09:12:27.074" v="902" actId="20577"/>
          <ac:spMkLst>
            <pc:docMk/>
            <pc:sldMk cId="4026664099" sldId="476"/>
            <ac:spMk id="2" creationId="{00000000-0000-0000-0000-000000000000}"/>
          </ac:spMkLst>
        </pc:spChg>
        <pc:spChg chg="mod">
          <ac:chgData name="Lee HanBeom" userId="cc4f4f4f905804fb" providerId="LiveId" clId="{17580F65-E91A-421B-A769-A69C364BC82C}" dt="2018-08-05T10:25:28.878" v="1319" actId="164"/>
          <ac:spMkLst>
            <pc:docMk/>
            <pc:sldMk cId="4026664099" sldId="476"/>
            <ac:spMk id="4" creationId="{D098A4E6-1E81-4C31-9668-DAFC0AECA909}"/>
          </ac:spMkLst>
        </pc:spChg>
        <pc:spChg chg="mod">
          <ac:chgData name="Lee HanBeom" userId="cc4f4f4f905804fb" providerId="LiveId" clId="{17580F65-E91A-421B-A769-A69C364BC82C}" dt="2018-08-05T10:25:28.878" v="1319" actId="164"/>
          <ac:spMkLst>
            <pc:docMk/>
            <pc:sldMk cId="4026664099" sldId="476"/>
            <ac:spMk id="5" creationId="{FBB97F20-7FDB-4A1B-8402-25A0E36D6567}"/>
          </ac:spMkLst>
        </pc:spChg>
        <pc:spChg chg="mod">
          <ac:chgData name="Lee HanBeom" userId="cc4f4f4f905804fb" providerId="LiveId" clId="{17580F65-E91A-421B-A769-A69C364BC82C}" dt="2018-08-05T10:25:28.878" v="1319" actId="164"/>
          <ac:spMkLst>
            <pc:docMk/>
            <pc:sldMk cId="4026664099" sldId="476"/>
            <ac:spMk id="6" creationId="{916C94AE-781B-4A55-AABE-8491D26F51A2}"/>
          </ac:spMkLst>
        </pc:spChg>
        <pc:spChg chg="mod">
          <ac:chgData name="Lee HanBeom" userId="cc4f4f4f905804fb" providerId="LiveId" clId="{17580F65-E91A-421B-A769-A69C364BC82C}" dt="2018-08-05T10:25:28.878" v="1319" actId="164"/>
          <ac:spMkLst>
            <pc:docMk/>
            <pc:sldMk cId="4026664099" sldId="476"/>
            <ac:spMk id="7" creationId="{BD3CE66D-3C45-4FC2-A160-6FFD4DFD6DA6}"/>
          </ac:spMkLst>
        </pc:spChg>
        <pc:spChg chg="mod">
          <ac:chgData name="Lee HanBeom" userId="cc4f4f4f905804fb" providerId="LiveId" clId="{17580F65-E91A-421B-A769-A69C364BC82C}" dt="2018-08-05T10:25:28.878" v="1319" actId="164"/>
          <ac:spMkLst>
            <pc:docMk/>
            <pc:sldMk cId="4026664099" sldId="476"/>
            <ac:spMk id="8" creationId="{E9EFF944-65F9-4989-A987-EBCBA09460DE}"/>
          </ac:spMkLst>
        </pc:spChg>
        <pc:spChg chg="mod">
          <ac:chgData name="Lee HanBeom" userId="cc4f4f4f905804fb" providerId="LiveId" clId="{17580F65-E91A-421B-A769-A69C364BC82C}" dt="2018-08-05T10:25:28.878" v="1319" actId="164"/>
          <ac:spMkLst>
            <pc:docMk/>
            <pc:sldMk cId="4026664099" sldId="476"/>
            <ac:spMk id="10" creationId="{94D4FBCA-7D80-4566-B4CF-A358F0F91EB0}"/>
          </ac:spMkLst>
        </pc:spChg>
        <pc:spChg chg="mod">
          <ac:chgData name="Lee HanBeom" userId="cc4f4f4f905804fb" providerId="LiveId" clId="{17580F65-E91A-421B-A769-A69C364BC82C}" dt="2018-08-05T10:25:28.878" v="1319" actId="164"/>
          <ac:spMkLst>
            <pc:docMk/>
            <pc:sldMk cId="4026664099" sldId="476"/>
            <ac:spMk id="19" creationId="{D4B51AC6-0AC3-4F6E-9218-6877CE537188}"/>
          </ac:spMkLst>
        </pc:spChg>
        <pc:spChg chg="mod">
          <ac:chgData name="Lee HanBeom" userId="cc4f4f4f905804fb" providerId="LiveId" clId="{17580F65-E91A-421B-A769-A69C364BC82C}" dt="2018-08-05T10:25:28.878" v="1319" actId="164"/>
          <ac:spMkLst>
            <pc:docMk/>
            <pc:sldMk cId="4026664099" sldId="476"/>
            <ac:spMk id="29" creationId="{0647B1E0-5C57-4BCB-B9A6-E9711399E397}"/>
          </ac:spMkLst>
        </pc:spChg>
        <pc:grpChg chg="add mod">
          <ac:chgData name="Lee HanBeom" userId="cc4f4f4f905804fb" providerId="LiveId" clId="{17580F65-E91A-421B-A769-A69C364BC82C}" dt="2018-08-05T10:25:32.896" v="1320" actId="1076"/>
          <ac:grpSpMkLst>
            <pc:docMk/>
            <pc:sldMk cId="4026664099" sldId="476"/>
            <ac:grpSpMk id="3" creationId="{73EF1AA8-B07E-4188-A9A0-421E4B930026}"/>
          </ac:grpSpMkLst>
        </pc:grpChg>
        <pc:grpChg chg="mod">
          <ac:chgData name="Lee HanBeom" userId="cc4f4f4f905804fb" providerId="LiveId" clId="{17580F65-E91A-421B-A769-A69C364BC82C}" dt="2018-08-05T10:25:28.878" v="1319" actId="164"/>
          <ac:grpSpMkLst>
            <pc:docMk/>
            <pc:sldMk cId="4026664099" sldId="476"/>
            <ac:grpSpMk id="11" creationId="{FFD70439-5C6E-4C72-BB31-640FB94F4B20}"/>
          </ac:grpSpMkLst>
        </pc:grpChg>
        <pc:grpChg chg="mod">
          <ac:chgData name="Lee HanBeom" userId="cc4f4f4f905804fb" providerId="LiveId" clId="{17580F65-E91A-421B-A769-A69C364BC82C}" dt="2018-08-05T10:25:28.878" v="1319" actId="164"/>
          <ac:grpSpMkLst>
            <pc:docMk/>
            <pc:sldMk cId="4026664099" sldId="476"/>
            <ac:grpSpMk id="15" creationId="{B7904AC0-2D30-4B8F-8197-29096EDA2B1B}"/>
          </ac:grpSpMkLst>
        </pc:grpChg>
        <pc:grpChg chg="mod">
          <ac:chgData name="Lee HanBeom" userId="cc4f4f4f905804fb" providerId="LiveId" clId="{17580F65-E91A-421B-A769-A69C364BC82C}" dt="2018-08-05T10:25:28.878" v="1319" actId="164"/>
          <ac:grpSpMkLst>
            <pc:docMk/>
            <pc:sldMk cId="4026664099" sldId="476"/>
            <ac:grpSpMk id="20" creationId="{2165FC59-F1B8-41B1-B0B4-9EE30FA7C26F}"/>
          </ac:grpSpMkLst>
        </pc:grpChg>
        <pc:grpChg chg="mod">
          <ac:chgData name="Lee HanBeom" userId="cc4f4f4f905804fb" providerId="LiveId" clId="{17580F65-E91A-421B-A769-A69C364BC82C}" dt="2018-08-05T10:25:28.878" v="1319" actId="164"/>
          <ac:grpSpMkLst>
            <pc:docMk/>
            <pc:sldMk cId="4026664099" sldId="476"/>
            <ac:grpSpMk id="24" creationId="{21CA5884-388F-42A2-9B5B-13AC5BE6A71C}"/>
          </ac:grpSpMkLst>
        </pc:grpChg>
        <pc:grpChg chg="mod">
          <ac:chgData name="Lee HanBeom" userId="cc4f4f4f905804fb" providerId="LiveId" clId="{17580F65-E91A-421B-A769-A69C364BC82C}" dt="2018-08-05T10:25:28.878" v="1319" actId="164"/>
          <ac:grpSpMkLst>
            <pc:docMk/>
            <pc:sldMk cId="4026664099" sldId="476"/>
            <ac:grpSpMk id="30" creationId="{45B93A57-779D-413D-A8F8-4F0EDA30A452}"/>
          </ac:grpSpMkLst>
        </pc:grpChg>
        <pc:grpChg chg="mod">
          <ac:chgData name="Lee HanBeom" userId="cc4f4f4f905804fb" providerId="LiveId" clId="{17580F65-E91A-421B-A769-A69C364BC82C}" dt="2018-08-05T10:25:28.878" v="1319" actId="164"/>
          <ac:grpSpMkLst>
            <pc:docMk/>
            <pc:sldMk cId="4026664099" sldId="476"/>
            <ac:grpSpMk id="39" creationId="{552F621B-B9F9-411D-824C-412725AB96AF}"/>
          </ac:grpSpMkLst>
        </pc:grpChg>
        <pc:cxnChg chg="mod">
          <ac:chgData name="Lee HanBeom" userId="cc4f4f4f905804fb" providerId="LiveId" clId="{17580F65-E91A-421B-A769-A69C364BC82C}" dt="2018-08-05T10:25:28.878" v="1319" actId="164"/>
          <ac:cxnSpMkLst>
            <pc:docMk/>
            <pc:sldMk cId="4026664099" sldId="476"/>
            <ac:cxnSpMk id="42" creationId="{0505D3BF-978A-4974-AC02-ABDF790045B8}"/>
          </ac:cxnSpMkLst>
        </pc:cxnChg>
      </pc:sldChg>
      <pc:sldChg chg="addSp delSp modSp">
        <pc:chgData name="Lee HanBeom" userId="cc4f4f4f905804fb" providerId="LiveId" clId="{17580F65-E91A-421B-A769-A69C364BC82C}" dt="2018-08-05T09:56:08.734" v="1213" actId="1076"/>
        <pc:sldMkLst>
          <pc:docMk/>
          <pc:sldMk cId="2141527875" sldId="479"/>
        </pc:sldMkLst>
        <pc:spChg chg="add del mod">
          <ac:chgData name="Lee HanBeom" userId="cc4f4f4f905804fb" providerId="LiveId" clId="{17580F65-E91A-421B-A769-A69C364BC82C}" dt="2018-08-05T07:58:40.603" v="74" actId="478"/>
          <ac:spMkLst>
            <pc:docMk/>
            <pc:sldMk cId="2141527875" sldId="479"/>
            <ac:spMk id="3" creationId="{F21173FF-DE62-47D3-A4D6-516896FD74A4}"/>
          </ac:spMkLst>
        </pc:spChg>
        <pc:spChg chg="add del mod">
          <ac:chgData name="Lee HanBeom" userId="cc4f4f4f905804fb" providerId="LiveId" clId="{17580F65-E91A-421B-A769-A69C364BC82C}" dt="2018-08-05T07:58:39.248" v="73" actId="478"/>
          <ac:spMkLst>
            <pc:docMk/>
            <pc:sldMk cId="2141527875" sldId="479"/>
            <ac:spMk id="6" creationId="{8CF2446C-A068-4884-BAED-C01B5F102A7B}"/>
          </ac:spMkLst>
        </pc:spChg>
        <pc:spChg chg="mod">
          <ac:chgData name="Lee HanBeom" userId="cc4f4f4f905804fb" providerId="LiveId" clId="{17580F65-E91A-421B-A769-A69C364BC82C}" dt="2018-08-05T09:16:15.213" v="963" actId="948"/>
          <ac:spMkLst>
            <pc:docMk/>
            <pc:sldMk cId="2141527875" sldId="479"/>
            <ac:spMk id="9" creationId="{0371F4DB-13CD-47C3-B2A8-AE9E160ACFE1}"/>
          </ac:spMkLst>
        </pc:spChg>
        <pc:grpChg chg="add del mod">
          <ac:chgData name="Lee HanBeom" userId="cc4f4f4f905804fb" providerId="LiveId" clId="{17580F65-E91A-421B-A769-A69C364BC82C}" dt="2018-08-05T08:15:03.837" v="138" actId="478"/>
          <ac:grpSpMkLst>
            <pc:docMk/>
            <pc:sldMk cId="2141527875" sldId="479"/>
            <ac:grpSpMk id="10" creationId="{57039417-5869-464E-B861-D0F292E9C5F2}"/>
          </ac:grpSpMkLst>
        </pc:grpChg>
        <pc:picChg chg="add del mod ord">
          <ac:chgData name="Lee HanBeom" userId="cc4f4f4f905804fb" providerId="LiveId" clId="{17580F65-E91A-421B-A769-A69C364BC82C}" dt="2018-08-05T08:01:24.141" v="75" actId="478"/>
          <ac:picMkLst>
            <pc:docMk/>
            <pc:sldMk cId="2141527875" sldId="479"/>
            <ac:picMk id="4" creationId="{4414617E-A11A-4FAF-B6BE-AD016372D938}"/>
          </ac:picMkLst>
        </pc:picChg>
        <pc:picChg chg="add del mod">
          <ac:chgData name="Lee HanBeom" userId="cc4f4f4f905804fb" providerId="LiveId" clId="{17580F65-E91A-421B-A769-A69C364BC82C}" dt="2018-08-05T08:14:59.374" v="135" actId="478"/>
          <ac:picMkLst>
            <pc:docMk/>
            <pc:sldMk cId="2141527875" sldId="479"/>
            <ac:picMk id="5" creationId="{4A792D3C-16DB-483E-AD90-3EDD40D216B8}"/>
          </ac:picMkLst>
        </pc:picChg>
        <pc:picChg chg="add del mod">
          <ac:chgData name="Lee HanBeom" userId="cc4f4f4f905804fb" providerId="LiveId" clId="{17580F65-E91A-421B-A769-A69C364BC82C}" dt="2018-08-05T09:56:05.028" v="1208" actId="478"/>
          <ac:picMkLst>
            <pc:docMk/>
            <pc:sldMk cId="2141527875" sldId="479"/>
            <ac:picMk id="7" creationId="{EC9D8638-435B-41DB-9BAF-B1C1B1BE3723}"/>
          </ac:picMkLst>
        </pc:picChg>
        <pc:picChg chg="add mod">
          <ac:chgData name="Lee HanBeom" userId="cc4f4f4f905804fb" providerId="LiveId" clId="{17580F65-E91A-421B-A769-A69C364BC82C}" dt="2018-08-05T09:56:08.734" v="1213" actId="1076"/>
          <ac:picMkLst>
            <pc:docMk/>
            <pc:sldMk cId="2141527875" sldId="479"/>
            <ac:picMk id="8" creationId="{84C355D6-F8C4-4364-9F8B-EB422BA72F9A}"/>
          </ac:picMkLst>
        </pc:picChg>
        <pc:picChg chg="del mod">
          <ac:chgData name="Lee HanBeom" userId="cc4f4f4f905804fb" providerId="LiveId" clId="{17580F65-E91A-421B-A769-A69C364BC82C}" dt="2018-08-05T07:58:08.949" v="65" actId="478"/>
          <ac:picMkLst>
            <pc:docMk/>
            <pc:sldMk cId="2141527875" sldId="479"/>
            <ac:picMk id="22" creationId="{E8D5C0C8-BA25-40ED-A190-335A2602A349}"/>
          </ac:picMkLst>
        </pc:picChg>
        <pc:cxnChg chg="mod">
          <ac:chgData name="Lee HanBeom" userId="cc4f4f4f905804fb" providerId="LiveId" clId="{17580F65-E91A-421B-A769-A69C364BC82C}" dt="2018-08-05T08:15:03.837" v="138" actId="478"/>
          <ac:cxnSpMkLst>
            <pc:docMk/>
            <pc:sldMk cId="2141527875" sldId="479"/>
            <ac:cxnSpMk id="17" creationId="{496ABC42-6DD0-44D7-BC51-212A3AF6985C}"/>
          </ac:cxnSpMkLst>
        </pc:cxnChg>
        <pc:cxnChg chg="mod">
          <ac:chgData name="Lee HanBeom" userId="cc4f4f4f905804fb" providerId="LiveId" clId="{17580F65-E91A-421B-A769-A69C364BC82C}" dt="2018-08-05T08:15:03.837" v="138" actId="478"/>
          <ac:cxnSpMkLst>
            <pc:docMk/>
            <pc:sldMk cId="2141527875" sldId="479"/>
            <ac:cxnSpMk id="18" creationId="{24AEBF92-C25B-4C95-86E4-4B79E5805FCD}"/>
          </ac:cxnSpMkLst>
        </pc:cxnChg>
        <pc:cxnChg chg="mod">
          <ac:chgData name="Lee HanBeom" userId="cc4f4f4f905804fb" providerId="LiveId" clId="{17580F65-E91A-421B-A769-A69C364BC82C}" dt="2018-08-05T08:15:03.837" v="138" actId="478"/>
          <ac:cxnSpMkLst>
            <pc:docMk/>
            <pc:sldMk cId="2141527875" sldId="479"/>
            <ac:cxnSpMk id="25" creationId="{F9778BE4-EAF0-410D-9BFE-C73C64D415E6}"/>
          </ac:cxnSpMkLst>
        </pc:cxnChg>
      </pc:sldChg>
      <pc:sldChg chg="addSp delSp modSp">
        <pc:chgData name="Lee HanBeom" userId="cc4f4f4f905804fb" providerId="LiveId" clId="{17580F65-E91A-421B-A769-A69C364BC82C}" dt="2018-08-05T10:24:19.190" v="1318" actId="1076"/>
        <pc:sldMkLst>
          <pc:docMk/>
          <pc:sldMk cId="1680377940" sldId="482"/>
        </pc:sldMkLst>
        <pc:spChg chg="mod">
          <ac:chgData name="Lee HanBeom" userId="cc4f4f4f905804fb" providerId="LiveId" clId="{17580F65-E91A-421B-A769-A69C364BC82C}" dt="2018-08-05T08:26:21.919" v="186" actId="1076"/>
          <ac:spMkLst>
            <pc:docMk/>
            <pc:sldMk cId="1680377940" sldId="482"/>
            <ac:spMk id="2" creationId="{00000000-0000-0000-0000-000000000000}"/>
          </ac:spMkLst>
        </pc:spChg>
        <pc:spChg chg="add del mod">
          <ac:chgData name="Lee HanBeom" userId="cc4f4f4f905804fb" providerId="LiveId" clId="{17580F65-E91A-421B-A769-A69C364BC82C}" dt="2018-08-05T09:05:19.201" v="895" actId="1076"/>
          <ac:spMkLst>
            <pc:docMk/>
            <pc:sldMk cId="1680377940" sldId="482"/>
            <ac:spMk id="3" creationId="{95FF8CD7-2CC4-48E4-BDD1-21CBD033B2FF}"/>
          </ac:spMkLst>
        </pc:spChg>
        <pc:spChg chg="add del mod">
          <ac:chgData name="Lee HanBeom" userId="cc4f4f4f905804fb" providerId="LiveId" clId="{17580F65-E91A-421B-A769-A69C364BC82C}" dt="2018-08-05T10:24:16.621" v="1317" actId="20577"/>
          <ac:spMkLst>
            <pc:docMk/>
            <pc:sldMk cId="1680377940" sldId="482"/>
            <ac:spMk id="9" creationId="{0371F4DB-13CD-47C3-B2A8-AE9E160ACFE1}"/>
          </ac:spMkLst>
        </pc:spChg>
        <pc:picChg chg="add mod">
          <ac:chgData name="Lee HanBeom" userId="cc4f4f4f905804fb" providerId="LiveId" clId="{17580F65-E91A-421B-A769-A69C364BC82C}" dt="2018-08-05T10:24:19.190" v="1318" actId="1076"/>
          <ac:picMkLst>
            <pc:docMk/>
            <pc:sldMk cId="1680377940" sldId="482"/>
            <ac:picMk id="4" creationId="{0CB6E3DE-3714-4315-A2B4-9205B46BA852}"/>
          </ac:picMkLst>
        </pc:picChg>
      </pc:sldChg>
      <pc:sldChg chg="addSp modSp">
        <pc:chgData name="Lee HanBeom" userId="cc4f4f4f905804fb" providerId="LiveId" clId="{17580F65-E91A-421B-A769-A69C364BC82C}" dt="2018-08-05T09:34:23.333" v="1056" actId="20577"/>
        <pc:sldMkLst>
          <pc:docMk/>
          <pc:sldMk cId="1747267654" sldId="484"/>
        </pc:sldMkLst>
        <pc:spChg chg="mod">
          <ac:chgData name="Lee HanBeom" userId="cc4f4f4f905804fb" providerId="LiveId" clId="{17580F65-E91A-421B-A769-A69C364BC82C}" dt="2018-08-05T09:34:23.333" v="1056" actId="20577"/>
          <ac:spMkLst>
            <pc:docMk/>
            <pc:sldMk cId="1747267654" sldId="484"/>
            <ac:spMk id="9" creationId="{0371F4DB-13CD-47C3-B2A8-AE9E160ACFE1}"/>
          </ac:spMkLst>
        </pc:spChg>
        <pc:picChg chg="add mod">
          <ac:chgData name="Lee HanBeom" userId="cc4f4f4f905804fb" providerId="LiveId" clId="{17580F65-E91A-421B-A769-A69C364BC82C}" dt="2018-08-05T09:33:47.470" v="969" actId="1076"/>
          <ac:picMkLst>
            <pc:docMk/>
            <pc:sldMk cId="1747267654" sldId="484"/>
            <ac:picMk id="3" creationId="{6390E9F0-EC75-4ADF-857D-8B63A6A4CF0D}"/>
          </ac:picMkLst>
        </pc:picChg>
      </pc:sldChg>
      <pc:sldChg chg="del">
        <pc:chgData name="Lee HanBeom" userId="cc4f4f4f905804fb" providerId="LiveId" clId="{17580F65-E91A-421B-A769-A69C364BC82C}" dt="2018-08-05T10:54:55.295" v="1321" actId="2696"/>
        <pc:sldMkLst>
          <pc:docMk/>
          <pc:sldMk cId="2018117516" sldId="485"/>
        </pc:sldMkLst>
      </pc:sldChg>
      <pc:sldChg chg="del">
        <pc:chgData name="Lee HanBeom" userId="cc4f4f4f905804fb" providerId="LiveId" clId="{17580F65-E91A-421B-A769-A69C364BC82C}" dt="2018-08-05T10:54:55.308" v="1322" actId="2696"/>
        <pc:sldMkLst>
          <pc:docMk/>
          <pc:sldMk cId="799269734" sldId="486"/>
        </pc:sldMkLst>
      </pc:sldChg>
      <pc:sldChg chg="del">
        <pc:chgData name="Lee HanBeom" userId="cc4f4f4f905804fb" providerId="LiveId" clId="{17580F65-E91A-421B-A769-A69C364BC82C}" dt="2018-08-05T10:54:55.322" v="1323" actId="2696"/>
        <pc:sldMkLst>
          <pc:docMk/>
          <pc:sldMk cId="1571416250" sldId="487"/>
        </pc:sldMkLst>
      </pc:sldChg>
      <pc:sldChg chg="del">
        <pc:chgData name="Lee HanBeom" userId="cc4f4f4f905804fb" providerId="LiveId" clId="{17580F65-E91A-421B-A769-A69C364BC82C}" dt="2018-08-05T10:54:55.336" v="1324" actId="2696"/>
        <pc:sldMkLst>
          <pc:docMk/>
          <pc:sldMk cId="3295994322" sldId="488"/>
        </pc:sldMkLst>
      </pc:sldChg>
      <pc:sldChg chg="del">
        <pc:chgData name="Lee HanBeom" userId="cc4f4f4f905804fb" providerId="LiveId" clId="{17580F65-E91A-421B-A769-A69C364BC82C}" dt="2018-08-05T10:54:55.354" v="1325" actId="2696"/>
        <pc:sldMkLst>
          <pc:docMk/>
          <pc:sldMk cId="2090592466" sldId="489"/>
        </pc:sldMkLst>
      </pc:sldChg>
      <pc:sldChg chg="del">
        <pc:chgData name="Lee HanBeom" userId="cc4f4f4f905804fb" providerId="LiveId" clId="{17580F65-E91A-421B-A769-A69C364BC82C}" dt="2018-08-05T10:54:55.369" v="1326" actId="2696"/>
        <pc:sldMkLst>
          <pc:docMk/>
          <pc:sldMk cId="493600902" sldId="490"/>
        </pc:sldMkLst>
      </pc:sldChg>
      <pc:sldChg chg="addSp delSp modSp add">
        <pc:chgData name="Lee HanBeom" userId="cc4f4f4f905804fb" providerId="LiveId" clId="{17580F65-E91A-421B-A769-A69C364BC82C}" dt="2018-08-05T10:00:34.826" v="1218" actId="1076"/>
        <pc:sldMkLst>
          <pc:docMk/>
          <pc:sldMk cId="1331840979" sldId="491"/>
        </pc:sldMkLst>
        <pc:spChg chg="mod">
          <ac:chgData name="Lee HanBeom" userId="cc4f4f4f905804fb" providerId="LiveId" clId="{17580F65-E91A-421B-A769-A69C364BC82C}" dt="2018-08-05T08:41:27.429" v="773" actId="20577"/>
          <ac:spMkLst>
            <pc:docMk/>
            <pc:sldMk cId="1331840979" sldId="491"/>
            <ac:spMk id="9" creationId="{0371F4DB-13CD-47C3-B2A8-AE9E160ACFE1}"/>
          </ac:spMkLst>
        </pc:spChg>
        <pc:picChg chg="add del mod">
          <ac:chgData name="Lee HanBeom" userId="cc4f4f4f905804fb" providerId="LiveId" clId="{17580F65-E91A-421B-A769-A69C364BC82C}" dt="2018-08-05T10:00:30.686" v="1214" actId="478"/>
          <ac:picMkLst>
            <pc:docMk/>
            <pc:sldMk cId="1331840979" sldId="491"/>
            <ac:picMk id="3" creationId="{B0328227-5A2B-4230-A7E5-D8D2EFE953B1}"/>
          </ac:picMkLst>
        </pc:picChg>
        <pc:picChg chg="add mod">
          <ac:chgData name="Lee HanBeom" userId="cc4f4f4f905804fb" providerId="LiveId" clId="{17580F65-E91A-421B-A769-A69C364BC82C}" dt="2018-08-05T10:00:34.826" v="1218" actId="1076"/>
          <ac:picMkLst>
            <pc:docMk/>
            <pc:sldMk cId="1331840979" sldId="491"/>
            <ac:picMk id="4" creationId="{A0262D65-C5B8-4E1F-8096-D4F1BE051781}"/>
          </ac:picMkLst>
        </pc:picChg>
      </pc:sldChg>
    </pc:docChg>
  </pc:docChgLst>
  <pc:docChgLst>
    <pc:chgData name="Lee HanBeom" userId="cc4f4f4f905804fb" providerId="LiveId" clId="{4ABEE9EF-3069-4480-A74B-9C22DC226C7C}"/>
    <pc:docChg chg="undo redo custSel addSld delSld modSld">
      <pc:chgData name="Lee HanBeom" userId="cc4f4f4f905804fb" providerId="LiveId" clId="{4ABEE9EF-3069-4480-A74B-9C22DC226C7C}" dt="2018-08-04T18:59:58.462" v="669" actId="20577"/>
      <pc:docMkLst>
        <pc:docMk/>
      </pc:docMkLst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778" y="1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r">
              <a:defRPr sz="1200"/>
            </a:lvl1pPr>
          </a:lstStyle>
          <a:p>
            <a:fld id="{57764B8E-7EC0-4B59-8DA5-E04CAE3DB5F2}" type="datetimeFigureOut">
              <a:rPr lang="ko-KR" altLang="en-US" smtClean="0"/>
              <a:t>2018-08-06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264" tIns="44632" rIns="89264" bIns="44632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61" y="4690503"/>
            <a:ext cx="5438759" cy="4443878"/>
          </a:xfrm>
          <a:prstGeom prst="rect">
            <a:avLst/>
          </a:prstGeom>
        </p:spPr>
        <p:txBody>
          <a:bodyPr vert="horz" lIns="89264" tIns="44632" rIns="89264" bIns="44632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379453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778" y="9379453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r">
              <a:defRPr sz="1200"/>
            </a:lvl1pPr>
          </a:lstStyle>
          <a:p>
            <a:fld id="{420F09F9-D812-4758-8566-A65BCCCBDD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80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38690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517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284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65059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84252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5823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7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5120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5800" y="1752600"/>
            <a:ext cx="7772400" cy="1981200"/>
          </a:xfrm>
        </p:spPr>
        <p:txBody>
          <a:bodyPr anchor="ctr" anchorCtr="1">
            <a:normAutofit/>
          </a:bodyPr>
          <a:lstStyle>
            <a:lvl1pPr algn="ctr">
              <a:defRPr/>
            </a:lvl1pPr>
          </a:lstStyle>
          <a:p>
            <a:r>
              <a:rPr lang="ko-KR" altLang="en-US" dirty="0"/>
              <a:t>세미나 제목</a:t>
            </a:r>
            <a:endParaRPr lang="en-US" altLang="ko-KR" dirty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 dirty="0"/>
              <a:t>소속</a:t>
            </a:r>
            <a:r>
              <a:rPr lang="en-US" altLang="ko-KR" dirty="0"/>
              <a:t>/</a:t>
            </a:r>
            <a:r>
              <a:rPr lang="ko-KR" altLang="en-US" dirty="0"/>
              <a:t>날짜</a:t>
            </a:r>
            <a:r>
              <a:rPr lang="en-US" altLang="ko-KR" dirty="0"/>
              <a:t>/</a:t>
            </a:r>
            <a:r>
              <a:rPr lang="ko-KR" altLang="en-US" dirty="0"/>
              <a:t>이름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굴림" charset="-127"/>
              </a:defRPr>
            </a:lvl1pPr>
          </a:lstStyle>
          <a:p>
            <a:pPr>
              <a:defRPr/>
            </a:pPr>
            <a:fld id="{87A7431B-603E-467D-882E-3062B6363ECA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5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16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8" name="Text Box 14"/>
          <p:cNvSpPr txBox="1">
            <a:spLocks noChangeArrowheads="1"/>
          </p:cNvSpPr>
          <p:nvPr userDrawn="1"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9" name="Text Box 15"/>
          <p:cNvSpPr txBox="1">
            <a:spLocks noChangeArrowheads="1"/>
          </p:cNvSpPr>
          <p:nvPr userDrawn="1"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20" name="Picture 16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21" name="Rectangle 4"/>
          <p:cNvSpPr>
            <a:spLocks noChangeArrowheads="1"/>
          </p:cNvSpPr>
          <p:nvPr userDrawn="1"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22" name="Rectangle 5"/>
          <p:cNvSpPr>
            <a:spLocks noChangeArrowheads="1"/>
          </p:cNvSpPr>
          <p:nvPr userDrawn="1"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9588" y="188913"/>
            <a:ext cx="2033587" cy="613568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55650" y="188913"/>
            <a:ext cx="5951538" cy="613568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20313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Arial"/>
                <a:ea typeface="굴림"/>
              </a:rPr>
              <a:t>Please contact :</a:t>
            </a:r>
          </a:p>
          <a:p>
            <a:endParaRPr lang="en-US" altLang="ko-KR" sz="1800" b="1" dirty="0">
              <a:latin typeface="Arial"/>
              <a:ea typeface="굴림"/>
            </a:endParaRPr>
          </a:p>
          <a:p>
            <a:r>
              <a:rPr lang="ko-KR" altLang="en-US" sz="1800" b="1">
                <a:latin typeface="HY헤드라인M"/>
                <a:ea typeface="HY헤드라인M"/>
              </a:rPr>
              <a:t>이한범</a:t>
            </a:r>
            <a:endParaRPr lang="en-US" altLang="ko-KR" sz="1800" b="1">
              <a:latin typeface="HY헤드라인M"/>
              <a:ea typeface="HY헤드라인M"/>
            </a:endParaRPr>
          </a:p>
          <a:p>
            <a:r>
              <a:rPr lang="ko-KR" altLang="en-US" sz="1800" b="1">
                <a:latin typeface="HY헤드라인M"/>
                <a:ea typeface="HY헤드라인M"/>
              </a:rPr>
              <a:t>순천향대학교 컴퓨터학부</a:t>
            </a:r>
          </a:p>
          <a:p>
            <a:r>
              <a:rPr lang="ko-KR" altLang="en-US" sz="1800" b="1">
                <a:latin typeface="HY헤드라인M"/>
                <a:ea typeface="HY헤드라인M"/>
              </a:rPr>
              <a:t>멀티미디어관 </a:t>
            </a:r>
            <a:r>
              <a:rPr lang="en-US" altLang="ko-KR" sz="1800" b="1" dirty="0">
                <a:latin typeface="HY헤드라인M"/>
                <a:ea typeface="HY헤드라인M"/>
              </a:rPr>
              <a:t>M606</a:t>
            </a:r>
          </a:p>
          <a:p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en-US" altLang="ko-KR" sz="1800" b="1" dirty="0">
                <a:latin typeface="Arial"/>
                <a:ea typeface="굴림"/>
              </a:rPr>
              <a:t>Email </a:t>
            </a:r>
            <a:r>
              <a:rPr lang="en-US" altLang="ko-KR" sz="1800" b="1">
                <a:latin typeface="Arial"/>
                <a:ea typeface="굴림"/>
              </a:rPr>
              <a:t>: vkak006@</a:t>
            </a:r>
            <a:r>
              <a:rPr lang="en-US" altLang="ko-KR" sz="1800" b="1" dirty="0">
                <a:latin typeface="Arial"/>
                <a:ea typeface="굴림"/>
              </a:rPr>
              <a:t>naver.com</a:t>
            </a:r>
            <a:endParaRPr lang="ko-KR" altLang="en-US" sz="1800" b="1" dirty="0">
              <a:latin typeface="Arial"/>
              <a:ea typeface="굴림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>
            <a:no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b="0"/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28675" y="1052513"/>
            <a:ext cx="3919538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00613" y="1052513"/>
            <a:ext cx="3919537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20313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Arial"/>
                <a:ea typeface="굴림"/>
              </a:rPr>
              <a:t>Please contact :</a:t>
            </a:r>
          </a:p>
          <a:p>
            <a:endParaRPr lang="en-US" altLang="ko-KR" sz="1800" b="1" dirty="0">
              <a:latin typeface="Arial"/>
              <a:ea typeface="굴림"/>
            </a:endParaRPr>
          </a:p>
          <a:p>
            <a:r>
              <a:rPr lang="ko-KR" altLang="en-US" sz="1800" b="1">
                <a:latin typeface="HY헤드라인M"/>
                <a:ea typeface="HY헤드라인M"/>
              </a:rPr>
              <a:t>이한범</a:t>
            </a:r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순천향대학교 컴퓨터학부</a:t>
            </a:r>
          </a:p>
          <a:p>
            <a:r>
              <a:rPr lang="ko-KR" altLang="en-US" sz="1800" b="1" dirty="0">
                <a:latin typeface="HY헤드라인M"/>
                <a:ea typeface="HY헤드라인M"/>
              </a:rPr>
              <a:t>멀티미디어관 </a:t>
            </a:r>
            <a:r>
              <a:rPr lang="en-US" altLang="ko-KR" sz="1800" b="1" dirty="0">
                <a:latin typeface="HY헤드라인M"/>
                <a:ea typeface="HY헤드라인M"/>
              </a:rPr>
              <a:t>M606</a:t>
            </a:r>
          </a:p>
          <a:p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en-US" altLang="ko-KR" sz="1800" b="1">
                <a:latin typeface="Arial"/>
                <a:ea typeface="굴림"/>
              </a:rPr>
              <a:t>Email : vkak006@naver.com</a:t>
            </a:r>
            <a:endParaRPr lang="ko-KR" altLang="en-US" sz="1800" b="1" dirty="0">
              <a:latin typeface="Arial"/>
              <a:ea typeface="굴림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188913"/>
            <a:ext cx="8137525" cy="6477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/>
          <a:lstStyle/>
          <a:p>
            <a:pPr lvl="0"/>
            <a:r>
              <a:rPr lang="ko-KR" altLang="en-US"/>
              <a:t>마스터 제목 유형을 편집하려면 누르십시오</a:t>
            </a:r>
            <a:r>
              <a:rPr lang="en-US" altLang="ko-KR"/>
              <a:t>. 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8675" y="1052513"/>
            <a:ext cx="7991475" cy="527208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lvl="0"/>
            <a:r>
              <a:rPr lang="ko-KR" altLang="en-US"/>
              <a:t>마스터 문자열 유형을 편집하려면 누르십시오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세째 수준</a:t>
            </a:r>
          </a:p>
          <a:p>
            <a:pPr lvl="3"/>
            <a:r>
              <a:rPr lang="ko-KR" altLang="en-US"/>
              <a:t>네째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0182" name="Rectangle 6"/>
          <p:cNvSpPr>
            <a:spLocks noChangeArrowheads="1"/>
          </p:cNvSpPr>
          <p:nvPr/>
        </p:nvSpPr>
        <p:spPr>
          <a:xfrm>
            <a:off x="684213" y="908050"/>
            <a:ext cx="8459787" cy="6985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000066"/>
              </a:gs>
            </a:gsLst>
            <a:lin ang="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84" name="Rectangle 8"/>
          <p:cNvSpPr>
            <a:spLocks noChangeArrowheads="1"/>
          </p:cNvSpPr>
          <p:nvPr/>
        </p:nvSpPr>
        <p:spPr>
          <a:xfrm>
            <a:off x="6988175" y="6477000"/>
            <a:ext cx="1905000" cy="3810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/>
          <a:lstStyle/>
          <a:p>
            <a:pPr algn="r"/>
            <a:fld id="{467224BF-58AA-4D3F-AC6F-AA05367478A1}" type="slidenum">
              <a:rPr lang="en-US" altLang="ko-KR" sz="1400"/>
              <a:pPr algn="r"/>
              <a:t>‹#›</a:t>
            </a:fld>
            <a:endParaRPr lang="en-US" altLang="ko-KR" sz="1400"/>
          </a:p>
        </p:txBody>
      </p:sp>
      <p:sp>
        <p:nvSpPr>
          <p:cNvPr id="50188" name="Rectangle 12"/>
          <p:cNvSpPr>
            <a:spLocks noChangeArrowheads="1"/>
          </p:cNvSpPr>
          <p:nvPr/>
        </p:nvSpPr>
        <p:spPr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95" name="Text Box 19"/>
          <p:cNvSpPr txBox="1">
            <a:spLocks noChangeArrowheads="1"/>
          </p:cNvSpPr>
          <p:nvPr/>
        </p:nvSpPr>
        <p:spPr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50196" name="Text Box 20"/>
          <p:cNvSpPr txBox="1">
            <a:spLocks noChangeArrowheads="1"/>
          </p:cNvSpPr>
          <p:nvPr/>
        </p:nvSpPr>
        <p:spPr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033" name="Picture 21"/>
          <p:cNvPicPr>
            <a:picLocks noChangeAspect="1" noChangeArrowheads="1"/>
          </p:cNvPicPr>
          <p:nvPr/>
        </p:nvPicPr>
        <p:blipFill rotWithShape="1">
          <a:blip r:embed="rId14" cstate="print"/>
          <a:srcRect/>
          <a:stretch>
            <a:fillRect/>
          </a:stretch>
        </p:blipFill>
        <p:spPr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45" r:id="rId12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SzPct val="80000"/>
        <a:buFont typeface="Wingdings"/>
        <a:buChar char="u"/>
        <a:defRPr kumimoji="1"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SzPct val="110000"/>
        <a:buFont typeface="Wingdings"/>
        <a:buChar char="ü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Wingdings"/>
        <a:buChar char="Ø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구성도 및 시나리오 수정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순천향대학교</a:t>
            </a:r>
            <a:endParaRPr lang="en-US" altLang="ko-KR" dirty="0"/>
          </a:p>
          <a:p>
            <a:r>
              <a:rPr lang="ko-KR" altLang="en-US" dirty="0" err="1"/>
              <a:t>컴퓨터시스템연구실</a:t>
            </a:r>
            <a:endParaRPr lang="en-US" altLang="ko-KR" dirty="0"/>
          </a:p>
          <a:p>
            <a:endParaRPr lang="en-US" altLang="ko-KR"/>
          </a:p>
          <a:p>
            <a:r>
              <a:rPr lang="ko-KR" altLang="en-US"/>
              <a:t>이한범</a:t>
            </a:r>
          </a:p>
          <a:p>
            <a:r>
              <a:rPr lang="en-US" altLang="ko-KR"/>
              <a:t>18.08.06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F71CD97-46AC-419B-939A-5C84BD7F0E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9398" y="1052736"/>
            <a:ext cx="3652686" cy="5646444"/>
          </a:xfrm>
          <a:prstGeom prst="rect">
            <a:avLst/>
          </a:prstGeom>
        </p:spPr>
      </p:pic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8237" y="1052736"/>
            <a:ext cx="8055254" cy="5646444"/>
          </a:xfrm>
        </p:spPr>
        <p:txBody>
          <a:bodyPr>
            <a:normAutofit/>
          </a:bodyPr>
          <a:lstStyle/>
          <a:p>
            <a:r>
              <a:rPr lang="ko-KR" altLang="en-US" sz="2000"/>
              <a:t>용어 통일</a:t>
            </a:r>
            <a:endParaRPr lang="en-US" altLang="ko-KR" sz="2000"/>
          </a:p>
          <a:p>
            <a:pPr lvl="1"/>
            <a:r>
              <a:rPr lang="ko-KR" altLang="en-US" sz="1600"/>
              <a:t>메타데이터 캐싱 공간 </a:t>
            </a:r>
            <a:br>
              <a:rPr lang="en-US" altLang="ko-KR" sz="1600"/>
            </a:br>
            <a:r>
              <a:rPr lang="ko-KR" altLang="en-US" sz="1600"/>
              <a:t>→ </a:t>
            </a:r>
            <a:r>
              <a:rPr lang="en-US" altLang="ko-KR" sz="1600"/>
              <a:t>Device Info Caching DB</a:t>
            </a:r>
          </a:p>
          <a:p>
            <a:pPr lvl="1"/>
            <a:r>
              <a:rPr lang="en-US" altLang="ko-KR" sz="1600"/>
              <a:t>openHAB2</a:t>
            </a:r>
            <a:r>
              <a:rPr lang="ko-KR" altLang="en-US" sz="1600"/>
              <a:t> </a:t>
            </a:r>
            <a:br>
              <a:rPr lang="en-US" altLang="ko-KR" sz="1600"/>
            </a:br>
            <a:r>
              <a:rPr lang="ko-KR" altLang="en-US" sz="1600"/>
              <a:t>→ </a:t>
            </a:r>
            <a:r>
              <a:rPr lang="en-US" altLang="ko-KR" sz="1600"/>
              <a:t>Management Monitoring service</a:t>
            </a:r>
          </a:p>
          <a:p>
            <a:pPr lvl="1"/>
            <a:endParaRPr lang="en-US" altLang="ko-KR" sz="1600"/>
          </a:p>
          <a:p>
            <a:pPr lvl="1"/>
            <a:r>
              <a:rPr lang="en-US" altLang="ko-KR" sz="1600"/>
              <a:t>Bridge </a:t>
            </a:r>
            <a:r>
              <a:rPr lang="en-US" altLang="ko-KR" sz="1400"/>
              <a:t>(mosq - RabbitMQ)</a:t>
            </a:r>
            <a:br>
              <a:rPr lang="en-US" altLang="ko-KR" sz="1600"/>
            </a:br>
            <a:r>
              <a:rPr lang="ko-KR" altLang="en-US" sz="1600"/>
              <a:t>용어 변경 필요</a:t>
            </a:r>
            <a:r>
              <a:rPr lang="en-US" altLang="ko-KR" sz="1600"/>
              <a:t>?</a:t>
            </a:r>
          </a:p>
          <a:p>
            <a:pPr lvl="1"/>
            <a:endParaRPr lang="en-US" altLang="ko-KR" sz="1600"/>
          </a:p>
          <a:p>
            <a:pPr lvl="1"/>
            <a:r>
              <a:rPr lang="en-US" altLang="ko-KR" sz="1600"/>
              <a:t>IoT GateWay </a:t>
            </a:r>
            <a:r>
              <a:rPr lang="en-US" altLang="ko-KR" sz="1400"/>
              <a:t>(odroid)</a:t>
            </a:r>
          </a:p>
          <a:p>
            <a:pPr lvl="1"/>
            <a:r>
              <a:rPr lang="en-US" altLang="ko-KR" sz="1600"/>
              <a:t>Device Manager </a:t>
            </a:r>
            <a:r>
              <a:rPr lang="en-US" altLang="ko-KR" sz="1400"/>
              <a:t>(ElasticSearch)</a:t>
            </a:r>
            <a:endParaRPr lang="en-US" altLang="ko-KR" sz="1600"/>
          </a:p>
          <a:p>
            <a:pPr lvl="1"/>
            <a:r>
              <a:rPr lang="en-US" altLang="ko-KR" sz="1600"/>
              <a:t>MQTT Message Broker </a:t>
            </a:r>
            <a:r>
              <a:rPr lang="en-US" altLang="ko-KR" sz="1400"/>
              <a:t>(RabbitMQ)</a:t>
            </a:r>
            <a:endParaRPr lang="en-US" altLang="ko-KR" sz="160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ko-KR" altLang="en-US"/>
              <a:t>가상 디바이스 구성도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4ED86B-B213-4EE0-9014-2E6BA0D586A9}"/>
              </a:ext>
            </a:extLst>
          </p:cNvPr>
          <p:cNvSpPr txBox="1"/>
          <p:nvPr/>
        </p:nvSpPr>
        <p:spPr>
          <a:xfrm rot="10800000">
            <a:off x="4860033" y="3850208"/>
            <a:ext cx="292515" cy="507511"/>
          </a:xfrm>
          <a:prstGeom prst="rect">
            <a:avLst/>
          </a:prstGeom>
          <a:solidFill>
            <a:schemeClr val="bg1"/>
          </a:solidFill>
        </p:spPr>
        <p:txBody>
          <a:bodyPr vert="eaVert" wrap="none" rtlCol="0">
            <a:spAutoFit/>
          </a:bodyPr>
          <a:lstStyle/>
          <a:p>
            <a:pPr algn="ctr"/>
            <a:r>
              <a:rPr lang="en-US" altLang="ko-KR" sz="1100">
                <a:solidFill>
                  <a:schemeClr val="accent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Bridge</a:t>
            </a:r>
            <a:endParaRPr lang="ko-KR" altLang="en-US" sz="1100">
              <a:solidFill>
                <a:schemeClr val="accent2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8442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8237" y="1052736"/>
            <a:ext cx="8055254" cy="5400600"/>
          </a:xfrm>
        </p:spPr>
        <p:txBody>
          <a:bodyPr>
            <a:normAutofit/>
          </a:bodyPr>
          <a:lstStyle/>
          <a:p>
            <a:r>
              <a:rPr lang="en-US" altLang="ko-KR" sz="2400"/>
              <a:t>1) </a:t>
            </a:r>
            <a:r>
              <a:rPr lang="ko-KR" altLang="en-US" sz="2400"/>
              <a:t>디바이스 정적 정보 캐싱</a:t>
            </a:r>
            <a:endParaRPr lang="en-US" altLang="ko-KR" sz="2400"/>
          </a:p>
          <a:p>
            <a:pPr lvl="1"/>
            <a:r>
              <a:rPr lang="en-US" altLang="ko-KR" sz="2000"/>
              <a:t>Device Manager </a:t>
            </a:r>
            <a:r>
              <a:rPr lang="ko-KR" altLang="en-US" sz="2000"/>
              <a:t>→ </a:t>
            </a:r>
            <a:r>
              <a:rPr lang="en-US" altLang="ko-KR" sz="2000"/>
              <a:t>IoT Gateway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ko-KR" altLang="en-US"/>
              <a:t>가상 디바이스 시나리오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4C355D6-F8C4-4364-9F8B-EB422BA72F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728" y="2095388"/>
            <a:ext cx="5184576" cy="4543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527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8237" y="1052736"/>
            <a:ext cx="8055254" cy="5400600"/>
          </a:xfrm>
        </p:spPr>
        <p:txBody>
          <a:bodyPr>
            <a:normAutofit/>
          </a:bodyPr>
          <a:lstStyle/>
          <a:p>
            <a:r>
              <a:rPr lang="en-US" altLang="ko-KR" sz="2400"/>
              <a:t>2-1) </a:t>
            </a:r>
            <a:r>
              <a:rPr lang="ko-KR" altLang="en-US" sz="2400"/>
              <a:t>디바이스 등록</a:t>
            </a:r>
            <a:endParaRPr lang="en-US" altLang="ko-KR" sz="2400"/>
          </a:p>
          <a:p>
            <a:pPr lvl="1"/>
            <a:r>
              <a:rPr lang="ko-KR" altLang="en-US" sz="2000"/>
              <a:t>재연결 시에는 어떻게</a:t>
            </a:r>
            <a:r>
              <a:rPr lang="en-US" altLang="ko-KR" sz="2000"/>
              <a:t>?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ko-KR" altLang="en-US"/>
              <a:t>가상 디바이스 시나리오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390E9F0-EC75-4ADF-857D-8B63A6A4CF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493" y="2077248"/>
            <a:ext cx="7852742" cy="437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267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8237" y="1052736"/>
            <a:ext cx="8055254" cy="5400600"/>
          </a:xfrm>
        </p:spPr>
        <p:txBody>
          <a:bodyPr>
            <a:normAutofit/>
          </a:bodyPr>
          <a:lstStyle/>
          <a:p>
            <a:r>
              <a:rPr lang="en-US" altLang="ko-KR" sz="2400"/>
              <a:t>2-2) </a:t>
            </a:r>
            <a:r>
              <a:rPr lang="ko-KR" altLang="en-US" sz="2400"/>
              <a:t>실시간 데이터 색인</a:t>
            </a:r>
            <a:endParaRPr lang="en-US" altLang="ko-KR" sz="2400"/>
          </a:p>
          <a:p>
            <a:pPr lvl="1"/>
            <a:r>
              <a:rPr lang="en-US" altLang="ko-KR" sz="2000"/>
              <a:t>Device Manager</a:t>
            </a:r>
            <a:r>
              <a:rPr lang="ko-KR" altLang="en-US" sz="2000"/>
              <a:t>에 색인된 데이터는 시각화 하여 확인</a:t>
            </a:r>
            <a:endParaRPr lang="en-US" altLang="ko-KR" sz="200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ko-KR" altLang="en-US"/>
              <a:t>가상 디바이스 시나리오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0262D65-C5B8-4E1F-8096-D4F1BE0517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252" y="2060848"/>
            <a:ext cx="7713223" cy="3940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840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8237" y="1052736"/>
            <a:ext cx="8055254" cy="5400600"/>
          </a:xfrm>
        </p:spPr>
        <p:txBody>
          <a:bodyPr>
            <a:normAutofit/>
          </a:bodyPr>
          <a:lstStyle/>
          <a:p>
            <a:r>
              <a:rPr lang="en-US" altLang="ko-KR" sz="2400"/>
              <a:t>1. Virtual Device</a:t>
            </a:r>
            <a:r>
              <a:rPr lang="ko-KR" altLang="en-US" sz="2400"/>
              <a:t>로 부터 일부 센서데이터 발행</a:t>
            </a:r>
            <a:br>
              <a:rPr lang="en-US" altLang="ko-KR" sz="2400"/>
            </a:br>
            <a:r>
              <a:rPr lang="en-US" altLang="ko-KR" sz="2400"/>
              <a:t>	</a:t>
            </a:r>
            <a:r>
              <a:rPr lang="en-US" altLang="ko-KR" sz="2000"/>
              <a:t>ex) payload  : {“time”: “2018-07-31”, “data”:10 }</a:t>
            </a:r>
            <a:br>
              <a:rPr lang="en-US" altLang="ko-KR" sz="2000"/>
            </a:br>
            <a:r>
              <a:rPr lang="en-US" altLang="ko-KR" sz="2000"/>
              <a:t>	     Topic :      sensor/000000036052b0063/1~9</a:t>
            </a:r>
            <a:br>
              <a:rPr lang="en-US" altLang="ko-KR" sz="2000"/>
            </a:br>
            <a:br>
              <a:rPr lang="en-US" altLang="ko-KR"/>
            </a:br>
            <a:r>
              <a:rPr lang="en-US" altLang="ko-KR" sz="2400"/>
              <a:t>2. IoT Gateway</a:t>
            </a:r>
            <a:r>
              <a:rPr lang="ko-KR" altLang="en-US" sz="2400"/>
              <a:t>의 </a:t>
            </a:r>
            <a:r>
              <a:rPr lang="en-US" altLang="ko-KR" sz="2400"/>
              <a:t>MQTT Broker</a:t>
            </a:r>
            <a:r>
              <a:rPr lang="ko-KR" altLang="en-US" sz="2400"/>
              <a:t>를 거쳐 </a:t>
            </a:r>
            <a:r>
              <a:rPr lang="en-US" altLang="ko-KR" sz="2400"/>
              <a:t>IoT Platform</a:t>
            </a:r>
            <a:r>
              <a:rPr lang="ko-KR" altLang="en-US" sz="2400"/>
              <a:t>상의 </a:t>
            </a:r>
            <a:r>
              <a:rPr lang="en-US" altLang="ko-KR" sz="2400"/>
              <a:t>Message</a:t>
            </a:r>
            <a:r>
              <a:rPr lang="ko-KR" altLang="en-US" sz="2400"/>
              <a:t> </a:t>
            </a:r>
            <a:r>
              <a:rPr lang="en-US" altLang="ko-KR" sz="2400"/>
              <a:t>Queue</a:t>
            </a:r>
            <a:r>
              <a:rPr lang="ko-KR" altLang="en-US" sz="2400"/>
              <a:t>에 </a:t>
            </a:r>
            <a:r>
              <a:rPr lang="en-US" altLang="ko-KR" sz="2400"/>
              <a:t>Routing.</a:t>
            </a:r>
            <a:br>
              <a:rPr lang="en-US" altLang="ko-KR" sz="2400"/>
            </a:br>
            <a:br>
              <a:rPr lang="en-US" altLang="ko-KR" sz="2400"/>
            </a:br>
            <a:r>
              <a:rPr lang="en-US" altLang="ko-KR" sz="2400"/>
              <a:t>3. Device Manager</a:t>
            </a:r>
            <a:r>
              <a:rPr lang="ko-KR" altLang="en-US" sz="2400"/>
              <a:t>에 센서 데이터 색인 및 </a:t>
            </a:r>
            <a:r>
              <a:rPr lang="en-US" altLang="ko-KR" sz="2400"/>
              <a:t>Data Visualization(</a:t>
            </a:r>
            <a:r>
              <a:rPr lang="ko-KR" altLang="en-US" sz="2400"/>
              <a:t>키바나</a:t>
            </a:r>
            <a:r>
              <a:rPr lang="en-US" altLang="ko-KR" sz="2400"/>
              <a:t>) </a:t>
            </a:r>
            <a:r>
              <a:rPr lang="ko-KR" altLang="en-US" sz="2400"/>
              <a:t>제공</a:t>
            </a:r>
            <a:endParaRPr lang="en-US" altLang="ko-KR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ko-KR" altLang="en-US"/>
              <a:t>시나리오 테스트 현황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CB6E3DE-3714-4315-A2B4-9205B46BA8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8939" y="4722294"/>
            <a:ext cx="6530946" cy="1803128"/>
          </a:xfrm>
          <a:prstGeom prst="rect">
            <a:avLst/>
          </a:prstGeom>
        </p:spPr>
      </p:pic>
      <p:sp>
        <p:nvSpPr>
          <p:cNvPr id="3" name="타원 2">
            <a:extLst>
              <a:ext uri="{FF2B5EF4-FFF2-40B4-BE49-F238E27FC236}">
                <a16:creationId xmlns:a16="http://schemas.microsoft.com/office/drawing/2014/main" id="{5664AA9B-2554-4073-B7DD-D3C0A2058B7C}"/>
              </a:ext>
            </a:extLst>
          </p:cNvPr>
          <p:cNvSpPr/>
          <p:nvPr/>
        </p:nvSpPr>
        <p:spPr>
          <a:xfrm>
            <a:off x="3419872" y="4797152"/>
            <a:ext cx="360040" cy="36004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140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9F1C2A30-20EC-4C7A-9B15-702FCAAE1272}"/>
              </a:ext>
            </a:extLst>
          </p:cNvPr>
          <p:cNvSpPr/>
          <p:nvPr/>
        </p:nvSpPr>
        <p:spPr>
          <a:xfrm>
            <a:off x="5868144" y="4797152"/>
            <a:ext cx="360040" cy="36004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140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0377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8237" y="1052736"/>
            <a:ext cx="8055254" cy="5646444"/>
          </a:xfrm>
        </p:spPr>
        <p:txBody>
          <a:bodyPr>
            <a:normAutofit/>
          </a:bodyPr>
          <a:lstStyle/>
          <a:p>
            <a:r>
              <a:rPr lang="en-US" altLang="ko-KR"/>
              <a:t>openHAB2 </a:t>
            </a:r>
            <a:r>
              <a:rPr lang="ko-KR" altLang="en-US"/>
              <a:t>스크립트 업데이트</a:t>
            </a:r>
            <a:endParaRPr lang="en-US" altLang="ko-KR"/>
          </a:p>
          <a:p>
            <a:pPr lvl="1"/>
            <a:r>
              <a:rPr lang="en-US" altLang="ko-KR" sz="2000"/>
              <a:t>sitemap </a:t>
            </a:r>
            <a:r>
              <a:rPr lang="ko-KR" altLang="en-US" sz="2000"/>
              <a:t>의 이름을 지역</a:t>
            </a:r>
            <a:r>
              <a:rPr lang="en-US" altLang="ko-KR" sz="2000"/>
              <a:t>(</a:t>
            </a:r>
            <a:r>
              <a:rPr lang="ko-KR" altLang="en-US" sz="2000"/>
              <a:t>한글</a:t>
            </a:r>
            <a:r>
              <a:rPr lang="en-US" altLang="ko-KR" sz="2000"/>
              <a:t>)</a:t>
            </a:r>
            <a:r>
              <a:rPr lang="ko-KR" altLang="en-US" sz="2000"/>
              <a:t>명으로 설정시 </a:t>
            </a:r>
            <a:r>
              <a:rPr lang="en-US" altLang="ko-KR" sz="2000"/>
              <a:t>???_???</a:t>
            </a:r>
            <a:r>
              <a:rPr lang="ko-KR" altLang="en-US" sz="2000"/>
              <a:t>로 인식하며</a:t>
            </a:r>
            <a:r>
              <a:rPr lang="en-US" altLang="ko-KR" sz="2000"/>
              <a:t>, UI </a:t>
            </a:r>
            <a:r>
              <a:rPr lang="ko-KR" altLang="en-US" sz="2000"/>
              <a:t>창에 들어가지지 않음</a:t>
            </a:r>
            <a:r>
              <a:rPr lang="en-US" altLang="ko-KR" sz="2000"/>
              <a:t>.</a:t>
            </a:r>
          </a:p>
          <a:p>
            <a:pPr lvl="1"/>
            <a:r>
              <a:rPr lang="ko-KR" altLang="en-US" sz="2000"/>
              <a:t>연결했었던 단말이 제거되었을 때</a:t>
            </a:r>
            <a:r>
              <a:rPr lang="en-US" altLang="ko-KR" sz="2000"/>
              <a:t>, </a:t>
            </a:r>
            <a:r>
              <a:rPr lang="ko-KR" altLang="en-US" sz="2000"/>
              <a:t>스크립트 파일을 따로 삭제하지 않음</a:t>
            </a:r>
            <a:r>
              <a:rPr lang="en-US" altLang="ko-KR" sz="2000"/>
              <a:t>.</a:t>
            </a:r>
          </a:p>
          <a:p>
            <a:pPr lvl="1"/>
            <a:endParaRPr lang="en-US" altLang="ko-KR" sz="2000"/>
          </a:p>
          <a:p>
            <a:r>
              <a:rPr lang="ko-KR" altLang="en-US"/>
              <a:t>메타데이터 캐싱</a:t>
            </a:r>
            <a:endParaRPr lang="en-US" altLang="ko-KR"/>
          </a:p>
          <a:p>
            <a:pPr lvl="1"/>
            <a:r>
              <a:rPr lang="ko-KR" altLang="en-US" sz="2000"/>
              <a:t>용어 변경시에 인덱스</a:t>
            </a:r>
            <a:r>
              <a:rPr lang="en-US" altLang="ko-KR" sz="2000"/>
              <a:t>, </a:t>
            </a:r>
            <a:r>
              <a:rPr lang="ko-KR" altLang="en-US" sz="2000"/>
              <a:t>타입</a:t>
            </a:r>
            <a:r>
              <a:rPr lang="en-US" altLang="ko-KR" sz="2000"/>
              <a:t>, </a:t>
            </a:r>
            <a:r>
              <a:rPr lang="ko-KR" altLang="en-US" sz="2000"/>
              <a:t>도큐먼트를 일일이 수정해주어야 함</a:t>
            </a:r>
            <a:r>
              <a:rPr lang="en-US" altLang="ko-KR" sz="2000"/>
              <a:t>. </a:t>
            </a:r>
            <a:r>
              <a:rPr lang="ko-KR" altLang="en-US" sz="2000"/>
              <a:t>코드 정돈 필요</a:t>
            </a:r>
            <a:endParaRPr lang="en-US" altLang="ko-KR" sz="200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en-US" altLang="ko-KR"/>
              <a:t>Manage Agent </a:t>
            </a:r>
            <a:r>
              <a:rPr lang="ko-KR" altLang="en-US"/>
              <a:t>수정 사항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1600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675352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실사대비 보고자료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99FF"/>
      </a:hlink>
      <a:folHlink>
        <a:srgbClr val="B2B2B2"/>
      </a:folHlink>
    </a:clrScheme>
    <a:fontScheme name="실사대비 보고자료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chemeClr val="tx1"/>
          </a:solidFill>
        </a:ln>
      </a:spPr>
      <a:bodyPr rtlCol="0" anchor="ctr"/>
      <a:lstStyle>
        <a:defPPr algn="ctr">
          <a:defRPr sz="1400" smtClean="0">
            <a:solidFill>
              <a:schemeClr val="tx1"/>
            </a:solidFill>
            <a:latin typeface="나눔스퀘어 Bold" panose="020B0600000101010101" pitchFamily="50" charset="-127"/>
            <a:ea typeface="나눔스퀘어 Bold" panose="020B0600000101010101" pitchFamily="50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solidFill>
          <a:schemeClr val="accent1"/>
        </a:solidFill>
        <a:ln w="28575" cap="flat" cmpd="sng" algn="ctr">
          <a:solidFill>
            <a:srgbClr val="FF0000"/>
          </a:solidFill>
          <a:prstDash val="sysDot"/>
          <a:round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ctr">
          <a:defRPr sz="1100" smtClean="0">
            <a:latin typeface="나눔스퀘어" panose="020B0600000101010101" pitchFamily="50" charset="-127"/>
            <a:ea typeface="나눔스퀘어" panose="020B0600000101010101" pitchFamily="50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실사대비 보고자료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18253</TotalTime>
  <Words>130</Words>
  <Application>Microsoft Office PowerPoint</Application>
  <PresentationFormat>화면 슬라이드 쇼(4:3)</PresentationFormat>
  <Paragraphs>43</Paragraphs>
  <Slides>8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7" baseType="lpstr">
      <vt:lpstr>HY헤드라인M</vt:lpstr>
      <vt:lpstr>굴림</vt:lpstr>
      <vt:lpstr>나눔스퀘어</vt:lpstr>
      <vt:lpstr>나눔스퀘어 Bold</vt:lpstr>
      <vt:lpstr>맑은 고딕</vt:lpstr>
      <vt:lpstr>Arial</vt:lpstr>
      <vt:lpstr>Times New Roman</vt:lpstr>
      <vt:lpstr>Wingdings</vt:lpstr>
      <vt:lpstr>Default Theme</vt:lpstr>
      <vt:lpstr>구성도 및 시나리오 수정</vt:lpstr>
      <vt:lpstr>가상 디바이스 구성도</vt:lpstr>
      <vt:lpstr>가상 디바이스 시나리오</vt:lpstr>
      <vt:lpstr>가상 디바이스 시나리오</vt:lpstr>
      <vt:lpstr>가상 디바이스 시나리오</vt:lpstr>
      <vt:lpstr>시나리오 테스트 현황</vt:lpstr>
      <vt:lpstr>Manage Agent 수정 사항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임베디드 세미나 #8 -sMap-</dc:title>
  <dc:creator>Nineking</dc:creator>
  <cp:lastModifiedBy>Lee HanBeom</cp:lastModifiedBy>
  <cp:revision>881</cp:revision>
  <cp:lastPrinted>2018-02-06T05:58:27Z</cp:lastPrinted>
  <dcterms:created xsi:type="dcterms:W3CDTF">2013-09-09T21:16:08Z</dcterms:created>
  <dcterms:modified xsi:type="dcterms:W3CDTF">2018-08-06T01:16:33Z</dcterms:modified>
</cp:coreProperties>
</file>