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496" r:id="rId3"/>
    <p:sldId id="475" r:id="rId4"/>
    <p:sldId id="497" r:id="rId5"/>
    <p:sldId id="505" r:id="rId6"/>
    <p:sldId id="499" r:id="rId7"/>
    <p:sldId id="494" r:id="rId8"/>
    <p:sldId id="500" r:id="rId9"/>
    <p:sldId id="501" r:id="rId10"/>
    <p:sldId id="502" r:id="rId11"/>
    <p:sldId id="503" r:id="rId12"/>
    <p:sldId id="504" r:id="rId13"/>
    <p:sldId id="393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8E8E8E"/>
    <a:srgbClr val="0000FF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1" autoAdjust="0"/>
    <p:restoredTop sz="96366" autoAdjust="0"/>
  </p:normalViewPr>
  <p:slideViewPr>
    <p:cSldViewPr>
      <p:cViewPr varScale="1">
        <p:scale>
          <a:sx n="82" d="100"/>
          <a:sy n="82" d="100"/>
        </p:scale>
        <p:origin x="84" y="24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anBeom" userId="cc4f4f4f905804fb" providerId="LiveId" clId="{17580F65-E91A-421B-A769-A69C364BC82C}"/>
    <pc:docChg chg="undo custSel addSld delSld modSld">
      <pc:chgData name="Lee HanBeom" userId="cc4f4f4f905804fb" providerId="LiveId" clId="{17580F65-E91A-421B-A769-A69C364BC82C}" dt="2018-08-06T01:16:31.530" v="1393" actId="2696"/>
      <pc:docMkLst>
        <pc:docMk/>
      </pc:docMkLst>
      <pc:sldChg chg="modSp">
        <pc:chgData name="Lee HanBeom" userId="cc4f4f4f905804fb" providerId="LiveId" clId="{17580F65-E91A-421B-A769-A69C364BC82C}" dt="2018-08-05T10:55:24.573" v="1387" actId="2696"/>
        <pc:sldMkLst>
          <pc:docMk/>
          <pc:sldMk cId="0" sldId="256"/>
        </pc:sldMkLst>
        <pc:spChg chg="mod">
          <ac:chgData name="Lee HanBeom" userId="cc4f4f4f905804fb" providerId="LiveId" clId="{17580F65-E91A-421B-A769-A69C364BC82C}" dt="2018-08-05T10:55:24.573" v="1387" actId="2696"/>
          <ac:spMkLst>
            <pc:docMk/>
            <pc:sldMk cId="0" sldId="256"/>
            <ac:spMk id="2" creationId="{00000000-0000-0000-0000-000000000000}"/>
          </ac:spMkLst>
        </pc:spChg>
        <pc:spChg chg="mod">
          <ac:chgData name="Lee HanBeom" userId="cc4f4f4f905804fb" providerId="LiveId" clId="{17580F65-E91A-421B-A769-A69C364BC82C}" dt="2018-08-05T09:13:41.748" v="955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Lee HanBeom" userId="cc4f4f4f905804fb" providerId="LiveId" clId="{17580F65-E91A-421B-A769-A69C364BC82C}" dt="2018-08-05T10:55:27.545" v="1392" actId="2696"/>
        <pc:sldMkLst>
          <pc:docMk/>
          <pc:sldMk cId="428442998" sldId="475"/>
        </pc:sldMkLst>
        <pc:spChg chg="mod">
          <ac:chgData name="Lee HanBeom" userId="cc4f4f4f905804fb" providerId="LiveId" clId="{17580F65-E91A-421B-A769-A69C364BC82C}" dt="2018-08-05T10:55:27.545" v="1392" actId="2696"/>
          <ac:spMkLst>
            <pc:docMk/>
            <pc:sldMk cId="428442998" sldId="475"/>
            <ac:spMk id="2" creationId="{00000000-0000-0000-0000-000000000000}"/>
          </ac:spMkLst>
        </pc:spChg>
        <pc:spChg chg="add mod">
          <ac:chgData name="Lee HanBeom" userId="cc4f4f4f905804fb" providerId="LiveId" clId="{17580F65-E91A-421B-A769-A69C364BC82C}" dt="2018-08-05T09:36:44.273" v="1169" actId="207"/>
          <ac:spMkLst>
            <pc:docMk/>
            <pc:sldMk cId="428442998" sldId="475"/>
            <ac:spMk id="3" creationId="{124ED86B-B213-4EE0-9014-2E6BA0D586A9}"/>
          </ac:spMkLst>
        </pc:spChg>
        <pc:spChg chg="mod">
          <ac:chgData name="Lee HanBeom" userId="cc4f4f4f905804fb" providerId="LiveId" clId="{17580F65-E91A-421B-A769-A69C364BC82C}" dt="2018-08-05T09:36:52.900" v="1170" actId="20577"/>
          <ac:spMkLst>
            <pc:docMk/>
            <pc:sldMk cId="428442998" sldId="475"/>
            <ac:spMk id="9" creationId="{0371F4DB-13CD-47C3-B2A8-AE9E160ACFE1}"/>
          </ac:spMkLst>
        </pc:spChg>
        <pc:picChg chg="add mod ord">
          <ac:chgData name="Lee HanBeom" userId="cc4f4f4f905804fb" providerId="LiveId" clId="{17580F65-E91A-421B-A769-A69C364BC82C}" dt="2018-08-05T09:40:38.069" v="1180" actId="1037"/>
          <ac:picMkLst>
            <pc:docMk/>
            <pc:sldMk cId="428442998" sldId="475"/>
            <ac:picMk id="4" creationId="{8F71CD97-46AC-419B-939A-5C84BD7F0E0C}"/>
          </ac:picMkLst>
        </pc:picChg>
        <pc:picChg chg="del">
          <ac:chgData name="Lee HanBeom" userId="cc4f4f4f905804fb" providerId="LiveId" clId="{17580F65-E91A-421B-A769-A69C364BC82C}" dt="2018-08-05T09:40:29.413" v="1171" actId="478"/>
          <ac:picMkLst>
            <pc:docMk/>
            <pc:sldMk cId="428442998" sldId="475"/>
            <ac:picMk id="121" creationId="{AB0C1EAA-CD73-42AF-B3AE-9F3B07D23F48}"/>
          </ac:picMkLst>
        </pc:picChg>
      </pc:sldChg>
    </pc:docChg>
  </pc:docChgLst>
  <pc:docChgLst>
    <pc:chgData name="Lee HanBeom" userId="cc4f4f4f905804fb" providerId="LiveId" clId="{EFA4D716-393B-40F6-829D-C153C0A40325}"/>
    <pc:docChg chg="undo custSel delSld modSld">
      <pc:chgData name="Lee HanBeom" userId="cc4f4f4f905804fb" providerId="LiveId" clId="{EFA4D716-393B-40F6-829D-C153C0A40325}" dt="2018-08-19T13:17:46.423" v="211"/>
      <pc:docMkLst>
        <pc:docMk/>
      </pc:docMkLst>
      <pc:sldChg chg="modSp">
        <pc:chgData name="Lee HanBeom" userId="cc4f4f4f905804fb" providerId="LiveId" clId="{EFA4D716-393B-40F6-829D-C153C0A40325}" dt="2018-08-19T13:17:46.423" v="211"/>
        <pc:sldMkLst>
          <pc:docMk/>
          <pc:sldMk cId="0" sldId="256"/>
        </pc:sldMkLst>
        <pc:spChg chg="mod">
          <ac:chgData name="Lee HanBeom" userId="cc4f4f4f905804fb" providerId="LiveId" clId="{EFA4D716-393B-40F6-829D-C153C0A40325}" dt="2018-08-19T13:17:46.423" v="211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Lee HanBeom" userId="cc4f4f4f905804fb" providerId="LiveId" clId="{EFA4D716-393B-40F6-829D-C153C0A40325}" dt="2018-08-19T12:55:31.177" v="194" actId="5793"/>
        <pc:sldMkLst>
          <pc:docMk/>
          <pc:sldMk cId="428442998" sldId="475"/>
        </pc:sldMkLst>
        <pc:spChg chg="mod">
          <ac:chgData name="Lee HanBeom" userId="cc4f4f4f905804fb" providerId="LiveId" clId="{EFA4D716-393B-40F6-829D-C153C0A40325}" dt="2018-08-19T12:55:31.177" v="194" actId="5793"/>
          <ac:spMkLst>
            <pc:docMk/>
            <pc:sldMk cId="428442998" sldId="475"/>
            <ac:spMk id="9" creationId="{0371F4DB-13CD-47C3-B2A8-AE9E160ACFE1}"/>
          </ac:spMkLst>
        </pc:spChg>
      </pc:sldChg>
      <pc:sldChg chg="addSp delSp modSp">
        <pc:chgData name="Lee HanBeom" userId="cc4f4f4f905804fb" providerId="LiveId" clId="{EFA4D716-393B-40F6-829D-C153C0A40325}" dt="2018-08-19T12:36:14.359" v="3" actId="1076"/>
        <pc:sldMkLst>
          <pc:docMk/>
          <pc:sldMk cId="3075508715" sldId="497"/>
        </pc:sldMkLst>
        <pc:picChg chg="add mod">
          <ac:chgData name="Lee HanBeom" userId="cc4f4f4f905804fb" providerId="LiveId" clId="{EFA4D716-393B-40F6-829D-C153C0A40325}" dt="2018-08-19T12:36:14.359" v="3" actId="1076"/>
          <ac:picMkLst>
            <pc:docMk/>
            <pc:sldMk cId="3075508715" sldId="497"/>
            <ac:picMk id="3" creationId="{AC0F081B-DDA7-4F34-B4B3-FB54D6BD64C2}"/>
          </ac:picMkLst>
        </pc:picChg>
        <pc:picChg chg="del">
          <ac:chgData name="Lee HanBeom" userId="cc4f4f4f905804fb" providerId="LiveId" clId="{EFA4D716-393B-40F6-829D-C153C0A40325}" dt="2018-08-19T12:36:10.427" v="0" actId="478"/>
          <ac:picMkLst>
            <pc:docMk/>
            <pc:sldMk cId="3075508715" sldId="497"/>
            <ac:picMk id="6" creationId="{0CE55465-5CEC-4559-B6C2-4ED03F7367B7}"/>
          </ac:picMkLst>
        </pc:picChg>
      </pc:sldChg>
      <pc:sldChg chg="del">
        <pc:chgData name="Lee HanBeom" userId="cc4f4f4f905804fb" providerId="LiveId" clId="{EFA4D716-393B-40F6-829D-C153C0A40325}" dt="2018-08-19T12:53:48.465" v="160" actId="2696"/>
        <pc:sldMkLst>
          <pc:docMk/>
          <pc:sldMk cId="883246207" sldId="498"/>
        </pc:sldMkLst>
      </pc:sldChg>
      <pc:sldChg chg="modSp modTransition">
        <pc:chgData name="Lee HanBeom" userId="cc4f4f4f905804fb" providerId="LiveId" clId="{EFA4D716-393B-40F6-829D-C153C0A40325}" dt="2018-08-19T12:55:23.463" v="192" actId="14100"/>
        <pc:sldMkLst>
          <pc:docMk/>
          <pc:sldMk cId="2984148670" sldId="499"/>
        </pc:sldMkLst>
        <pc:spChg chg="mod">
          <ac:chgData name="Lee HanBeom" userId="cc4f4f4f905804fb" providerId="LiveId" clId="{EFA4D716-393B-40F6-829D-C153C0A40325}" dt="2018-08-19T12:53:54.215" v="186" actId="14100"/>
          <ac:spMkLst>
            <pc:docMk/>
            <pc:sldMk cId="2984148670" sldId="499"/>
            <ac:spMk id="2" creationId="{00000000-0000-0000-0000-000000000000}"/>
          </ac:spMkLst>
        </pc:spChg>
        <pc:spChg chg="mod">
          <ac:chgData name="Lee HanBeom" userId="cc4f4f4f905804fb" providerId="LiveId" clId="{EFA4D716-393B-40F6-829D-C153C0A40325}" dt="2018-08-19T12:53:57.264" v="191" actId="20577"/>
          <ac:spMkLst>
            <pc:docMk/>
            <pc:sldMk cId="2984148670" sldId="499"/>
            <ac:spMk id="5" creationId="{DAE92C32-CD12-467B-944E-8C6173B11862}"/>
          </ac:spMkLst>
        </pc:spChg>
      </pc:sldChg>
      <pc:sldChg chg="addSp delSp modSp">
        <pc:chgData name="Lee HanBeom" userId="cc4f4f4f905804fb" providerId="LiveId" clId="{EFA4D716-393B-40F6-829D-C153C0A40325}" dt="2018-08-19T12:55:37.037" v="195" actId="14100"/>
        <pc:sldMkLst>
          <pc:docMk/>
          <pc:sldMk cId="890701767" sldId="505"/>
        </pc:sldMkLst>
        <pc:picChg chg="add del mod">
          <ac:chgData name="Lee HanBeom" userId="cc4f4f4f905804fb" providerId="LiveId" clId="{EFA4D716-393B-40F6-829D-C153C0A40325}" dt="2018-08-19T12:39:22.362" v="151" actId="478"/>
          <ac:picMkLst>
            <pc:docMk/>
            <pc:sldMk cId="890701767" sldId="505"/>
            <ac:picMk id="3" creationId="{B24B5B05-B695-4BBA-9D09-29231E948857}"/>
          </ac:picMkLst>
        </pc:picChg>
        <pc:picChg chg="add del mod">
          <ac:chgData name="Lee HanBeom" userId="cc4f4f4f905804fb" providerId="LiveId" clId="{EFA4D716-393B-40F6-829D-C153C0A40325}" dt="2018-08-19T12:53:35.995" v="156" actId="478"/>
          <ac:picMkLst>
            <pc:docMk/>
            <pc:sldMk cId="890701767" sldId="505"/>
            <ac:picMk id="4" creationId="{FA6118E6-31A9-4FDA-AE40-D8F9A7665505}"/>
          </ac:picMkLst>
        </pc:picChg>
        <pc:picChg chg="add mod">
          <ac:chgData name="Lee HanBeom" userId="cc4f4f4f905804fb" providerId="LiveId" clId="{EFA4D716-393B-40F6-829D-C153C0A40325}" dt="2018-08-19T12:55:37.037" v="195" actId="14100"/>
          <ac:picMkLst>
            <pc:docMk/>
            <pc:sldMk cId="890701767" sldId="505"/>
            <ac:picMk id="6" creationId="{E40FE30D-42C3-4BBA-84AD-7348E8A3A91E}"/>
          </ac:picMkLst>
        </pc:picChg>
      </pc:sldChg>
    </pc:docChg>
  </pc:docChgLst>
  <pc:docChgLst>
    <pc:chgData name="Lee HanBeom" userId="cc4f4f4f905804fb" providerId="LiveId" clId="{5BA86BD4-7E03-4532-8726-2D15EF8655C0}"/>
    <pc:docChg chg="undo redo custSel addSld delSld modSld sldOrd">
      <pc:chgData name="Lee HanBeom" userId="cc4f4f4f905804fb" providerId="LiveId" clId="{5BA86BD4-7E03-4532-8726-2D15EF8655C0}" dt="2018-08-12T16:25:03.280" v="10486" actId="20577"/>
      <pc:docMkLst>
        <pc:docMk/>
      </pc:docMkLst>
      <pc:sldChg chg="modSp">
        <pc:chgData name="Lee HanBeom" userId="cc4f4f4f905804fb" providerId="LiveId" clId="{5BA86BD4-7E03-4532-8726-2D15EF8655C0}" dt="2018-08-12T09:26:34.912" v="39" actId="20577"/>
        <pc:sldMkLst>
          <pc:docMk/>
          <pc:sldMk cId="0" sldId="256"/>
        </pc:sldMkLst>
        <pc:spChg chg="mod">
          <ac:chgData name="Lee HanBeom" userId="cc4f4f4f905804fb" providerId="LiveId" clId="{5BA86BD4-7E03-4532-8726-2D15EF8655C0}" dt="2018-08-12T09:26:33.730" v="3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Lee HanBeom" userId="cc4f4f4f905804fb" providerId="LiveId" clId="{5BA86BD4-7E03-4532-8726-2D15EF8655C0}" dt="2018-08-12T09:26:34.912" v="39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Lee HanBeom" userId="cc4f4f4f905804fb" providerId="LiveId" clId="{5BA86BD4-7E03-4532-8726-2D15EF8655C0}" dt="2018-08-12T13:27:40.382" v="3107" actId="1076"/>
        <pc:sldMkLst>
          <pc:docMk/>
          <pc:sldMk cId="428442998" sldId="475"/>
        </pc:sldMkLst>
        <pc:spChg chg="del">
          <ac:chgData name="Lee HanBeom" userId="cc4f4f4f905804fb" providerId="LiveId" clId="{5BA86BD4-7E03-4532-8726-2D15EF8655C0}" dt="2018-08-12T09:31:58.391" v="44" actId="478"/>
          <ac:spMkLst>
            <pc:docMk/>
            <pc:sldMk cId="428442998" sldId="475"/>
            <ac:spMk id="3" creationId="{124ED86B-B213-4EE0-9014-2E6BA0D586A9}"/>
          </ac:spMkLst>
        </pc:spChg>
        <pc:spChg chg="mod">
          <ac:chgData name="Lee HanBeom" userId="cc4f4f4f905804fb" providerId="LiveId" clId="{5BA86BD4-7E03-4532-8726-2D15EF8655C0}" dt="2018-08-12T12:18:13.216" v="2152" actId="1076"/>
          <ac:spMkLst>
            <pc:docMk/>
            <pc:sldMk cId="428442998" sldId="475"/>
            <ac:spMk id="9" creationId="{0371F4DB-13CD-47C3-B2A8-AE9E160ACFE1}"/>
          </ac:spMkLst>
        </pc:spChg>
        <pc:picChg chg="del">
          <ac:chgData name="Lee HanBeom" userId="cc4f4f4f905804fb" providerId="LiveId" clId="{5BA86BD4-7E03-4532-8726-2D15EF8655C0}" dt="2018-08-12T09:31:55.870" v="43" actId="478"/>
          <ac:picMkLst>
            <pc:docMk/>
            <pc:sldMk cId="428442998" sldId="475"/>
            <ac:picMk id="4" creationId="{8F71CD97-46AC-419B-939A-5C84BD7F0E0C}"/>
          </ac:picMkLst>
        </pc:picChg>
        <pc:picChg chg="add del mod">
          <ac:chgData name="Lee HanBeom" userId="cc4f4f4f905804fb" providerId="LiveId" clId="{5BA86BD4-7E03-4532-8726-2D15EF8655C0}" dt="2018-08-12T12:17:31.981" v="2101" actId="478"/>
          <ac:picMkLst>
            <pc:docMk/>
            <pc:sldMk cId="428442998" sldId="475"/>
            <ac:picMk id="5" creationId="{D86B7B6E-C63E-468F-AFF9-E6277590E8B7}"/>
          </ac:picMkLst>
        </pc:picChg>
        <pc:picChg chg="add del mod">
          <ac:chgData name="Lee HanBeom" userId="cc4f4f4f905804fb" providerId="LiveId" clId="{5BA86BD4-7E03-4532-8726-2D15EF8655C0}" dt="2018-08-12T13:27:36.150" v="3103" actId="478"/>
          <ac:picMkLst>
            <pc:docMk/>
            <pc:sldMk cId="428442998" sldId="475"/>
            <ac:picMk id="6" creationId="{D49A7628-8FB7-4427-B259-9EB7BF1DC1BA}"/>
          </ac:picMkLst>
        </pc:picChg>
        <pc:picChg chg="add mod">
          <ac:chgData name="Lee HanBeom" userId="cc4f4f4f905804fb" providerId="LiveId" clId="{5BA86BD4-7E03-4532-8726-2D15EF8655C0}" dt="2018-08-12T13:27:40.382" v="3107" actId="1076"/>
          <ac:picMkLst>
            <pc:docMk/>
            <pc:sldMk cId="428442998" sldId="475"/>
            <ac:picMk id="7" creationId="{A196E3FA-8D51-4C10-A3E3-7CB9D07CF481}"/>
          </ac:picMkLst>
        </pc:picChg>
      </pc:sldChg>
      <pc:sldChg chg="modSp add">
        <pc:chgData name="Lee HanBeom" userId="cc4f4f4f905804fb" providerId="LiveId" clId="{5BA86BD4-7E03-4532-8726-2D15EF8655C0}" dt="2018-08-12T15:28:03.322" v="10130" actId="20577"/>
        <pc:sldMkLst>
          <pc:docMk/>
          <pc:sldMk cId="3645038433" sldId="496"/>
        </pc:sldMkLst>
        <pc:spChg chg="mod">
          <ac:chgData name="Lee HanBeom" userId="cc4f4f4f905804fb" providerId="LiveId" clId="{5BA86BD4-7E03-4532-8726-2D15EF8655C0}" dt="2018-08-12T09:45:59.155" v="166" actId="20577"/>
          <ac:spMkLst>
            <pc:docMk/>
            <pc:sldMk cId="3645038433" sldId="496"/>
            <ac:spMk id="2" creationId="{00000000-0000-0000-0000-000000000000}"/>
          </ac:spMkLst>
        </pc:spChg>
        <pc:spChg chg="mod">
          <ac:chgData name="Lee HanBeom" userId="cc4f4f4f905804fb" providerId="LiveId" clId="{5BA86BD4-7E03-4532-8726-2D15EF8655C0}" dt="2018-08-12T15:28:03.322" v="10130" actId="20577"/>
          <ac:spMkLst>
            <pc:docMk/>
            <pc:sldMk cId="3645038433" sldId="496"/>
            <ac:spMk id="9" creationId="{0371F4DB-13CD-47C3-B2A8-AE9E160ACFE1}"/>
          </ac:spMkLst>
        </pc:spChg>
      </pc:sldChg>
    </pc:docChg>
  </pc:docChgLst>
  <pc:docChgLst>
    <pc:chgData name="Lee HanBeom" userId="cc4f4f4f905804fb" providerId="LiveId" clId="{C3B3BEDD-E031-4330-9BC4-85D58FAC3152}"/>
    <pc:docChg chg="undo custSel addSld delSld modSld">
      <pc:chgData name="Lee HanBeom" userId="cc4f4f4f905804fb" providerId="LiveId" clId="{C3B3BEDD-E031-4330-9BC4-85D58FAC3152}" dt="2018-08-19T11:07:19.196" v="4600"/>
      <pc:docMkLst>
        <pc:docMk/>
      </pc:docMkLst>
      <pc:sldChg chg="modSp">
        <pc:chgData name="Lee HanBeom" userId="cc4f4f4f905804fb" providerId="LiveId" clId="{C3B3BEDD-E031-4330-9BC4-85D58FAC3152}" dt="2018-08-18T09:42:39.518" v="4" actId="20577"/>
        <pc:sldMkLst>
          <pc:docMk/>
          <pc:sldMk cId="0" sldId="256"/>
        </pc:sldMkLst>
        <pc:spChg chg="mod">
          <ac:chgData name="Lee HanBeom" userId="cc4f4f4f905804fb" providerId="LiveId" clId="{C3B3BEDD-E031-4330-9BC4-85D58FAC3152}" dt="2018-08-18T09:42:39.518" v="4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Lee HanBeom" userId="cc4f4f4f905804fb" providerId="LiveId" clId="{C3B3BEDD-E031-4330-9BC4-85D58FAC3152}" dt="2018-08-19T10:48:29.941" v="4105" actId="1076"/>
        <pc:sldMkLst>
          <pc:docMk/>
          <pc:sldMk cId="428442998" sldId="475"/>
        </pc:sldMkLst>
        <pc:spChg chg="mod">
          <ac:chgData name="Lee HanBeom" userId="cc4f4f4f905804fb" providerId="LiveId" clId="{C3B3BEDD-E031-4330-9BC4-85D58FAC3152}" dt="2018-08-19T05:18:35.615" v="225" actId="1076"/>
          <ac:spMkLst>
            <pc:docMk/>
            <pc:sldMk cId="428442998" sldId="475"/>
            <ac:spMk id="2" creationId="{00000000-0000-0000-0000-000000000000}"/>
          </ac:spMkLst>
        </pc:spChg>
        <pc:spChg chg="mod">
          <ac:chgData name="Lee HanBeom" userId="cc4f4f4f905804fb" providerId="LiveId" clId="{C3B3BEDD-E031-4330-9BC4-85D58FAC3152}" dt="2018-08-19T09:16:59.626" v="1220" actId="20577"/>
          <ac:spMkLst>
            <pc:docMk/>
            <pc:sldMk cId="428442998" sldId="475"/>
            <ac:spMk id="9" creationId="{0371F4DB-13CD-47C3-B2A8-AE9E160ACFE1}"/>
          </ac:spMkLst>
        </pc:spChg>
        <pc:picChg chg="add mod">
          <ac:chgData name="Lee HanBeom" userId="cc4f4f4f905804fb" providerId="LiveId" clId="{C3B3BEDD-E031-4330-9BC4-85D58FAC3152}" dt="2018-08-19T10:48:29.941" v="4105" actId="1076"/>
          <ac:picMkLst>
            <pc:docMk/>
            <pc:sldMk cId="428442998" sldId="475"/>
            <ac:picMk id="3" creationId="{02E3A949-7FBC-4662-B632-542D30F876C0}"/>
          </ac:picMkLst>
        </pc:picChg>
        <pc:picChg chg="del">
          <ac:chgData name="Lee HanBeom" userId="cc4f4f4f905804fb" providerId="LiveId" clId="{C3B3BEDD-E031-4330-9BC4-85D58FAC3152}" dt="2018-08-18T09:43:27.062" v="169" actId="478"/>
          <ac:picMkLst>
            <pc:docMk/>
            <pc:sldMk cId="428442998" sldId="475"/>
            <ac:picMk id="7" creationId="{A196E3FA-8D51-4C10-A3E3-7CB9D07CF481}"/>
          </ac:picMkLst>
        </pc:picChg>
      </pc:sldChg>
      <pc:sldChg chg="modSp">
        <pc:chgData name="Lee HanBeom" userId="cc4f4f4f905804fb" providerId="LiveId" clId="{C3B3BEDD-E031-4330-9BC4-85D58FAC3152}" dt="2018-08-19T10:28:43.761" v="2433" actId="20577"/>
        <pc:sldMkLst>
          <pc:docMk/>
          <pc:sldMk cId="3645038433" sldId="496"/>
        </pc:sldMkLst>
        <pc:spChg chg="mod">
          <ac:chgData name="Lee HanBeom" userId="cc4f4f4f905804fb" providerId="LiveId" clId="{C3B3BEDD-E031-4330-9BC4-85D58FAC3152}" dt="2018-08-19T10:28:43.761" v="2433" actId="20577"/>
          <ac:spMkLst>
            <pc:docMk/>
            <pc:sldMk cId="3645038433" sldId="496"/>
            <ac:spMk id="9" creationId="{0371F4DB-13CD-47C3-B2A8-AE9E160ACFE1}"/>
          </ac:spMkLst>
        </pc:spChg>
      </pc:sldChg>
      <pc:sldChg chg="addSp delSp modSp add">
        <pc:chgData name="Lee HanBeom" userId="cc4f4f4f905804fb" providerId="LiveId" clId="{C3B3BEDD-E031-4330-9BC4-85D58FAC3152}" dt="2018-08-19T10:50:36.731" v="4176" actId="5793"/>
        <pc:sldMkLst>
          <pc:docMk/>
          <pc:sldMk cId="3075508715" sldId="497"/>
        </pc:sldMkLst>
        <pc:spChg chg="mod">
          <ac:chgData name="Lee HanBeom" userId="cc4f4f4f905804fb" providerId="LiveId" clId="{C3B3BEDD-E031-4330-9BC4-85D58FAC3152}" dt="2018-08-19T05:18:44.473" v="267" actId="20577"/>
          <ac:spMkLst>
            <pc:docMk/>
            <pc:sldMk cId="3075508715" sldId="497"/>
            <ac:spMk id="2" creationId="{00000000-0000-0000-0000-000000000000}"/>
          </ac:spMkLst>
        </pc:spChg>
        <pc:spChg chg="add mod">
          <ac:chgData name="Lee HanBeom" userId="cc4f4f4f905804fb" providerId="LiveId" clId="{C3B3BEDD-E031-4330-9BC4-85D58FAC3152}" dt="2018-08-19T10:50:36.731" v="4176" actId="5793"/>
          <ac:spMkLst>
            <pc:docMk/>
            <pc:sldMk cId="3075508715" sldId="497"/>
            <ac:spMk id="5" creationId="{85CEC0F3-4B12-4AB3-AF2F-196A4AB027A2}"/>
          </ac:spMkLst>
        </pc:spChg>
        <pc:spChg chg="del">
          <ac:chgData name="Lee HanBeom" userId="cc4f4f4f905804fb" providerId="LiveId" clId="{C3B3BEDD-E031-4330-9BC4-85D58FAC3152}" dt="2018-08-19T05:19:44.573" v="379" actId="478"/>
          <ac:spMkLst>
            <pc:docMk/>
            <pc:sldMk cId="3075508715" sldId="497"/>
            <ac:spMk id="9" creationId="{0371F4DB-13CD-47C3-B2A8-AE9E160ACFE1}"/>
          </ac:spMkLst>
        </pc:spChg>
        <pc:picChg chg="del mod">
          <ac:chgData name="Lee HanBeom" userId="cc4f4f4f905804fb" providerId="LiveId" clId="{C3B3BEDD-E031-4330-9BC4-85D58FAC3152}" dt="2018-08-19T05:19:43.716" v="378" actId="478"/>
          <ac:picMkLst>
            <pc:docMk/>
            <pc:sldMk cId="3075508715" sldId="497"/>
            <ac:picMk id="3" creationId="{02E3A949-7FBC-4662-B632-542D30F876C0}"/>
          </ac:picMkLst>
        </pc:picChg>
        <pc:picChg chg="add mod">
          <ac:chgData name="Lee HanBeom" userId="cc4f4f4f905804fb" providerId="LiveId" clId="{C3B3BEDD-E031-4330-9BC4-85D58FAC3152}" dt="2018-08-19T10:50:26.353" v="4149" actId="1076"/>
          <ac:picMkLst>
            <pc:docMk/>
            <pc:sldMk cId="3075508715" sldId="497"/>
            <ac:picMk id="6" creationId="{0CE55465-5CEC-4559-B6C2-4ED03F7367B7}"/>
          </ac:picMkLst>
        </pc:picChg>
      </pc:sldChg>
      <pc:sldChg chg="addSp delSp modSp add">
        <pc:chgData name="Lee HanBeom" userId="cc4f4f4f905804fb" providerId="LiveId" clId="{C3B3BEDD-E031-4330-9BC4-85D58FAC3152}" dt="2018-08-19T05:19:41.474" v="376" actId="478"/>
        <pc:sldMkLst>
          <pc:docMk/>
          <pc:sldMk cId="883246207" sldId="498"/>
        </pc:sldMkLst>
        <pc:spChg chg="mod">
          <ac:chgData name="Lee HanBeom" userId="cc4f4f4f905804fb" providerId="LiveId" clId="{C3B3BEDD-E031-4330-9BC4-85D58FAC3152}" dt="2018-08-19T05:18:53.514" v="290" actId="20577"/>
          <ac:spMkLst>
            <pc:docMk/>
            <pc:sldMk cId="883246207" sldId="498"/>
            <ac:spMk id="2" creationId="{00000000-0000-0000-0000-000000000000}"/>
          </ac:spMkLst>
        </pc:spChg>
        <pc:spChg chg="add mod">
          <ac:chgData name="Lee HanBeom" userId="cc4f4f4f905804fb" providerId="LiveId" clId="{C3B3BEDD-E031-4330-9BC4-85D58FAC3152}" dt="2018-08-19T05:19:41.474" v="376" actId="478"/>
          <ac:spMkLst>
            <pc:docMk/>
            <pc:sldMk cId="883246207" sldId="498"/>
            <ac:spMk id="5" creationId="{599A8431-77FE-4A0B-82DC-19AF8BFE8CDB}"/>
          </ac:spMkLst>
        </pc:spChg>
        <pc:spChg chg="del">
          <ac:chgData name="Lee HanBeom" userId="cc4f4f4f905804fb" providerId="LiveId" clId="{C3B3BEDD-E031-4330-9BC4-85D58FAC3152}" dt="2018-08-19T05:19:41.474" v="376" actId="478"/>
          <ac:spMkLst>
            <pc:docMk/>
            <pc:sldMk cId="883246207" sldId="498"/>
            <ac:spMk id="9" creationId="{0371F4DB-13CD-47C3-B2A8-AE9E160ACFE1}"/>
          </ac:spMkLst>
        </pc:spChg>
        <pc:picChg chg="del">
          <ac:chgData name="Lee HanBeom" userId="cc4f4f4f905804fb" providerId="LiveId" clId="{C3B3BEDD-E031-4330-9BC4-85D58FAC3152}" dt="2018-08-19T05:19:40.593" v="375" actId="478"/>
          <ac:picMkLst>
            <pc:docMk/>
            <pc:sldMk cId="883246207" sldId="498"/>
            <ac:picMk id="3" creationId="{02E3A949-7FBC-4662-B632-542D30F876C0}"/>
          </ac:picMkLst>
        </pc:picChg>
      </pc:sldChg>
      <pc:sldChg chg="addSp delSp modSp add">
        <pc:chgData name="Lee HanBeom" userId="cc4f4f4f905804fb" providerId="LiveId" clId="{C3B3BEDD-E031-4330-9BC4-85D58FAC3152}" dt="2018-08-19T11:07:19.196" v="4600"/>
        <pc:sldMkLst>
          <pc:docMk/>
          <pc:sldMk cId="2984148670" sldId="499"/>
        </pc:sldMkLst>
        <pc:spChg chg="mod">
          <ac:chgData name="Lee HanBeom" userId="cc4f4f4f905804fb" providerId="LiveId" clId="{C3B3BEDD-E031-4330-9BC4-85D58FAC3152}" dt="2018-08-19T05:18:58.537" v="300"/>
          <ac:spMkLst>
            <pc:docMk/>
            <pc:sldMk cId="2984148670" sldId="499"/>
            <ac:spMk id="2" creationId="{00000000-0000-0000-0000-000000000000}"/>
          </ac:spMkLst>
        </pc:spChg>
        <pc:spChg chg="add mod">
          <ac:chgData name="Lee HanBeom" userId="cc4f4f4f905804fb" providerId="LiveId" clId="{C3B3BEDD-E031-4330-9BC4-85D58FAC3152}" dt="2018-08-19T11:07:19.196" v="4600"/>
          <ac:spMkLst>
            <pc:docMk/>
            <pc:sldMk cId="2984148670" sldId="499"/>
            <ac:spMk id="5" creationId="{DAE92C32-CD12-467B-944E-8C6173B11862}"/>
          </ac:spMkLst>
        </pc:spChg>
        <pc:spChg chg="del mod">
          <ac:chgData name="Lee HanBeom" userId="cc4f4f4f905804fb" providerId="LiveId" clId="{C3B3BEDD-E031-4330-9BC4-85D58FAC3152}" dt="2018-08-19T05:19:37.377" v="373" actId="478"/>
          <ac:spMkLst>
            <pc:docMk/>
            <pc:sldMk cId="2984148670" sldId="499"/>
            <ac:spMk id="9" creationId="{0371F4DB-13CD-47C3-B2A8-AE9E160ACFE1}"/>
          </ac:spMkLst>
        </pc:spChg>
        <pc:picChg chg="del">
          <ac:chgData name="Lee HanBeom" userId="cc4f4f4f905804fb" providerId="LiveId" clId="{C3B3BEDD-E031-4330-9BC4-85D58FAC3152}" dt="2018-08-19T05:19:36.284" v="372" actId="478"/>
          <ac:picMkLst>
            <pc:docMk/>
            <pc:sldMk cId="2984148670" sldId="499"/>
            <ac:picMk id="3" creationId="{02E3A949-7FBC-4662-B632-542D30F876C0}"/>
          </ac:picMkLst>
        </pc:picChg>
      </pc:sldChg>
      <pc:sldChg chg="addSp delSp modSp add">
        <pc:chgData name="Lee HanBeom" userId="cc4f4f4f905804fb" providerId="LiveId" clId="{C3B3BEDD-E031-4330-9BC4-85D58FAC3152}" dt="2018-08-19T10:42:49.035" v="3915" actId="255"/>
        <pc:sldMkLst>
          <pc:docMk/>
          <pc:sldMk cId="2728411157" sldId="500"/>
        </pc:sldMkLst>
        <pc:spChg chg="mod">
          <ac:chgData name="Lee HanBeom" userId="cc4f4f4f905804fb" providerId="LiveId" clId="{C3B3BEDD-E031-4330-9BC4-85D58FAC3152}" dt="2018-08-19T10:36:36.733" v="3172" actId="255"/>
          <ac:spMkLst>
            <pc:docMk/>
            <pc:sldMk cId="2728411157" sldId="500"/>
            <ac:spMk id="2" creationId="{00000000-0000-0000-0000-000000000000}"/>
          </ac:spMkLst>
        </pc:spChg>
        <pc:spChg chg="add del mod">
          <ac:chgData name="Lee HanBeom" userId="cc4f4f4f905804fb" providerId="LiveId" clId="{C3B3BEDD-E031-4330-9BC4-85D58FAC3152}" dt="2018-08-19T05:19:31.470" v="368" actId="478"/>
          <ac:spMkLst>
            <pc:docMk/>
            <pc:sldMk cId="2728411157" sldId="500"/>
            <ac:spMk id="5" creationId="{124734D3-8D16-4EDC-B448-A2B596CDD22B}"/>
          </ac:spMkLst>
        </pc:spChg>
        <pc:spChg chg="add mod">
          <ac:chgData name="Lee HanBeom" userId="cc4f4f4f905804fb" providerId="LiveId" clId="{C3B3BEDD-E031-4330-9BC4-85D58FAC3152}" dt="2018-08-19T10:42:49.035" v="3915" actId="255"/>
          <ac:spMkLst>
            <pc:docMk/>
            <pc:sldMk cId="2728411157" sldId="500"/>
            <ac:spMk id="7" creationId="{0D60E236-046D-4CAE-ACCE-47D00897CFBA}"/>
          </ac:spMkLst>
        </pc:spChg>
        <pc:spChg chg="del">
          <ac:chgData name="Lee HanBeom" userId="cc4f4f4f905804fb" providerId="LiveId" clId="{C3B3BEDD-E031-4330-9BC4-85D58FAC3152}" dt="2018-08-19T05:19:29.250" v="367" actId="478"/>
          <ac:spMkLst>
            <pc:docMk/>
            <pc:sldMk cId="2728411157" sldId="500"/>
            <ac:spMk id="9" creationId="{0371F4DB-13CD-47C3-B2A8-AE9E160ACFE1}"/>
          </ac:spMkLst>
        </pc:spChg>
        <pc:picChg chg="del">
          <ac:chgData name="Lee HanBeom" userId="cc4f4f4f905804fb" providerId="LiveId" clId="{C3B3BEDD-E031-4330-9BC4-85D58FAC3152}" dt="2018-08-19T05:19:32.092" v="369" actId="478"/>
          <ac:picMkLst>
            <pc:docMk/>
            <pc:sldMk cId="2728411157" sldId="500"/>
            <ac:picMk id="3" creationId="{02E3A949-7FBC-4662-B632-542D30F876C0}"/>
          </ac:picMkLst>
        </pc:picChg>
        <pc:picChg chg="add del mod">
          <ac:chgData name="Lee HanBeom" userId="cc4f4f4f905804fb" providerId="LiveId" clId="{C3B3BEDD-E031-4330-9BC4-85D58FAC3152}" dt="2018-08-19T10:24:20.403" v="1663" actId="478"/>
          <ac:picMkLst>
            <pc:docMk/>
            <pc:sldMk cId="2728411157" sldId="500"/>
            <ac:picMk id="6" creationId="{CD928F5A-A78A-4E29-BF45-FE64FE7F4BAB}"/>
          </ac:picMkLst>
        </pc:picChg>
      </pc:sldChg>
      <pc:sldChg chg="delSp modSp add">
        <pc:chgData name="Lee HanBeom" userId="cc4f4f4f905804fb" providerId="LiveId" clId="{C3B3BEDD-E031-4330-9BC4-85D58FAC3152}" dt="2018-08-19T10:36:27.730" v="3159" actId="20577"/>
        <pc:sldMkLst>
          <pc:docMk/>
          <pc:sldMk cId="2522025649" sldId="501"/>
        </pc:sldMkLst>
        <pc:spChg chg="mod">
          <ac:chgData name="Lee HanBeom" userId="cc4f4f4f905804fb" providerId="LiveId" clId="{C3B3BEDD-E031-4330-9BC4-85D58FAC3152}" dt="2018-08-19T10:25:41.361" v="1943" actId="20577"/>
          <ac:spMkLst>
            <pc:docMk/>
            <pc:sldMk cId="2522025649" sldId="501"/>
            <ac:spMk id="2" creationId="{00000000-0000-0000-0000-000000000000}"/>
          </ac:spMkLst>
        </pc:spChg>
        <pc:spChg chg="mod">
          <ac:chgData name="Lee HanBeom" userId="cc4f4f4f905804fb" providerId="LiveId" clId="{C3B3BEDD-E031-4330-9BC4-85D58FAC3152}" dt="2018-08-19T10:36:27.730" v="3159" actId="20577"/>
          <ac:spMkLst>
            <pc:docMk/>
            <pc:sldMk cId="2522025649" sldId="501"/>
            <ac:spMk id="9" creationId="{0371F4DB-13CD-47C3-B2A8-AE9E160ACFE1}"/>
          </ac:spMkLst>
        </pc:spChg>
        <pc:picChg chg="del">
          <ac:chgData name="Lee HanBeom" userId="cc4f4f4f905804fb" providerId="LiveId" clId="{C3B3BEDD-E031-4330-9BC4-85D58FAC3152}" dt="2018-08-19T05:19:25.867" v="366" actId="478"/>
          <ac:picMkLst>
            <pc:docMk/>
            <pc:sldMk cId="2522025649" sldId="501"/>
            <ac:picMk id="3" creationId="{02E3A949-7FBC-4662-B632-542D30F876C0}"/>
          </ac:picMkLst>
        </pc:picChg>
      </pc:sldChg>
      <pc:sldChg chg="addSp modSp add">
        <pc:chgData name="Lee HanBeom" userId="cc4f4f4f905804fb" providerId="LiveId" clId="{C3B3BEDD-E031-4330-9BC4-85D58FAC3152}" dt="2018-08-19T10:39:15.838" v="3456"/>
        <pc:sldMkLst>
          <pc:docMk/>
          <pc:sldMk cId="2572300252" sldId="502"/>
        </pc:sldMkLst>
        <pc:spChg chg="mod">
          <ac:chgData name="Lee HanBeom" userId="cc4f4f4f905804fb" providerId="LiveId" clId="{C3B3BEDD-E031-4330-9BC4-85D58FAC3152}" dt="2018-08-19T10:36:43.570" v="3189" actId="20577"/>
          <ac:spMkLst>
            <pc:docMk/>
            <pc:sldMk cId="2572300252" sldId="502"/>
            <ac:spMk id="2" creationId="{00000000-0000-0000-0000-000000000000}"/>
          </ac:spMkLst>
        </pc:spChg>
        <pc:spChg chg="mod">
          <ac:chgData name="Lee HanBeom" userId="cc4f4f4f905804fb" providerId="LiveId" clId="{C3B3BEDD-E031-4330-9BC4-85D58FAC3152}" dt="2018-08-19T10:39:15.838" v="3456"/>
          <ac:spMkLst>
            <pc:docMk/>
            <pc:sldMk cId="2572300252" sldId="502"/>
            <ac:spMk id="9" creationId="{0371F4DB-13CD-47C3-B2A8-AE9E160ACFE1}"/>
          </ac:spMkLst>
        </pc:spChg>
        <pc:picChg chg="add mod">
          <ac:chgData name="Lee HanBeom" userId="cc4f4f4f905804fb" providerId="LiveId" clId="{C3B3BEDD-E031-4330-9BC4-85D58FAC3152}" dt="2018-08-19T10:38:15.859" v="3195" actId="1076"/>
          <ac:picMkLst>
            <pc:docMk/>
            <pc:sldMk cId="2572300252" sldId="502"/>
            <ac:picMk id="3" creationId="{7D0DB3B3-924B-43C1-BECB-C2E1FE6AECF1}"/>
          </ac:picMkLst>
        </pc:picChg>
      </pc:sldChg>
      <pc:sldChg chg="addSp delSp modSp add">
        <pc:chgData name="Lee HanBeom" userId="cc4f4f4f905804fb" providerId="LiveId" clId="{C3B3BEDD-E031-4330-9BC4-85D58FAC3152}" dt="2018-08-19T10:42:08.075" v="3887" actId="1076"/>
        <pc:sldMkLst>
          <pc:docMk/>
          <pc:sldMk cId="3820485873" sldId="503"/>
        </pc:sldMkLst>
        <pc:spChg chg="mod">
          <ac:chgData name="Lee HanBeom" userId="cc4f4f4f905804fb" providerId="LiveId" clId="{C3B3BEDD-E031-4330-9BC4-85D58FAC3152}" dt="2018-08-19T10:42:05.275" v="3886" actId="20577"/>
          <ac:spMkLst>
            <pc:docMk/>
            <pc:sldMk cId="3820485873" sldId="503"/>
            <ac:spMk id="9" creationId="{0371F4DB-13CD-47C3-B2A8-AE9E160ACFE1}"/>
          </ac:spMkLst>
        </pc:spChg>
        <pc:picChg chg="del">
          <ac:chgData name="Lee HanBeom" userId="cc4f4f4f905804fb" providerId="LiveId" clId="{C3B3BEDD-E031-4330-9BC4-85D58FAC3152}" dt="2018-08-19T10:40:17.260" v="3458" actId="478"/>
          <ac:picMkLst>
            <pc:docMk/>
            <pc:sldMk cId="3820485873" sldId="503"/>
            <ac:picMk id="3" creationId="{7D0DB3B3-924B-43C1-BECB-C2E1FE6AECF1}"/>
          </ac:picMkLst>
        </pc:picChg>
        <pc:picChg chg="add mod">
          <ac:chgData name="Lee HanBeom" userId="cc4f4f4f905804fb" providerId="LiveId" clId="{C3B3BEDD-E031-4330-9BC4-85D58FAC3152}" dt="2018-08-19T10:42:08.075" v="3887" actId="1076"/>
          <ac:picMkLst>
            <pc:docMk/>
            <pc:sldMk cId="3820485873" sldId="503"/>
            <ac:picMk id="4" creationId="{C1F38877-9B8F-488F-9150-26B7DFB40473}"/>
          </ac:picMkLst>
        </pc:picChg>
      </pc:sldChg>
      <pc:sldChg chg="addSp delSp modSp add">
        <pc:chgData name="Lee HanBeom" userId="cc4f4f4f905804fb" providerId="LiveId" clId="{C3B3BEDD-E031-4330-9BC4-85D58FAC3152}" dt="2018-08-19T10:45:33.427" v="4104" actId="1076"/>
        <pc:sldMkLst>
          <pc:docMk/>
          <pc:sldMk cId="1207634527" sldId="504"/>
        </pc:sldMkLst>
        <pc:spChg chg="mod">
          <ac:chgData name="Lee HanBeom" userId="cc4f4f4f905804fb" providerId="LiveId" clId="{C3B3BEDD-E031-4330-9BC4-85D58FAC3152}" dt="2018-08-19T10:45:32.502" v="4103" actId="1076"/>
          <ac:spMkLst>
            <pc:docMk/>
            <pc:sldMk cId="1207634527" sldId="504"/>
            <ac:spMk id="9" creationId="{0371F4DB-13CD-47C3-B2A8-AE9E160ACFE1}"/>
          </ac:spMkLst>
        </pc:spChg>
        <pc:picChg chg="add mod">
          <ac:chgData name="Lee HanBeom" userId="cc4f4f4f905804fb" providerId="LiveId" clId="{C3B3BEDD-E031-4330-9BC4-85D58FAC3152}" dt="2018-08-19T10:45:33.427" v="4104" actId="1076"/>
          <ac:picMkLst>
            <pc:docMk/>
            <pc:sldMk cId="1207634527" sldId="504"/>
            <ac:picMk id="3" creationId="{B5AA8729-B6E6-4111-9C64-E226DE3ABA4A}"/>
          </ac:picMkLst>
        </pc:picChg>
        <pc:picChg chg="del">
          <ac:chgData name="Lee HanBeom" userId="cc4f4f4f905804fb" providerId="LiveId" clId="{C3B3BEDD-E031-4330-9BC4-85D58FAC3152}" dt="2018-08-19T10:43:11.641" v="3978" actId="478"/>
          <ac:picMkLst>
            <pc:docMk/>
            <pc:sldMk cId="1207634527" sldId="504"/>
            <ac:picMk id="4" creationId="{C1F38877-9B8F-488F-9150-26B7DFB40473}"/>
          </ac:picMkLst>
        </pc:picChg>
      </pc:sldChg>
      <pc:sldChg chg="delSp modSp add">
        <pc:chgData name="Lee HanBeom" userId="cc4f4f4f905804fb" providerId="LiveId" clId="{C3B3BEDD-E031-4330-9BC4-85D58FAC3152}" dt="2018-08-19T10:53:36.177" v="4417" actId="478"/>
        <pc:sldMkLst>
          <pc:docMk/>
          <pc:sldMk cId="890701767" sldId="505"/>
        </pc:sldMkLst>
        <pc:spChg chg="mod">
          <ac:chgData name="Lee HanBeom" userId="cc4f4f4f905804fb" providerId="LiveId" clId="{C3B3BEDD-E031-4330-9BC4-85D58FAC3152}" dt="2018-08-19T10:53:34.139" v="4416" actId="20577"/>
          <ac:spMkLst>
            <pc:docMk/>
            <pc:sldMk cId="890701767" sldId="505"/>
            <ac:spMk id="5" creationId="{85CEC0F3-4B12-4AB3-AF2F-196A4AB027A2}"/>
          </ac:spMkLst>
        </pc:spChg>
        <pc:picChg chg="del">
          <ac:chgData name="Lee HanBeom" userId="cc4f4f4f905804fb" providerId="LiveId" clId="{C3B3BEDD-E031-4330-9BC4-85D58FAC3152}" dt="2018-08-19T10:53:36.177" v="4417" actId="478"/>
          <ac:picMkLst>
            <pc:docMk/>
            <pc:sldMk cId="890701767" sldId="505"/>
            <ac:picMk id="6" creationId="{0CE55465-5CEC-4559-B6C2-4ED03F7367B7}"/>
          </ac:picMkLst>
        </pc:picChg>
      </pc:sldChg>
    </pc:docChg>
  </pc:docChgLst>
  <pc:docChgLst>
    <pc:chgData name="Lee HanBeom" userId="cc4f4f4f905804fb" providerId="LiveId" clId="{4ABEE9EF-3069-4480-A74B-9C22DC226C7C}"/>
    <pc:docChg chg="undo redo custSel addSld delSld modSld">
      <pc:chgData name="Lee HanBeom" userId="cc4f4f4f905804fb" providerId="LiveId" clId="{4ABEE9EF-3069-4480-A74B-9C22DC226C7C}" dt="2018-08-04T18:59:58.462" v="669" actId="20577"/>
      <pc:docMkLst>
        <pc:docMk/>
      </pc:docMkLst>
    </pc:docChg>
  </pc:docChgLst>
  <pc:docChgLst>
    <pc:chgData name="Lee HanBeom" userId="cc4f4f4f905804fb" providerId="LiveId" clId="{CAFBB846-8B58-424A-A3A1-A4ABC0B95CF3}"/>
    <pc:docChg chg="undo addSld delSld modSld">
      <pc:chgData name="Lee HanBeom" userId="cc4f4f4f905804fb" providerId="LiveId" clId="{CAFBB846-8B58-424A-A3A1-A4ABC0B95CF3}" dt="2018-08-20T01:03:03.908" v="119" actId="20577"/>
      <pc:docMkLst>
        <pc:docMk/>
      </pc:docMkLst>
      <pc:sldChg chg="modSp">
        <pc:chgData name="Lee HanBeom" userId="cc4f4f4f905804fb" providerId="LiveId" clId="{CAFBB846-8B58-424A-A3A1-A4ABC0B95CF3}" dt="2018-08-20T01:00:12.850" v="55" actId="20577"/>
        <pc:sldMkLst>
          <pc:docMk/>
          <pc:sldMk cId="428442998" sldId="475"/>
        </pc:sldMkLst>
        <pc:spChg chg="mod">
          <ac:chgData name="Lee HanBeom" userId="cc4f4f4f905804fb" providerId="LiveId" clId="{CAFBB846-8B58-424A-A3A1-A4ABC0B95CF3}" dt="2018-08-20T01:00:12.850" v="55" actId="20577"/>
          <ac:spMkLst>
            <pc:docMk/>
            <pc:sldMk cId="428442998" sldId="475"/>
            <ac:spMk id="9" creationId="{0371F4DB-13CD-47C3-B2A8-AE9E160ACFE1}"/>
          </ac:spMkLst>
        </pc:spChg>
      </pc:sldChg>
      <pc:sldChg chg="modSp add">
        <pc:chgData name="Lee HanBeom" userId="cc4f4f4f905804fb" providerId="LiveId" clId="{CAFBB846-8B58-424A-A3A1-A4ABC0B95CF3}" dt="2018-08-20T01:03:03.908" v="119" actId="20577"/>
        <pc:sldMkLst>
          <pc:docMk/>
          <pc:sldMk cId="795978693" sldId="494"/>
        </pc:sldMkLst>
        <pc:spChg chg="mod">
          <ac:chgData name="Lee HanBeom" userId="cc4f4f4f905804fb" providerId="LiveId" clId="{CAFBB846-8B58-424A-A3A1-A4ABC0B95CF3}" dt="2018-08-20T01:03:03.908" v="119" actId="20577"/>
          <ac:spMkLst>
            <pc:docMk/>
            <pc:sldMk cId="795978693" sldId="494"/>
            <ac:spMk id="2" creationId="{00000000-0000-0000-0000-000000000000}"/>
          </ac:spMkLst>
        </pc:spChg>
        <pc:spChg chg="mod">
          <ac:chgData name="Lee HanBeom" userId="cc4f4f4f905804fb" providerId="LiveId" clId="{CAFBB846-8B58-424A-A3A1-A4ABC0B95CF3}" dt="2018-08-20T01:02:58.748" v="109"/>
          <ac:spMkLst>
            <pc:docMk/>
            <pc:sldMk cId="795978693" sldId="494"/>
            <ac:spMk id="9" creationId="{0371F4DB-13CD-47C3-B2A8-AE9E160ACFE1}"/>
          </ac:spMkLst>
        </pc:spChg>
      </pc:sldChg>
      <pc:sldChg chg="modSp">
        <pc:chgData name="Lee HanBeom" userId="cc4f4f4f905804fb" providerId="LiveId" clId="{CAFBB846-8B58-424A-A3A1-A4ABC0B95CF3}" dt="2018-08-20T00:59:10.622" v="1" actId="20577"/>
        <pc:sldMkLst>
          <pc:docMk/>
          <pc:sldMk cId="3645038433" sldId="496"/>
        </pc:sldMkLst>
        <pc:spChg chg="mod">
          <ac:chgData name="Lee HanBeom" userId="cc4f4f4f905804fb" providerId="LiveId" clId="{CAFBB846-8B58-424A-A3A1-A4ABC0B95CF3}" dt="2018-08-20T00:59:10.622" v="1" actId="20577"/>
          <ac:spMkLst>
            <pc:docMk/>
            <pc:sldMk cId="3645038433" sldId="496"/>
            <ac:spMk id="9" creationId="{0371F4DB-13CD-47C3-B2A8-AE9E160ACFE1}"/>
          </ac:spMkLst>
        </pc:spChg>
      </pc:sldChg>
      <pc:sldChg chg="addSp delSp">
        <pc:chgData name="Lee HanBeom" userId="cc4f4f4f905804fb" providerId="LiveId" clId="{CAFBB846-8B58-424A-A3A1-A4ABC0B95CF3}" dt="2018-08-20T01:02:06.071" v="59"/>
        <pc:sldMkLst>
          <pc:docMk/>
          <pc:sldMk cId="2984148670" sldId="499"/>
        </pc:sldMkLst>
        <pc:spChg chg="add del">
          <ac:chgData name="Lee HanBeom" userId="cc4f4f4f905804fb" providerId="LiveId" clId="{CAFBB846-8B58-424A-A3A1-A4ABC0B95CF3}" dt="2018-08-20T01:02:06.071" v="59"/>
          <ac:spMkLst>
            <pc:docMk/>
            <pc:sldMk cId="2984148670" sldId="499"/>
            <ac:spMk id="3" creationId="{1538D884-BB50-47F6-8B6E-4284913712D5}"/>
          </ac:spMkLst>
        </pc:spChg>
      </pc:sldChg>
      <pc:sldChg chg="modSp">
        <pc:chgData name="Lee HanBeom" userId="cc4f4f4f905804fb" providerId="LiveId" clId="{CAFBB846-8B58-424A-A3A1-A4ABC0B95CF3}" dt="2018-08-20T01:00:24.498" v="57" actId="1076"/>
        <pc:sldMkLst>
          <pc:docMk/>
          <pc:sldMk cId="890701767" sldId="505"/>
        </pc:sldMkLst>
        <pc:picChg chg="mod">
          <ac:chgData name="Lee HanBeom" userId="cc4f4f4f905804fb" providerId="LiveId" clId="{CAFBB846-8B58-424A-A3A1-A4ABC0B95CF3}" dt="2018-08-20T01:00:24.498" v="57" actId="1076"/>
          <ac:picMkLst>
            <pc:docMk/>
            <pc:sldMk cId="890701767" sldId="505"/>
            <ac:picMk id="6" creationId="{E40FE30D-42C3-4BBA-84AD-7348E8A3A91E}"/>
          </ac:picMkLst>
        </pc:picChg>
      </pc:sldChg>
      <pc:sldChg chg="modSp add del">
        <pc:chgData name="Lee HanBeom" userId="cc4f4f4f905804fb" providerId="LiveId" clId="{CAFBB846-8B58-424A-A3A1-A4ABC0B95CF3}" dt="2018-08-20T01:02:31.295" v="63" actId="2696"/>
        <pc:sldMkLst>
          <pc:docMk/>
          <pc:sldMk cId="745433995" sldId="506"/>
        </pc:sldMkLst>
        <pc:spChg chg="mod">
          <ac:chgData name="Lee HanBeom" userId="cc4f4f4f905804fb" providerId="LiveId" clId="{CAFBB846-8B58-424A-A3A1-A4ABC0B95CF3}" dt="2018-08-20T01:02:09.365" v="61" actId="6549"/>
          <ac:spMkLst>
            <pc:docMk/>
            <pc:sldMk cId="745433995" sldId="506"/>
            <ac:spMk id="2" creationId="{00000000-0000-0000-0000-000000000000}"/>
          </ac:spMkLst>
        </pc:spChg>
        <pc:spChg chg="mod">
          <ac:chgData name="Lee HanBeom" userId="cc4f4f4f905804fb" providerId="LiveId" clId="{CAFBB846-8B58-424A-A3A1-A4ABC0B95CF3}" dt="2018-08-20T01:02:13.724" v="62" actId="6549"/>
          <ac:spMkLst>
            <pc:docMk/>
            <pc:sldMk cId="745433995" sldId="506"/>
            <ac:spMk id="7" creationId="{0D60E236-046D-4CAE-ACCE-47D00897CF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27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71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3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6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2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0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7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8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8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구성도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CGM </a:t>
            </a:r>
            <a:r>
              <a:rPr lang="ko-KR" altLang="en-US"/>
              <a:t>시나리오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</a:p>
          <a:p>
            <a:r>
              <a:rPr lang="en-US" altLang="ko-KR"/>
              <a:t>18.08.20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/>
              <a:t>Login</a:t>
            </a:r>
            <a:r>
              <a:rPr lang="ko-KR" altLang="en-US"/>
              <a:t>시</a:t>
            </a:r>
            <a:r>
              <a:rPr lang="en-US" altLang="ko-KR"/>
              <a:t> </a:t>
            </a:r>
            <a:r>
              <a:rPr lang="ko-KR" altLang="en-US"/>
              <a:t>두 개의 검색란 표시</a:t>
            </a:r>
            <a:endParaRPr lang="en-US" altLang="ko-KR"/>
          </a:p>
          <a:p>
            <a:pPr lvl="1"/>
            <a:r>
              <a:rPr lang="ko-KR" altLang="en-US"/>
              <a:t>각 구역의 역할에 대해 정보 표기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CGM </a:t>
            </a:r>
            <a:r>
              <a:rPr lang="ko-KR" altLang="en-US"/>
              <a:t>시나리오 실제 </a:t>
            </a:r>
            <a:r>
              <a:rPr lang="en-US" altLang="ko-KR"/>
              <a:t>UI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DB3B3-924B-43C1-BECB-C2E1FE6A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32856"/>
            <a:ext cx="6948264" cy="43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0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/>
              <a:t>Quick page, Search page</a:t>
            </a:r>
            <a:r>
              <a:rPr lang="ko-KR" altLang="en-US"/>
              <a:t>를 통해 검색 시</a:t>
            </a:r>
            <a:endParaRPr lang="en-US" altLang="ko-KR"/>
          </a:p>
          <a:p>
            <a:pPr lvl="1"/>
            <a:r>
              <a:rPr lang="en-US" altLang="ko-KR"/>
              <a:t>stockChart </a:t>
            </a:r>
            <a:r>
              <a:rPr lang="ko-KR" altLang="en-US"/>
              <a:t>표시</a:t>
            </a:r>
            <a:r>
              <a:rPr lang="en-US" altLang="ko-KR"/>
              <a:t>. </a:t>
            </a:r>
            <a:r>
              <a:rPr lang="ko-KR" altLang="en-US"/>
              <a:t>중간의 스크롤을 이용하여 기간별 </a:t>
            </a:r>
            <a:r>
              <a:rPr lang="en-US" altLang="ko-KR"/>
              <a:t>Zoom-in, Zoom-out</a:t>
            </a:r>
          </a:p>
          <a:p>
            <a:pPr lvl="1"/>
            <a:r>
              <a:rPr lang="ko-KR" altLang="en-US"/>
              <a:t>환자정보 테이블로 표시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CGM </a:t>
            </a:r>
            <a:r>
              <a:rPr lang="ko-KR" altLang="en-US"/>
              <a:t>시나리오 실제 </a:t>
            </a:r>
            <a:r>
              <a:rPr lang="en-US" altLang="ko-KR"/>
              <a:t>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F38877-9B8F-488F-9150-26B7DFB4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3052706"/>
            <a:ext cx="7492754" cy="36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/>
              <a:t>환자의 전체 데이터 정보 확인</a:t>
            </a:r>
            <a:endParaRPr lang="en-US" altLang="ko-KR"/>
          </a:p>
          <a:p>
            <a:pPr lvl="1"/>
            <a:r>
              <a:rPr lang="ko-KR" altLang="en-US"/>
              <a:t>이전과 유사하나</a:t>
            </a:r>
            <a:r>
              <a:rPr lang="en-US" altLang="ko-KR"/>
              <a:t>, </a:t>
            </a:r>
            <a:r>
              <a:rPr lang="ko-KR" altLang="en-US"/>
              <a:t>혈당 수치에 대해 고혈압</a:t>
            </a:r>
            <a:r>
              <a:rPr lang="en-US" altLang="ko-KR"/>
              <a:t>, </a:t>
            </a:r>
            <a:r>
              <a:rPr lang="ko-KR" altLang="en-US"/>
              <a:t>저혈압 표기 기능 제공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CGM </a:t>
            </a:r>
            <a:r>
              <a:rPr lang="ko-KR" altLang="en-US"/>
              <a:t>시나리오 실제 </a:t>
            </a:r>
            <a:r>
              <a:rPr lang="en-US" altLang="ko-KR"/>
              <a:t>UI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AA8729-B6E6-4111-9C64-E226DE3A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95" y="2420888"/>
            <a:ext cx="7687338" cy="39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3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/>
              <a:t>구성도 수정</a:t>
            </a:r>
            <a:endParaRPr lang="en-US" altLang="ko-KR"/>
          </a:p>
          <a:p>
            <a:pPr lvl="1"/>
            <a:r>
              <a:rPr lang="en-US" altLang="ko-KR"/>
              <a:t>Service Manager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ko-KR" altLang="en-US"/>
              <a:t>토픽 </a:t>
            </a:r>
            <a:r>
              <a:rPr lang="en-US" altLang="ko-KR"/>
              <a:t>/ </a:t>
            </a:r>
            <a:r>
              <a:rPr lang="ko-KR" altLang="en-US"/>
              <a:t>데이터 관점의 플로우 차트 추가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병원 모니터링 시나리오 구현 및 진행상황</a:t>
            </a:r>
            <a:endParaRPr lang="en-US" altLang="ko-KR"/>
          </a:p>
          <a:p>
            <a:pPr lvl="1"/>
            <a:r>
              <a:rPr lang="ko-KR" altLang="en-US" sz="2000"/>
              <a:t>찬민</a:t>
            </a:r>
            <a:r>
              <a:rPr lang="en-US" altLang="ko-KR" sz="2000"/>
              <a:t> : highchart, </a:t>
            </a:r>
            <a:r>
              <a:rPr lang="ko-KR" altLang="en-US" sz="2000"/>
              <a:t>웹서버 수정 총괄</a:t>
            </a:r>
            <a:endParaRPr lang="en-US" altLang="ko-KR" sz="2000"/>
          </a:p>
          <a:p>
            <a:pPr lvl="1"/>
            <a:r>
              <a:rPr lang="ko-KR" altLang="en-US" sz="2000"/>
              <a:t>상현 </a:t>
            </a:r>
            <a:r>
              <a:rPr lang="en-US" altLang="ko-KR" sz="2000"/>
              <a:t>: highchart </a:t>
            </a:r>
            <a:r>
              <a:rPr lang="ko-KR" altLang="en-US" sz="2000"/>
              <a:t>수정</a:t>
            </a:r>
            <a:r>
              <a:rPr lang="en-US" altLang="ko-KR" sz="2000"/>
              <a:t>. </a:t>
            </a:r>
            <a:r>
              <a:rPr lang="ko-KR" altLang="en-US" sz="2000"/>
              <a:t>특정 값에 따른 마커표시</a:t>
            </a:r>
            <a:endParaRPr lang="en-US" altLang="ko-KR" sz="2000"/>
          </a:p>
          <a:p>
            <a:pPr lvl="1"/>
            <a:r>
              <a:rPr lang="ko-KR" altLang="en-US" sz="2000"/>
              <a:t>한범 </a:t>
            </a:r>
            <a:r>
              <a:rPr lang="en-US" altLang="ko-KR" sz="2000"/>
              <a:t>: </a:t>
            </a:r>
            <a:r>
              <a:rPr lang="ko-KR" altLang="en-US" sz="2000"/>
              <a:t>환자 개인정보 </a:t>
            </a:r>
            <a:r>
              <a:rPr lang="en-US" altLang="ko-KR" sz="2000"/>
              <a:t>Elasticsearch</a:t>
            </a:r>
            <a:r>
              <a:rPr lang="ko-KR" altLang="en-US" sz="2000"/>
              <a:t>에 인덱싱 </a:t>
            </a:r>
            <a:endParaRPr lang="en-US" altLang="ko-KR" sz="2000"/>
          </a:p>
          <a:p>
            <a:pPr lvl="1"/>
            <a:r>
              <a:rPr lang="ko-KR" altLang="en-US" sz="2000"/>
              <a:t>재철 </a:t>
            </a:r>
            <a:r>
              <a:rPr lang="en-US" altLang="ko-KR" sz="2000"/>
              <a:t>: node.js </a:t>
            </a:r>
            <a:r>
              <a:rPr lang="ko-KR" altLang="en-US" sz="2000"/>
              <a:t>웹서버 수정</a:t>
            </a:r>
            <a:r>
              <a:rPr lang="en-US" altLang="ko-KR" sz="2000"/>
              <a:t>. Quick page, Search Page </a:t>
            </a:r>
            <a:r>
              <a:rPr lang="ko-KR" altLang="en-US" sz="2000"/>
              <a:t>분할</a:t>
            </a:r>
            <a:br>
              <a:rPr lang="en-US" altLang="ko-KR" sz="2000"/>
            </a:br>
            <a:r>
              <a:rPr lang="en-US" altLang="ko-KR" sz="2000"/>
              <a:t>         </a:t>
            </a:r>
            <a:r>
              <a:rPr lang="ko-KR" altLang="en-US" sz="2000"/>
              <a:t>혈당만 확인 가능한 </a:t>
            </a:r>
            <a:r>
              <a:rPr lang="en-US" altLang="ko-KR" sz="2000"/>
              <a:t>ejs </a:t>
            </a:r>
            <a:r>
              <a:rPr lang="ko-KR" altLang="en-US" sz="2000"/>
              <a:t>추가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이번 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0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000"/>
              <a:t>용어 변경 및 구성 수정</a:t>
            </a:r>
            <a:endParaRPr lang="en-US" altLang="ko-KR" sz="2000"/>
          </a:p>
          <a:p>
            <a:pPr lvl="1"/>
            <a:r>
              <a:rPr lang="en-US" altLang="ko-KR" sz="1600"/>
              <a:t>Service Manager </a:t>
            </a:r>
            <a:r>
              <a:rPr lang="ko-KR" altLang="en-US" sz="1600"/>
              <a:t>추가</a:t>
            </a:r>
            <a:br>
              <a:rPr lang="en-US" altLang="ko-KR" sz="1600"/>
            </a:br>
            <a:r>
              <a:rPr lang="en-US" altLang="ko-KR" sz="1600"/>
              <a:t>* Web Interface</a:t>
            </a:r>
            <a:br>
              <a:rPr lang="en-US" altLang="ko-KR" sz="1600"/>
            </a:br>
            <a:r>
              <a:rPr lang="en-US" altLang="ko-KR" sz="1600"/>
              <a:t>* Service Composer</a:t>
            </a:r>
            <a:br>
              <a:rPr lang="en-US" altLang="ko-KR" sz="1600"/>
            </a:br>
            <a:r>
              <a:rPr lang="en-US" altLang="ko-KR" sz="160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→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(Node-red)</a:t>
            </a:r>
            <a:br>
              <a:rPr lang="en-US" altLang="ko-KR" sz="1400"/>
            </a:br>
            <a:r>
              <a:rPr lang="en-US" altLang="ko-KR" sz="1600"/>
              <a:t>* Service Application</a:t>
            </a:r>
            <a:br>
              <a:rPr lang="en-US" altLang="ko-KR" sz="1600"/>
            </a:br>
            <a:r>
              <a:rPr lang="en-US" altLang="ko-KR" sz="160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→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(Kibana)</a:t>
            </a:r>
          </a:p>
          <a:p>
            <a:pPr lvl="1"/>
            <a:endParaRPr lang="en-US" altLang="ko-KR" sz="14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ko-KR" sz="1600"/>
              <a:t>Device</a:t>
            </a:r>
            <a:r>
              <a:rPr lang="ko-KR" altLang="en-US" sz="1600"/>
              <a:t> </a:t>
            </a:r>
            <a:r>
              <a:rPr lang="en-US" altLang="ko-KR" sz="1600"/>
              <a:t>Virtualization </a:t>
            </a:r>
            <a:r>
              <a:rPr lang="ko-KR" altLang="en-US" sz="1600"/>
              <a:t>제거</a:t>
            </a:r>
            <a:br>
              <a:rPr lang="en-US" altLang="ko-KR" sz="1600"/>
            </a:br>
            <a:endParaRPr lang="en-US" altLang="ko-KR" sz="1600"/>
          </a:p>
          <a:p>
            <a:pPr marL="457200" lvl="1" indent="0">
              <a:buNone/>
            </a:pPr>
            <a:endParaRPr lang="en-US" altLang="ko-KR" sz="1400"/>
          </a:p>
          <a:p>
            <a:pPr marL="457200" lvl="1" indent="0">
              <a:buNone/>
            </a:pPr>
            <a:br>
              <a:rPr lang="en-US" altLang="ko-KR" sz="1400"/>
            </a:b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전체 구성도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E3A949-7FBC-4662-B632-542D30F8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957" y="1179064"/>
            <a:ext cx="4533534" cy="539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토픽</a:t>
            </a:r>
            <a:r>
              <a:rPr lang="en-US" altLang="ko-KR"/>
              <a:t>/</a:t>
            </a:r>
            <a:r>
              <a:rPr lang="ko-KR" altLang="en-US"/>
              <a:t>메시지 플로우 차트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CEC0F3-4B12-4AB3-AF2F-196A4AB0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토픽</a:t>
            </a:r>
            <a:r>
              <a:rPr lang="en-US" altLang="ko-KR"/>
              <a:t>/</a:t>
            </a:r>
            <a:r>
              <a:rPr lang="ko-KR" altLang="en-US"/>
              <a:t>메시지에 따른 플로우 차트</a:t>
            </a:r>
            <a:endParaRPr lang="en-US" altLang="ko-KR"/>
          </a:p>
          <a:p>
            <a:pPr lvl="1"/>
            <a:r>
              <a:rPr lang="ko-KR" altLang="en-US" sz="2000"/>
              <a:t>발행</a:t>
            </a:r>
            <a:r>
              <a:rPr lang="en-US" altLang="ko-KR" sz="2000"/>
              <a:t> / </a:t>
            </a:r>
            <a:r>
              <a:rPr lang="ko-KR" altLang="en-US" sz="2000"/>
              <a:t>구독</a:t>
            </a:r>
            <a:r>
              <a:rPr lang="en-US" altLang="ko-KR" sz="2000"/>
              <a:t>, </a:t>
            </a:r>
            <a:r>
              <a:rPr lang="ko-KR" altLang="en-US" sz="2000"/>
              <a:t>어느 토픽으로 어느 메시지를 받는지 작성</a:t>
            </a:r>
            <a:endParaRPr lang="en-US" altLang="ko-KR" sz="2000"/>
          </a:p>
          <a:p>
            <a:pPr marL="457200" lvl="1" indent="0">
              <a:buNone/>
            </a:pPr>
            <a:endParaRPr lang="ko-KR" altLang="en-US" sz="2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F081B-DDA7-4F34-B4B3-FB54D6BD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93" y="1937881"/>
            <a:ext cx="5694214" cy="45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토픽</a:t>
            </a:r>
            <a:r>
              <a:rPr lang="en-US" altLang="ko-KR"/>
              <a:t>/</a:t>
            </a:r>
            <a:r>
              <a:rPr lang="ko-KR" altLang="en-US"/>
              <a:t>메시지 플로우 차트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CEC0F3-4B12-4AB3-AF2F-196A4AB0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Smart Device</a:t>
            </a:r>
            <a:r>
              <a:rPr lang="ko-KR" altLang="en-US"/>
              <a:t>가 </a:t>
            </a:r>
            <a:r>
              <a:rPr lang="en-US" altLang="ko-KR"/>
              <a:t>Gateway</a:t>
            </a:r>
            <a:r>
              <a:rPr lang="ko-KR" altLang="en-US"/>
              <a:t>를 거치지 않는 경우</a:t>
            </a:r>
            <a:endParaRPr lang="ko-KR" altLang="en-US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0FE30D-42C3-4BBA-84AD-7348E8A3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71" y="1629234"/>
            <a:ext cx="5170058" cy="50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0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논문용 시나리오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E92C32-CD12-467B-944E-8C6173B1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/>
              <a:t>변동사항</a:t>
            </a:r>
            <a:r>
              <a:rPr lang="en-US" altLang="ko-KR"/>
              <a:t>, </a:t>
            </a:r>
            <a:r>
              <a:rPr lang="ko-KR" altLang="en-US"/>
              <a:t>구성 설정 시</a:t>
            </a:r>
            <a:r>
              <a:rPr lang="en-US" altLang="ko-KR"/>
              <a:t> Cloud</a:t>
            </a:r>
            <a:r>
              <a:rPr lang="ko-KR" altLang="en-US"/>
              <a:t>에서 모든 것을 처리하지 않고</a:t>
            </a:r>
            <a:r>
              <a:rPr lang="en-US" altLang="ko-KR"/>
              <a:t>, Edge </a:t>
            </a:r>
            <a:r>
              <a:rPr lang="ko-KR" altLang="en-US"/>
              <a:t>단에서 수정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필터링 과정이나</a:t>
            </a:r>
            <a:r>
              <a:rPr lang="en-US" altLang="ko-KR"/>
              <a:t>, </a:t>
            </a:r>
            <a:r>
              <a:rPr lang="ko-KR" altLang="en-US"/>
              <a:t>변환 기능을 </a:t>
            </a:r>
            <a:r>
              <a:rPr lang="en-US" altLang="ko-KR"/>
              <a:t>Edge </a:t>
            </a:r>
            <a:r>
              <a:rPr lang="ko-KR" altLang="en-US"/>
              <a:t>단에서 별도로 수행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스케줄링</a:t>
            </a:r>
            <a:endParaRPr lang="en-US" altLang="ko-KR"/>
          </a:p>
          <a:p>
            <a:pPr lvl="1"/>
            <a:r>
              <a:rPr lang="ko-KR" altLang="en-US"/>
              <a:t>데이터 전송 시간 관리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14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/>
              <a:t>환자들의 혈당 수치 모니터링 및 차후 기계학습</a:t>
            </a:r>
            <a:endParaRPr lang="en-US" altLang="ko-KR"/>
          </a:p>
          <a:p>
            <a:r>
              <a:rPr lang="ko-KR" altLang="en-US"/>
              <a:t>환자의 개인 정보에 대한 보안대책</a:t>
            </a:r>
            <a:endParaRPr lang="en-US" altLang="ko-KR"/>
          </a:p>
          <a:p>
            <a:pPr lvl="1"/>
            <a:r>
              <a:rPr lang="ko-KR" altLang="en-US"/>
              <a:t>환자의 이름과 </a:t>
            </a:r>
            <a:r>
              <a:rPr lang="en-US" altLang="ko-KR"/>
              <a:t>ID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암호화</a:t>
            </a:r>
            <a:endParaRPr lang="en-US" altLang="ko-KR"/>
          </a:p>
          <a:p>
            <a:pPr lvl="1"/>
            <a:r>
              <a:rPr lang="ko-KR" altLang="en-US"/>
              <a:t>로컬상에서의 환자정보 등록 </a:t>
            </a:r>
            <a:r>
              <a:rPr lang="en-US" altLang="ko-KR"/>
              <a:t>/ </a:t>
            </a:r>
            <a:r>
              <a:rPr lang="ko-KR" altLang="en-US"/>
              <a:t>모니터링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ElasticSearch</a:t>
            </a:r>
            <a:r>
              <a:rPr lang="ko-KR" altLang="en-US"/>
              <a:t>를 활용하여 특정 환자의 데이터 정보 색인</a:t>
            </a:r>
            <a:endParaRPr lang="en-US" altLang="ko-KR"/>
          </a:p>
          <a:p>
            <a:pPr lvl="1"/>
            <a:r>
              <a:rPr lang="ko-KR" altLang="en-US"/>
              <a:t>환자의 이름</a:t>
            </a:r>
            <a:r>
              <a:rPr lang="en-US" altLang="ko-KR"/>
              <a:t>, ID</a:t>
            </a:r>
            <a:r>
              <a:rPr lang="ko-KR" altLang="en-US"/>
              <a:t>는 저장 </a:t>
            </a:r>
            <a:r>
              <a:rPr lang="en-US" altLang="ko-KR"/>
              <a:t>x</a:t>
            </a:r>
          </a:p>
          <a:p>
            <a:pPr lvl="1"/>
            <a:endParaRPr lang="en-US" altLang="ko-KR"/>
          </a:p>
          <a:p>
            <a:r>
              <a:rPr lang="ko-KR" altLang="en-US"/>
              <a:t>웹에서 차트를 통한 환자의 상태 모니터링</a:t>
            </a:r>
            <a:endParaRPr lang="en-US" altLang="ko-KR"/>
          </a:p>
          <a:p>
            <a:pPr lvl="1"/>
            <a:r>
              <a:rPr lang="en-US" altLang="ko-KR"/>
              <a:t>node.js </a:t>
            </a:r>
            <a:r>
              <a:rPr lang="ko-KR" altLang="en-US"/>
              <a:t>를 사용한 웹 서버 구축</a:t>
            </a:r>
            <a:endParaRPr lang="en-US" altLang="ko-KR"/>
          </a:p>
          <a:p>
            <a:pPr lvl="1"/>
            <a:r>
              <a:rPr lang="ko-KR" altLang="en-US"/>
              <a:t>하이차트를 활용하여 수치 데이터 시각화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CGM </a:t>
            </a:r>
            <a:r>
              <a:rPr lang="ko-KR" altLang="en-US"/>
              <a:t>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97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CGM</a:t>
            </a:r>
            <a:r>
              <a:rPr lang="ko-KR" altLang="en-US"/>
              <a:t> 시나리오 수정상황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D60E236-046D-4CAE-ACCE-47D00897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/>
              <a:t>환자 가상 </a:t>
            </a:r>
            <a:r>
              <a:rPr lang="en-US" altLang="ko-KR"/>
              <a:t>ID</a:t>
            </a:r>
            <a:r>
              <a:rPr lang="ko-KR" altLang="en-US"/>
              <a:t>를 입력하여 차트 확인</a:t>
            </a:r>
            <a:endParaRPr lang="en-US" altLang="ko-KR"/>
          </a:p>
          <a:p>
            <a:pPr lvl="1"/>
            <a:r>
              <a:rPr lang="ko-KR" altLang="en-US"/>
              <a:t>확인 레이아웃 분할</a:t>
            </a:r>
            <a:br>
              <a:rPr lang="en-US" altLang="ko-KR" sz="2200"/>
            </a:br>
            <a:r>
              <a:rPr lang="en-US" altLang="ko-KR" sz="2000"/>
              <a:t>Quick page : </a:t>
            </a:r>
            <a:r>
              <a:rPr lang="ko-KR" altLang="en-US" sz="2000"/>
              <a:t>드롭다운으로 환자 </a:t>
            </a:r>
            <a:r>
              <a:rPr lang="en-US" altLang="ko-KR" sz="2000"/>
              <a:t>ID </a:t>
            </a:r>
            <a:r>
              <a:rPr lang="ko-KR" altLang="en-US" sz="2000"/>
              <a:t>선택</a:t>
            </a:r>
            <a:r>
              <a:rPr lang="en-US" altLang="ko-KR" sz="2000"/>
              <a:t> </a:t>
            </a:r>
            <a:br>
              <a:rPr lang="en-US" altLang="ko-KR" sz="2000"/>
            </a:br>
            <a:r>
              <a:rPr lang="en-US" altLang="ko-KR" sz="2000"/>
              <a:t>Search page : </a:t>
            </a:r>
            <a:r>
              <a:rPr lang="ko-KR" altLang="en-US" sz="2000"/>
              <a:t>환자 아이디</a:t>
            </a:r>
            <a:r>
              <a:rPr lang="en-US" altLang="ko-KR" sz="2000"/>
              <a:t>, </a:t>
            </a:r>
            <a:r>
              <a:rPr lang="ko-KR" altLang="en-US" sz="2000"/>
              <a:t>연도 작성</a:t>
            </a:r>
            <a:endParaRPr lang="en-US" altLang="ko-KR" sz="2000"/>
          </a:p>
          <a:p>
            <a:endParaRPr lang="en-US" altLang="ko-KR"/>
          </a:p>
          <a:p>
            <a:r>
              <a:rPr lang="ko-KR" altLang="en-US"/>
              <a:t>하이차트 변경</a:t>
            </a:r>
            <a:endParaRPr lang="en-US" altLang="ko-KR"/>
          </a:p>
          <a:p>
            <a:pPr lvl="1"/>
            <a:r>
              <a:rPr lang="en-US" altLang="ko-KR"/>
              <a:t>stockchart </a:t>
            </a:r>
            <a:r>
              <a:rPr lang="ko-KR" altLang="en-US"/>
              <a:t>사용 </a:t>
            </a:r>
            <a:br>
              <a:rPr lang="en-US" altLang="ko-KR"/>
            </a:br>
            <a:r>
              <a:rPr lang="ko-KR" altLang="en-US" sz="2000"/>
              <a:t>→ </a:t>
            </a:r>
            <a:r>
              <a:rPr lang="en-US" altLang="ko-KR" sz="2000"/>
              <a:t>Zoom in / out </a:t>
            </a:r>
            <a:r>
              <a:rPr lang="ko-KR" altLang="en-US" sz="2000"/>
              <a:t>기능 제공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ko-KR" altLang="en-US"/>
              <a:t>시각화 시킬 요소 추가</a:t>
            </a:r>
            <a:endParaRPr lang="en-US" altLang="ko-KR"/>
          </a:p>
          <a:p>
            <a:pPr lvl="1"/>
            <a:r>
              <a:rPr lang="ko-KR" altLang="en-US"/>
              <a:t>고혈당</a:t>
            </a:r>
            <a:r>
              <a:rPr lang="en-US" altLang="ko-KR"/>
              <a:t>, </a:t>
            </a:r>
            <a:r>
              <a:rPr lang="ko-KR" altLang="en-US"/>
              <a:t>저혈당시 차트에 표기</a:t>
            </a:r>
            <a:endParaRPr lang="en-US" altLang="ko-KR"/>
          </a:p>
          <a:p>
            <a:pPr lvl="1"/>
            <a:r>
              <a:rPr lang="ko-KR" altLang="en-US"/>
              <a:t>인슐린</a:t>
            </a:r>
            <a:r>
              <a:rPr lang="en-US" altLang="ko-KR"/>
              <a:t>, </a:t>
            </a:r>
            <a:r>
              <a:rPr lang="ko-KR" altLang="en-US"/>
              <a:t>식사</a:t>
            </a:r>
            <a:r>
              <a:rPr lang="en-US" altLang="ko-KR"/>
              <a:t>, </a:t>
            </a:r>
            <a:r>
              <a:rPr lang="ko-KR" altLang="en-US"/>
              <a:t>운동 요소에 대해 차트에 표시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41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/>
              <a:t>Login</a:t>
            </a:r>
          </a:p>
          <a:p>
            <a:pPr lvl="1"/>
            <a:r>
              <a:rPr lang="en-US" altLang="ko-KR" sz="2000"/>
              <a:t>nginx,</a:t>
            </a:r>
            <a:r>
              <a:rPr lang="ko-KR" altLang="en-US" sz="2000"/>
              <a:t> </a:t>
            </a:r>
            <a:r>
              <a:rPr lang="en-US" altLang="ko-KR" sz="2000"/>
              <a:t>node.js 2</a:t>
            </a:r>
            <a:r>
              <a:rPr lang="ko-KR" altLang="en-US" sz="2000"/>
              <a:t>단계의 로그인과정</a:t>
            </a:r>
            <a:endParaRPr lang="en-US" altLang="ko-KR" sz="2000"/>
          </a:p>
          <a:p>
            <a:pPr lvl="1"/>
            <a:r>
              <a:rPr lang="en-US" altLang="ko-KR" sz="2000"/>
              <a:t>chhospital </a:t>
            </a:r>
            <a:r>
              <a:rPr lang="ko-KR" altLang="en-US" sz="2000"/>
              <a:t>계정 추가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/>
              <a:t>quickSearch</a:t>
            </a:r>
          </a:p>
          <a:p>
            <a:pPr lvl="1"/>
            <a:r>
              <a:rPr lang="en-US" altLang="ko-KR" sz="2000"/>
              <a:t>Quick page, Search page </a:t>
            </a:r>
            <a:r>
              <a:rPr lang="ko-KR" altLang="en-US" sz="2000"/>
              <a:t>분할</a:t>
            </a:r>
            <a:endParaRPr lang="en-US" altLang="ko-KR" sz="2000"/>
          </a:p>
          <a:p>
            <a:pPr lvl="1"/>
            <a:r>
              <a:rPr lang="ko-KR" altLang="en-US" sz="2000"/>
              <a:t>입력 시</a:t>
            </a:r>
            <a:r>
              <a:rPr lang="en-US" altLang="ko-KR" sz="2000"/>
              <a:t>, </a:t>
            </a:r>
            <a:r>
              <a:rPr lang="ko-KR" altLang="en-US" sz="2000"/>
              <a:t>해당 환자의 혈당 기준 </a:t>
            </a:r>
            <a:r>
              <a:rPr lang="en-US" altLang="ko-KR" sz="2000"/>
              <a:t>highchart </a:t>
            </a:r>
            <a:r>
              <a:rPr lang="ko-KR" altLang="en-US" sz="2000"/>
              <a:t>표시</a:t>
            </a:r>
            <a:endParaRPr lang="en-US" altLang="ko-KR" sz="2000"/>
          </a:p>
          <a:p>
            <a:pPr lvl="1"/>
            <a:r>
              <a:rPr lang="ko-KR" altLang="en-US" sz="2000"/>
              <a:t>조건에 맞게 고혈당 </a:t>
            </a:r>
            <a:r>
              <a:rPr lang="en-US" altLang="ko-KR" sz="2000"/>
              <a:t>/ </a:t>
            </a:r>
            <a:r>
              <a:rPr lang="ko-KR" altLang="en-US" sz="2000"/>
              <a:t>저혈당 표시 </a:t>
            </a:r>
            <a:endParaRPr lang="en-US" altLang="ko-KR" sz="2000"/>
          </a:p>
          <a:p>
            <a:pPr lvl="1"/>
            <a:r>
              <a:rPr lang="ko-KR" altLang="en-US" sz="2000"/>
              <a:t>인슐린</a:t>
            </a:r>
            <a:r>
              <a:rPr lang="en-US" altLang="ko-KR" sz="2000"/>
              <a:t>, </a:t>
            </a:r>
            <a:r>
              <a:rPr lang="ko-KR" altLang="en-US" sz="2000"/>
              <a:t>음식</a:t>
            </a:r>
            <a:r>
              <a:rPr lang="en-US" altLang="ko-KR" sz="2000"/>
              <a:t>, </a:t>
            </a:r>
            <a:r>
              <a:rPr lang="ko-KR" altLang="en-US" sz="2000"/>
              <a:t>운동 요소 차트에 표시</a:t>
            </a:r>
            <a:endParaRPr lang="en-US" altLang="ko-KR" sz="2000"/>
          </a:p>
          <a:p>
            <a:pPr lvl="1"/>
            <a:r>
              <a:rPr lang="ko-KR" altLang="en-US" sz="2000"/>
              <a:t>환자 정보 테이블로 표시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/>
              <a:t>quickSeachAll</a:t>
            </a:r>
          </a:p>
          <a:p>
            <a:pPr lvl="1"/>
            <a:r>
              <a:rPr lang="ko-KR" altLang="en-US" sz="2000"/>
              <a:t>위의 창에서 </a:t>
            </a:r>
            <a:r>
              <a:rPr lang="en-US" altLang="ko-KR" sz="2000"/>
              <a:t>[</a:t>
            </a:r>
            <a:r>
              <a:rPr lang="ko-KR" altLang="en-US" sz="2000"/>
              <a:t>검색</a:t>
            </a:r>
            <a:r>
              <a:rPr lang="en-US" altLang="ko-KR" sz="2000"/>
              <a:t>]</a:t>
            </a:r>
            <a:r>
              <a:rPr lang="ko-KR" altLang="en-US" sz="2000"/>
              <a:t>을 누를시 해당 환자의 모든 데이터 정보 차트 </a:t>
            </a:r>
            <a:r>
              <a:rPr lang="en-US" altLang="ko-KR" sz="2000"/>
              <a:t>/ </a:t>
            </a:r>
            <a:r>
              <a:rPr lang="ko-KR" altLang="en-US" sz="2000"/>
              <a:t>테이블로 표시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CGM </a:t>
            </a:r>
            <a:r>
              <a:rPr lang="ko-KR" altLang="en-US"/>
              <a:t>시나리오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0256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1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19062</TotalTime>
  <Words>353</Words>
  <Application>Microsoft Office PowerPoint</Application>
  <PresentationFormat>화면 슬라이드 쇼(4:3)</PresentationFormat>
  <Paragraphs>92</Paragraphs>
  <Slides>13</Slides>
  <Notes>11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구성도 &amp; CGM 시나리오</vt:lpstr>
      <vt:lpstr>이번 주</vt:lpstr>
      <vt:lpstr>전체 구성도</vt:lpstr>
      <vt:lpstr>토픽/메시지 플로우 차트</vt:lpstr>
      <vt:lpstr>토픽/메시지 플로우 차트</vt:lpstr>
      <vt:lpstr>논문용 시나리오</vt:lpstr>
      <vt:lpstr>CGM 시나리오</vt:lpstr>
      <vt:lpstr>CGM 시나리오 수정상황</vt:lpstr>
      <vt:lpstr>CGM 시나리오 구성</vt:lpstr>
      <vt:lpstr>CGM 시나리오 실제 UI</vt:lpstr>
      <vt:lpstr>CGM 시나리오 실제 UI</vt:lpstr>
      <vt:lpstr>CGM 시나리오 실제 UI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898</cp:revision>
  <cp:lastPrinted>2018-02-06T05:58:27Z</cp:lastPrinted>
  <dcterms:created xsi:type="dcterms:W3CDTF">2013-09-09T21:16:08Z</dcterms:created>
  <dcterms:modified xsi:type="dcterms:W3CDTF">2018-08-20T01:03:09Z</dcterms:modified>
</cp:coreProperties>
</file>