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256" r:id="rId2"/>
    <p:sldId id="496" r:id="rId3"/>
    <p:sldId id="475" r:id="rId4"/>
    <p:sldId id="497" r:id="rId5"/>
    <p:sldId id="500" r:id="rId6"/>
    <p:sldId id="501" r:id="rId7"/>
    <p:sldId id="504" r:id="rId8"/>
    <p:sldId id="393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00"/>
    <a:srgbClr val="8E8E8E"/>
    <a:srgbClr val="0000FF"/>
    <a:srgbClr val="800000"/>
    <a:srgbClr val="00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366" autoAdjust="0"/>
  </p:normalViewPr>
  <p:slideViewPr>
    <p:cSldViewPr>
      <p:cViewPr varScale="1">
        <p:scale>
          <a:sx n="69" d="100"/>
          <a:sy n="69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2" y="4715389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82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6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2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1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11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45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vkak006@</a:t>
            </a:r>
            <a:r>
              <a:rPr lang="en-US" altLang="ko-KR" sz="1800" b="1" dirty="0">
                <a:latin typeface="Arial"/>
                <a:ea typeface="굴림"/>
              </a:rPr>
              <a:t>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구성도 </a:t>
            </a:r>
            <a:r>
              <a:rPr lang="en-US" altLang="ko-KR"/>
              <a:t>&amp; CS2 </a:t>
            </a:r>
            <a:r>
              <a:rPr lang="ko-KR" altLang="en-US"/>
              <a:t>개선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이한범</a:t>
            </a:r>
          </a:p>
          <a:p>
            <a:r>
              <a:rPr lang="en-US" altLang="ko-KR"/>
              <a:t>18.08.28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dirty="0"/>
              <a:t>구성도 수정</a:t>
            </a:r>
            <a:endParaRPr lang="en-US" altLang="ko-KR" dirty="0"/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 </a:t>
            </a:r>
            <a:r>
              <a:rPr lang="en-US" altLang="ko-KR" dirty="0"/>
              <a:t>Management</a:t>
            </a:r>
            <a:r>
              <a:rPr lang="ko-KR" altLang="en-US" dirty="0"/>
              <a:t> → </a:t>
            </a:r>
            <a:r>
              <a:rPr lang="en-US" altLang="ko-KR" dirty="0"/>
              <a:t>Device Agent</a:t>
            </a:r>
            <a:br>
              <a:rPr lang="en-US" altLang="ko-KR" dirty="0"/>
            </a:br>
            <a:r>
              <a:rPr lang="ko-KR" altLang="en-US" dirty="0"/>
              <a:t>내부 요소 세분화</a:t>
            </a:r>
            <a:endParaRPr lang="en-US" altLang="ko-KR" dirty="0"/>
          </a:p>
          <a:p>
            <a:pPr lvl="2"/>
            <a:r>
              <a:rPr lang="en-US" altLang="ko-KR" dirty="0"/>
              <a:t>Device Discovery</a:t>
            </a:r>
          </a:p>
          <a:p>
            <a:pPr lvl="2"/>
            <a:r>
              <a:rPr lang="en-US" altLang="ko-KR" dirty="0" err="1"/>
              <a:t>MetaData</a:t>
            </a:r>
            <a:r>
              <a:rPr lang="en-US" altLang="ko-KR" dirty="0"/>
              <a:t> </a:t>
            </a:r>
            <a:r>
              <a:rPr lang="en-US" altLang="ko-KR" dirty="0" err="1"/>
              <a:t>Collecter</a:t>
            </a:r>
            <a:endParaRPr lang="en-US" altLang="ko-KR" dirty="0"/>
          </a:p>
          <a:p>
            <a:pPr lvl="2"/>
            <a:r>
              <a:rPr lang="en-US" altLang="ko-KR" dirty="0"/>
              <a:t>Script Writer</a:t>
            </a:r>
          </a:p>
          <a:p>
            <a:r>
              <a:rPr lang="en-US" altLang="ko-KR" dirty="0"/>
              <a:t>Device Agent </a:t>
            </a:r>
            <a:r>
              <a:rPr lang="ko-KR" altLang="en-US"/>
              <a:t>수정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이번 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03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13078A-1CE4-450B-9AD1-2FBCB07D4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764" y="1168823"/>
            <a:ext cx="4469577" cy="550855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전체 구성도 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1EA2DBB-1E23-4940-9A49-922C02E35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000"/>
              <a:t>용어 변경 및 구성 수정</a:t>
            </a:r>
            <a:endParaRPr lang="en-US" altLang="ko-KR" sz="2000"/>
          </a:p>
          <a:p>
            <a:pPr lvl="1"/>
            <a:r>
              <a:rPr lang="en-US" altLang="ko-KR" sz="1600"/>
              <a:t>IoT Management</a:t>
            </a:r>
            <a:br>
              <a:rPr lang="en-US" altLang="ko-KR" sz="1600"/>
            </a:br>
            <a:r>
              <a:rPr lang="ko-KR" altLang="en-US" sz="1600"/>
              <a:t>→ </a:t>
            </a:r>
            <a:r>
              <a:rPr lang="en-US" altLang="ko-KR" sz="1600"/>
              <a:t>Device Agent</a:t>
            </a:r>
          </a:p>
          <a:p>
            <a:pPr lvl="2"/>
            <a:r>
              <a:rPr lang="en-US" altLang="ko-KR" sz="1200"/>
              <a:t>Device Discovery</a:t>
            </a:r>
          </a:p>
          <a:p>
            <a:pPr lvl="2"/>
            <a:r>
              <a:rPr lang="en-US" altLang="ko-KR" sz="1200"/>
              <a:t>MetaData Collecter (</a:t>
            </a:r>
            <a:r>
              <a:rPr lang="ko-KR" altLang="en-US" sz="1200"/>
              <a:t>임시</a:t>
            </a:r>
            <a:r>
              <a:rPr lang="en-US" altLang="ko-KR" sz="1200"/>
              <a:t>) </a:t>
            </a:r>
            <a:br>
              <a:rPr lang="en-US" altLang="ko-KR" sz="1200"/>
            </a:br>
            <a:r>
              <a:rPr lang="ko-KR" altLang="en-US" sz="1200"/>
              <a:t>→ </a:t>
            </a:r>
            <a:r>
              <a:rPr lang="en-US" altLang="ko-KR" sz="1050"/>
              <a:t>(</a:t>
            </a:r>
            <a:r>
              <a:rPr lang="ko-KR" altLang="en-US" sz="1050"/>
              <a:t>메타데이터 저장</a:t>
            </a:r>
            <a:r>
              <a:rPr lang="en-US" altLang="ko-KR" sz="1050"/>
              <a:t>)</a:t>
            </a:r>
            <a:endParaRPr lang="en-US" altLang="ko-KR" sz="1200"/>
          </a:p>
          <a:p>
            <a:pPr lvl="2"/>
            <a:r>
              <a:rPr lang="en-US" altLang="ko-KR" sz="1200"/>
              <a:t>Script Writer (</a:t>
            </a:r>
            <a:r>
              <a:rPr lang="ko-KR" altLang="en-US" sz="1200"/>
              <a:t>임시</a:t>
            </a:r>
            <a:r>
              <a:rPr lang="en-US" altLang="ko-KR" sz="1200"/>
              <a:t>) </a:t>
            </a:r>
            <a:br>
              <a:rPr lang="en-US" altLang="ko-KR" sz="1200"/>
            </a:br>
            <a:r>
              <a:rPr lang="ko-KR" altLang="en-US" sz="1200"/>
              <a:t>→ </a:t>
            </a:r>
            <a:r>
              <a:rPr lang="en-US" altLang="ko-KR" sz="1000"/>
              <a:t>(openHAB2 </a:t>
            </a:r>
            <a:r>
              <a:rPr lang="ko-KR" altLang="en-US" sz="1000"/>
              <a:t>스크립트 작성</a:t>
            </a:r>
            <a:r>
              <a:rPr lang="en-US" altLang="ko-KR" sz="1000"/>
              <a:t>)</a:t>
            </a:r>
          </a:p>
          <a:p>
            <a:pPr lvl="2"/>
            <a:endParaRPr lang="en-US" altLang="ko-KR" sz="1000"/>
          </a:p>
          <a:p>
            <a:pPr lvl="1"/>
            <a:r>
              <a:rPr lang="en-US" altLang="ko-KR" sz="1600"/>
              <a:t>Snode </a:t>
            </a:r>
            <a:br>
              <a:rPr lang="en-US" altLang="ko-KR" sz="1600"/>
            </a:br>
            <a:r>
              <a:rPr lang="ko-KR" altLang="en-US" sz="1600"/>
              <a:t>→ </a:t>
            </a:r>
            <a:r>
              <a:rPr lang="en-US" altLang="ko-KR" sz="1600"/>
              <a:t>gateway_id</a:t>
            </a:r>
          </a:p>
          <a:p>
            <a:pPr lvl="2"/>
            <a:r>
              <a:rPr lang="en-US" altLang="ko-KR" sz="1200"/>
              <a:t>0</a:t>
            </a:r>
            <a:r>
              <a:rPr lang="ko-KR" altLang="en-US" sz="1200"/>
              <a:t>인 경우 </a:t>
            </a:r>
            <a:r>
              <a:rPr lang="en-US" altLang="ko-KR" sz="1200"/>
              <a:t>Gateway</a:t>
            </a:r>
            <a:r>
              <a:rPr lang="ko-KR" altLang="en-US" sz="1200"/>
              <a:t>를 거치지 않음</a:t>
            </a:r>
            <a:br>
              <a:rPr lang="en-US" altLang="ko-KR" sz="1200"/>
            </a:br>
            <a:endParaRPr lang="en-US" altLang="ko-KR" sz="1200"/>
          </a:p>
          <a:p>
            <a:pPr marL="457200" lvl="1" indent="0">
              <a:buNone/>
            </a:pPr>
            <a:endParaRPr lang="en-US" altLang="ko-KR" sz="1400"/>
          </a:p>
          <a:p>
            <a:pPr marL="457200" lvl="1" indent="0">
              <a:buNone/>
            </a:pPr>
            <a:br>
              <a:rPr lang="en-US" altLang="ko-KR" sz="1400"/>
            </a:br>
            <a:endParaRPr lang="en-US" altLang="ko-KR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BDE614-7239-407F-8A54-AAD0B0C2CD90}"/>
              </a:ext>
            </a:extLst>
          </p:cNvPr>
          <p:cNvSpPr/>
          <p:nvPr/>
        </p:nvSpPr>
        <p:spPr>
          <a:xfrm>
            <a:off x="6164197" y="3789040"/>
            <a:ext cx="1152128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7B1674E-EBCF-4E54-859B-94810E71A2D4}"/>
              </a:ext>
            </a:extLst>
          </p:cNvPr>
          <p:cNvCxnSpPr>
            <a:cxnSpLocks/>
          </p:cNvCxnSpPr>
          <p:nvPr/>
        </p:nvCxnSpPr>
        <p:spPr>
          <a:xfrm>
            <a:off x="2979804" y="3068960"/>
            <a:ext cx="3184393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844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메시지 플로우 차트 </a:t>
            </a:r>
            <a:r>
              <a:rPr lang="en-US" altLang="ko-KR"/>
              <a:t>(</a:t>
            </a:r>
            <a:r>
              <a:rPr lang="ko-KR" altLang="en-US"/>
              <a:t>등록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C9073C-A0E5-4CF6-A4D6-A1246937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5" y="1124744"/>
            <a:ext cx="6687447" cy="54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0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메시지 플로우 차트 </a:t>
            </a:r>
            <a:r>
              <a:rPr lang="en-US" altLang="ko-KR"/>
              <a:t>(</a:t>
            </a:r>
            <a:r>
              <a:rPr lang="ko-KR" altLang="en-US"/>
              <a:t>수집 </a:t>
            </a:r>
            <a:r>
              <a:rPr lang="en-US" altLang="ko-KR"/>
              <a:t>/ </a:t>
            </a:r>
            <a:r>
              <a:rPr lang="ko-KR" altLang="en-US"/>
              <a:t>제어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FC3155-7DC3-4599-85CC-34EB975D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124744"/>
            <a:ext cx="6852407" cy="512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0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Device Agent </a:t>
            </a:r>
            <a:r>
              <a:rPr lang="ko-KR" altLang="en-US"/>
              <a:t>수정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CBE7C-153B-4286-9D38-D46D9745D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/>
              <a:t>rule</a:t>
            </a:r>
            <a:r>
              <a:rPr lang="ko-KR" altLang="en-US" sz="2400"/>
              <a:t> 스크립트 작성 부 추가</a:t>
            </a:r>
            <a:endParaRPr lang="en-US" altLang="ko-KR" sz="2400"/>
          </a:p>
          <a:p>
            <a:pPr lvl="1"/>
            <a:r>
              <a:rPr lang="en-US" altLang="ko-KR" sz="2000"/>
              <a:t>ruleWriter.py</a:t>
            </a:r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  <a:p>
            <a:r>
              <a:rPr lang="en-US" altLang="ko-KR" sz="2400"/>
              <a:t>Gateway(odroid)</a:t>
            </a:r>
            <a:r>
              <a:rPr lang="ko-KR" altLang="en-US" sz="2400"/>
              <a:t>에 연결된 </a:t>
            </a:r>
            <a:r>
              <a:rPr lang="en-US" altLang="ko-KR" sz="2400"/>
              <a:t>Device, Resource </a:t>
            </a:r>
            <a:r>
              <a:rPr lang="ko-KR" altLang="en-US" sz="2400"/>
              <a:t>조사</a:t>
            </a:r>
            <a:endParaRPr lang="en-US" altLang="ko-KR" sz="2400"/>
          </a:p>
          <a:p>
            <a:pPr lvl="1"/>
            <a:r>
              <a:rPr lang="en-US" altLang="ko-KR" sz="2000"/>
              <a:t>Gateway</a:t>
            </a:r>
            <a:r>
              <a:rPr lang="ko-KR" altLang="en-US" sz="2000"/>
              <a:t>에 연결된 </a:t>
            </a:r>
            <a:r>
              <a:rPr lang="en-US" altLang="ko-KR" sz="2000"/>
              <a:t>Device</a:t>
            </a:r>
            <a:r>
              <a:rPr lang="ko-KR" altLang="en-US" sz="2000"/>
              <a:t>가 조회되지않으면 아무내용도 저장하지 않는다</a:t>
            </a:r>
            <a:r>
              <a:rPr lang="en-US" altLang="ko-KR" sz="2000"/>
              <a:t>.</a:t>
            </a:r>
          </a:p>
          <a:p>
            <a:pPr lvl="1"/>
            <a:r>
              <a:rPr lang="en-US" altLang="ko-KR" sz="2000">
                <a:solidFill>
                  <a:schemeClr val="bg1">
                    <a:lumMod val="50000"/>
                  </a:schemeClr>
                </a:solidFill>
              </a:rPr>
              <a:t>Device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</a:rPr>
              <a:t>에 연결된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</a:rPr>
              <a:t>Resource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</a:rPr>
              <a:t>가 조회되지 않으면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</a:rPr>
              <a:t>, Device 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</a:rPr>
              <a:t>정보 또한 저장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</a:rPr>
              <a:t>x </a:t>
            </a:r>
            <a:r>
              <a:rPr lang="ko-KR" altLang="en-US" sz="2000"/>
              <a:t>→ </a:t>
            </a:r>
            <a:r>
              <a:rPr lang="en-US" altLang="ko-KR" sz="2000"/>
              <a:t>Device </a:t>
            </a:r>
            <a:r>
              <a:rPr lang="ko-KR" altLang="en-US" sz="2000"/>
              <a:t>정보만 저장</a:t>
            </a:r>
            <a:r>
              <a:rPr lang="en-US" altLang="ko-KR" sz="200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746DAC-E2DE-4F0B-AA57-D29D2FC08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988840"/>
            <a:ext cx="5184576" cy="162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6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Device Agent </a:t>
            </a:r>
            <a:r>
              <a:rPr lang="ko-KR" altLang="en-US"/>
              <a:t>수정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CBE7C-153B-4286-9D38-D46D9745D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/>
              <a:t>rule</a:t>
            </a:r>
            <a:r>
              <a:rPr lang="ko-KR" altLang="en-US" sz="2400"/>
              <a:t> 스크립트 작성 부 추가</a:t>
            </a:r>
            <a:endParaRPr lang="en-US" altLang="ko-KR" sz="2400"/>
          </a:p>
          <a:p>
            <a:pPr lvl="1"/>
            <a:r>
              <a:rPr lang="ko-KR" altLang="en-US" sz="2000"/>
              <a:t>저장된 메타데이터를 통해 센서를 특정함</a:t>
            </a:r>
            <a:endParaRPr lang="en-US" altLang="ko-KR" sz="2000"/>
          </a:p>
          <a:p>
            <a:pPr lvl="1"/>
            <a:endParaRPr lang="en-US" altLang="ko-KR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3DC88D-34A9-4938-B744-242FA9351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981076"/>
            <a:ext cx="5112568" cy="47181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E7C76F2-F381-4D65-97B0-D8E37B14FE2A}"/>
              </a:ext>
            </a:extLst>
          </p:cNvPr>
          <p:cNvSpPr/>
          <p:nvPr/>
        </p:nvSpPr>
        <p:spPr>
          <a:xfrm>
            <a:off x="1987296" y="5424130"/>
            <a:ext cx="5393016" cy="11732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3B3213-394C-421B-8EE4-5C291746394C}"/>
              </a:ext>
            </a:extLst>
          </p:cNvPr>
          <p:cNvSpPr/>
          <p:nvPr/>
        </p:nvSpPr>
        <p:spPr>
          <a:xfrm>
            <a:off x="1973976" y="4149080"/>
            <a:ext cx="5406336" cy="720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1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99"/>
        </a:solidFill>
        <a:ln w="1905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spAutoFit/>
      </a:bodyPr>
      <a:lstStyle>
        <a:defPPr algn="l">
          <a:defRPr sz="1400" smtClean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accent1"/>
        </a:solidFill>
        <a:ln w="28575" cap="flat" cmpd="sng" algn="ctr">
          <a:solidFill>
            <a:srgbClr val="FF0000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10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21189</TotalTime>
  <Words>108</Words>
  <Application>Microsoft Office PowerPoint</Application>
  <PresentationFormat>화면 슬라이드 쇼(4:3)</PresentationFormat>
  <Paragraphs>46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HY헤드라인M</vt:lpstr>
      <vt:lpstr>굴림</vt:lpstr>
      <vt:lpstr>나눔스퀘어 Bold</vt:lpstr>
      <vt:lpstr>맑은 고딕</vt:lpstr>
      <vt:lpstr>Arial</vt:lpstr>
      <vt:lpstr>Times New Roman</vt:lpstr>
      <vt:lpstr>Wingdings</vt:lpstr>
      <vt:lpstr>Default Theme</vt:lpstr>
      <vt:lpstr>구성도 &amp; CS2 개선</vt:lpstr>
      <vt:lpstr>이번 주</vt:lpstr>
      <vt:lpstr>전체 구성도 </vt:lpstr>
      <vt:lpstr>메시지 플로우 차트 (등록)</vt:lpstr>
      <vt:lpstr>메시지 플로우 차트 (수집 / 제어)</vt:lpstr>
      <vt:lpstr>Device Agent 수정</vt:lpstr>
      <vt:lpstr>Device Agent 수정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966</cp:revision>
  <cp:lastPrinted>2018-08-28T07:49:35Z</cp:lastPrinted>
  <dcterms:created xsi:type="dcterms:W3CDTF">2013-09-09T21:16:08Z</dcterms:created>
  <dcterms:modified xsi:type="dcterms:W3CDTF">2020-01-17T09:46:04Z</dcterms:modified>
</cp:coreProperties>
</file>