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5"/>
  </p:notesMasterIdLst>
  <p:sldIdLst>
    <p:sldId id="256" r:id="rId2"/>
    <p:sldId id="496" r:id="rId3"/>
    <p:sldId id="506" r:id="rId4"/>
    <p:sldId id="505" r:id="rId5"/>
    <p:sldId id="508" r:id="rId6"/>
    <p:sldId id="510" r:id="rId7"/>
    <p:sldId id="511" r:id="rId8"/>
    <p:sldId id="513" r:id="rId9"/>
    <p:sldId id="514" r:id="rId10"/>
    <p:sldId id="515" r:id="rId11"/>
    <p:sldId id="516" r:id="rId12"/>
    <p:sldId id="507" r:id="rId13"/>
    <p:sldId id="393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6600"/>
    <a:srgbClr val="8E8E8E"/>
    <a:srgbClr val="0000FF"/>
    <a:srgbClr val="800000"/>
    <a:srgbClr val="00CC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6366" autoAdjust="0"/>
  </p:normalViewPr>
  <p:slideViewPr>
    <p:cSldViewPr>
      <p:cViewPr varScale="1">
        <p:scale>
          <a:sx n="69" d="100"/>
          <a:sy n="69" d="100"/>
        </p:scale>
        <p:origin x="107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2" y="4715389"/>
            <a:ext cx="5438759" cy="4467455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827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076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586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920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21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85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632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979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821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963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96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</a:t>
            </a:r>
            <a:r>
              <a:rPr lang="en-US" altLang="ko-KR" sz="1800" b="1">
                <a:latin typeface="Arial"/>
                <a:ea typeface="굴림"/>
              </a:rPr>
              <a:t>: vkak006@</a:t>
            </a:r>
            <a:r>
              <a:rPr lang="en-US" altLang="ko-KR" sz="1800" b="1" dirty="0">
                <a:latin typeface="Arial"/>
                <a:ea typeface="굴림"/>
              </a:rPr>
              <a:t>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CS2</a:t>
            </a:r>
            <a:r>
              <a:rPr lang="en-US" altLang="ko-KR" dirty="0"/>
              <a:t> </a:t>
            </a:r>
            <a:r>
              <a:rPr lang="ko-KR" altLang="en-US" dirty="0"/>
              <a:t>개선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/>
          </a:p>
          <a:p>
            <a:r>
              <a:rPr lang="ko-KR" altLang="en-US"/>
              <a:t>이한범</a:t>
            </a:r>
          </a:p>
          <a:p>
            <a:r>
              <a:rPr lang="en-US" altLang="ko-KR"/>
              <a:t>18.08.28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en-US" altLang="ko-KR" sz="2400"/>
              <a:t>Mysql</a:t>
            </a:r>
            <a:r>
              <a:rPr lang="ko-KR" altLang="en-US" sz="2400"/>
              <a:t> 연동</a:t>
            </a:r>
            <a:endParaRPr lang="en-US" altLang="ko-KR" sz="2400"/>
          </a:p>
          <a:p>
            <a:pPr lvl="1"/>
            <a:r>
              <a:rPr lang="ko-KR" altLang="en-US" sz="2000"/>
              <a:t>만일</a:t>
            </a:r>
            <a:r>
              <a:rPr lang="en-US" altLang="ko-KR" sz="2000"/>
              <a:t>, </a:t>
            </a:r>
            <a:r>
              <a:rPr lang="ko-KR" altLang="en-US" sz="2000"/>
              <a:t>데이터베이스 연동 오류가 난다면</a:t>
            </a:r>
            <a:r>
              <a:rPr lang="en-US" altLang="ko-KR" sz="2000"/>
              <a:t>, </a:t>
            </a:r>
            <a:r>
              <a:rPr lang="ko-KR" altLang="en-US" sz="2000"/>
              <a:t>다음 경로의 파일을 수정하여 준다</a:t>
            </a:r>
            <a:r>
              <a:rPr lang="en-US" altLang="ko-KR" sz="200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CS2 </a:t>
            </a:r>
            <a:r>
              <a:rPr lang="ko-KR" altLang="en-US"/>
              <a:t>속도 개선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749CF8-A130-4FC7-8E2E-DCEC3DEF0752}"/>
              </a:ext>
            </a:extLst>
          </p:cNvPr>
          <p:cNvSpPr/>
          <p:nvPr/>
        </p:nvSpPr>
        <p:spPr>
          <a:xfrm>
            <a:off x="1469480" y="2276872"/>
            <a:ext cx="6912768" cy="307777"/>
          </a:xfrm>
          <a:prstGeom prst="rect">
            <a:avLst/>
          </a:prstGeom>
          <a:solidFill>
            <a:srgbClr val="FFFF9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$vim /var/www/wordpress/wp-config.php</a:t>
            </a:r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010B82-43D9-49A2-BF17-D54AA1096AB9}"/>
              </a:ext>
            </a:extLst>
          </p:cNvPr>
          <p:cNvGrpSpPr/>
          <p:nvPr/>
        </p:nvGrpSpPr>
        <p:grpSpPr>
          <a:xfrm>
            <a:off x="2843808" y="3933056"/>
            <a:ext cx="796851" cy="587054"/>
            <a:chOff x="2843808" y="3933056"/>
            <a:chExt cx="796851" cy="58705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92BAFE4-C193-481A-A38D-0666270CECAE}"/>
                </a:ext>
              </a:extLst>
            </p:cNvPr>
            <p:cNvSpPr/>
            <p:nvPr/>
          </p:nvSpPr>
          <p:spPr>
            <a:xfrm>
              <a:off x="2843808" y="3933056"/>
              <a:ext cx="432048" cy="144016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526F6DC-0B8F-4342-888C-8F41F2508697}"/>
                </a:ext>
              </a:extLst>
            </p:cNvPr>
            <p:cNvSpPr/>
            <p:nvPr/>
          </p:nvSpPr>
          <p:spPr>
            <a:xfrm>
              <a:off x="3136603" y="4376094"/>
              <a:ext cx="504056" cy="144016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3766ED1A-B6FE-4CB1-9486-AD602F88E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79" y="2811331"/>
            <a:ext cx="5126335" cy="341755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BE4C1AF-F930-4BF7-9B5D-D0A55DC3FE35}"/>
              </a:ext>
            </a:extLst>
          </p:cNvPr>
          <p:cNvSpPr/>
          <p:nvPr/>
        </p:nvSpPr>
        <p:spPr>
          <a:xfrm>
            <a:off x="1466939" y="3501008"/>
            <a:ext cx="5393016" cy="28083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913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en-US" altLang="ko-KR" sz="2400"/>
              <a:t>wordpress</a:t>
            </a:r>
            <a:r>
              <a:rPr lang="ko-KR" altLang="en-US" sz="2400"/>
              <a:t> 관리자 페이지에 레이아웃이 사라진 경우</a:t>
            </a:r>
            <a:endParaRPr lang="en-US" altLang="ko-KR" sz="2400"/>
          </a:p>
          <a:p>
            <a:pPr lvl="1"/>
            <a:r>
              <a:rPr lang="ko-KR" altLang="en-US" sz="2000"/>
              <a:t>플러그인 충돌 의심</a:t>
            </a:r>
            <a:endParaRPr lang="en-US" altLang="ko-KR" sz="2000"/>
          </a:p>
          <a:p>
            <a:pPr lvl="1"/>
            <a:r>
              <a:rPr lang="ko-KR" altLang="en-US" sz="2000"/>
              <a:t>플러그인 전체 비활성화 </a:t>
            </a:r>
            <a:r>
              <a:rPr lang="en-US" altLang="ko-KR" sz="2000"/>
              <a:t>- plugins </a:t>
            </a:r>
            <a:r>
              <a:rPr lang="ko-KR" altLang="en-US" sz="2000"/>
              <a:t>폴더명 변경시</a:t>
            </a:r>
            <a:r>
              <a:rPr lang="en-US" altLang="ko-KR" sz="2000"/>
              <a:t>, </a:t>
            </a:r>
            <a:r>
              <a:rPr lang="ko-KR" altLang="en-US" sz="2000"/>
              <a:t>자동으로 플러그인들이 비활성화 된다</a:t>
            </a:r>
            <a:r>
              <a:rPr lang="en-US" altLang="ko-KR" sz="2000"/>
              <a:t>.</a:t>
            </a:r>
          </a:p>
          <a:p>
            <a:pPr lvl="1"/>
            <a:endParaRPr lang="en-US" altLang="ko-KR" sz="2000"/>
          </a:p>
          <a:p>
            <a:pPr marL="457200" lvl="1" indent="0">
              <a:buNone/>
            </a:pPr>
            <a:endParaRPr lang="en-US" altLang="ko-KR" sz="2000"/>
          </a:p>
          <a:p>
            <a:pPr lvl="1"/>
            <a:r>
              <a:rPr lang="ko-KR" altLang="en-US" sz="2000"/>
              <a:t>이 후</a:t>
            </a:r>
            <a:r>
              <a:rPr lang="en-US" altLang="ko-KR" sz="2000"/>
              <a:t>, wordpress </a:t>
            </a:r>
            <a:r>
              <a:rPr lang="ko-KR" altLang="en-US" sz="2000"/>
              <a:t>관리자 페이지에서 활성화 해가며 확인</a:t>
            </a:r>
            <a:endParaRPr lang="en-US" altLang="ko-KR" sz="20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CS2 </a:t>
            </a:r>
            <a:r>
              <a:rPr lang="ko-KR" altLang="en-US"/>
              <a:t>속도 개선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A1A3DD-AA64-4E83-9B92-C5C259F4DD6B}"/>
              </a:ext>
            </a:extLst>
          </p:cNvPr>
          <p:cNvSpPr/>
          <p:nvPr/>
        </p:nvSpPr>
        <p:spPr>
          <a:xfrm>
            <a:off x="1489157" y="2708920"/>
            <a:ext cx="6912768" cy="307777"/>
          </a:xfrm>
          <a:prstGeom prst="rect">
            <a:avLst/>
          </a:prstGeom>
          <a:solidFill>
            <a:srgbClr val="FFFF9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$/var/www/wordpress/wp-content/plugins</a:t>
            </a:r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4921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ko-KR" altLang="en-US" sz="2400"/>
              <a:t>고유주소 설정 문제</a:t>
            </a:r>
            <a:endParaRPr lang="en-US" altLang="ko-KR" sz="2400"/>
          </a:p>
          <a:p>
            <a:pPr lvl="1"/>
            <a:r>
              <a:rPr lang="en-US" altLang="ko-KR" sz="2000"/>
              <a:t>[</a:t>
            </a:r>
            <a:r>
              <a:rPr lang="ko-KR" altLang="en-US" sz="2000"/>
              <a:t>글 이름</a:t>
            </a:r>
            <a:r>
              <a:rPr lang="en-US" altLang="ko-KR" sz="2000"/>
              <a:t>]</a:t>
            </a:r>
            <a:r>
              <a:rPr lang="ko-KR" altLang="en-US" sz="2000"/>
              <a:t> 으로 설정 시</a:t>
            </a:r>
            <a:r>
              <a:rPr lang="en-US" altLang="ko-KR" sz="2000"/>
              <a:t>, </a:t>
            </a:r>
            <a:r>
              <a:rPr lang="ko-KR" altLang="en-US" sz="2000"/>
              <a:t>한글 주소가 깨져서 제대로 경로를 찾지 못함</a:t>
            </a:r>
            <a:r>
              <a:rPr lang="en-US" altLang="ko-KR" sz="2000"/>
              <a:t>.</a:t>
            </a:r>
          </a:p>
          <a:p>
            <a:pPr lvl="1"/>
            <a:r>
              <a:rPr lang="ko-KR" altLang="en-US" sz="2000"/>
              <a:t>현재 </a:t>
            </a:r>
            <a:r>
              <a:rPr lang="en-US" altLang="ko-KR" sz="2000"/>
              <a:t>[</a:t>
            </a:r>
            <a:r>
              <a:rPr lang="ko-KR" altLang="en-US" sz="2000"/>
              <a:t>기본</a:t>
            </a:r>
            <a:r>
              <a:rPr lang="en-US" altLang="ko-KR" sz="2000"/>
              <a:t>] </a:t>
            </a:r>
            <a:r>
              <a:rPr lang="ko-KR" altLang="en-US" sz="2000"/>
              <a:t>으로 설정한 상태</a:t>
            </a:r>
            <a:r>
              <a:rPr lang="en-US" altLang="ko-KR" sz="2000"/>
              <a:t>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추후 해결해야할 문제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271FF6-62F4-493E-AB1B-B2EBF9B0F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548" y="2708920"/>
            <a:ext cx="5688632" cy="367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70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CS2</a:t>
            </a:r>
            <a:r>
              <a:rPr lang="en-US" altLang="ko-KR" dirty="0"/>
              <a:t> </a:t>
            </a:r>
            <a:r>
              <a:rPr lang="ko-KR" altLang="en-US" dirty="0"/>
              <a:t>속도 개선</a:t>
            </a:r>
            <a:endParaRPr lang="en-US" altLang="ko-KR" sz="3200" dirty="0"/>
          </a:p>
          <a:p>
            <a:pPr lvl="1"/>
            <a:r>
              <a:rPr lang="en-US" altLang="ko-KR" sz="2000" dirty="0"/>
              <a:t>OS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Ubuntu</a:t>
            </a:r>
            <a:r>
              <a:rPr lang="ko-KR" altLang="en-US" sz="2000" dirty="0"/>
              <a:t> </a:t>
            </a:r>
            <a:r>
              <a:rPr lang="en-US" altLang="ko-KR" sz="2000" dirty="0"/>
              <a:t>16.04</a:t>
            </a:r>
          </a:p>
          <a:p>
            <a:pPr lvl="1"/>
            <a:r>
              <a:rPr lang="en-US" altLang="ko-KR" sz="2000" dirty="0" err="1"/>
              <a:t>wordpress</a:t>
            </a:r>
            <a:r>
              <a:rPr lang="en-US" altLang="ko-KR" sz="2000" dirty="0"/>
              <a:t> : 4.7.5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이번 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03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ko-KR" altLang="en-US" sz="2400"/>
              <a:t>이전 방식</a:t>
            </a:r>
            <a:endParaRPr lang="en-US" altLang="ko-KR" sz="2400"/>
          </a:p>
          <a:p>
            <a:pPr lvl="1"/>
            <a:r>
              <a:rPr lang="en-US" altLang="ko-KR" sz="2000"/>
              <a:t>(</a:t>
            </a:r>
            <a:r>
              <a:rPr lang="ko-KR" altLang="en-US" sz="2000"/>
              <a:t>구</a:t>
            </a:r>
            <a:r>
              <a:rPr lang="en-US" altLang="ko-KR" sz="2000"/>
              <a:t>) </a:t>
            </a:r>
            <a:r>
              <a:rPr lang="ko-KR" altLang="en-US" sz="2000"/>
              <a:t>봉서산 </a:t>
            </a:r>
            <a:r>
              <a:rPr lang="en-US" altLang="ko-KR" sz="2000"/>
              <a:t>HDD : 300GB </a:t>
            </a:r>
            <a:r>
              <a:rPr lang="en-US" altLang="ko-KR" sz="1800"/>
              <a:t>(Ubuntu 14.04)</a:t>
            </a:r>
            <a:r>
              <a:rPr lang="en-US" altLang="ko-KR" sz="2000"/>
              <a:t> + 300GB </a:t>
            </a:r>
            <a:r>
              <a:rPr lang="en-US" altLang="ko-KR" sz="1800"/>
              <a:t>(Backup)</a:t>
            </a:r>
          </a:p>
          <a:p>
            <a:pPr lvl="1"/>
            <a:r>
              <a:rPr lang="ko-KR" altLang="en-US" sz="2000"/>
              <a:t>기존에 설치되어있던 </a:t>
            </a:r>
            <a:r>
              <a:rPr lang="en-US" altLang="ko-KR" sz="2000"/>
              <a:t>HDD</a:t>
            </a:r>
            <a:r>
              <a:rPr lang="ko-KR" altLang="en-US" sz="2000"/>
              <a:t>를 새로 구매한 </a:t>
            </a:r>
            <a:r>
              <a:rPr lang="en-US" altLang="ko-KR" sz="2000"/>
              <a:t>2TB HDD</a:t>
            </a:r>
            <a:r>
              <a:rPr lang="ko-KR" altLang="en-US" sz="2000"/>
              <a:t>에 </a:t>
            </a:r>
            <a:r>
              <a:rPr lang="en-US" altLang="ko-KR" sz="2000"/>
              <a:t>dump.</a:t>
            </a:r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이전 </a:t>
            </a:r>
            <a:r>
              <a:rPr lang="en-US" altLang="ko-KR" sz="2000"/>
              <a:t>Backup HDD, </a:t>
            </a:r>
            <a:r>
              <a:rPr lang="ko-KR" altLang="en-US" sz="2000"/>
              <a:t>외장 하드는 동일하게 사용</a:t>
            </a:r>
            <a:r>
              <a:rPr lang="en-US" altLang="ko-KR" sz="2000"/>
              <a:t>. </a:t>
            </a:r>
            <a:r>
              <a:rPr lang="ko-KR" altLang="en-US" sz="2000"/>
              <a:t>따라서 </a:t>
            </a:r>
            <a:r>
              <a:rPr lang="en-US" altLang="ko-KR" sz="2000"/>
              <a:t>OS</a:t>
            </a:r>
            <a:r>
              <a:rPr lang="ko-KR" altLang="en-US" sz="2000"/>
              <a:t>가 설치된 </a:t>
            </a:r>
            <a:r>
              <a:rPr lang="en-US" altLang="ko-KR" sz="2000"/>
              <a:t>HDD</a:t>
            </a:r>
            <a:r>
              <a:rPr lang="ko-KR" altLang="en-US" sz="2000"/>
              <a:t>의 용량만 늘려 사용</a:t>
            </a:r>
            <a:endParaRPr lang="en-US" altLang="ko-KR" sz="2000"/>
          </a:p>
          <a:p>
            <a:pPr lvl="1"/>
            <a:endParaRPr lang="en-US" altLang="ko-KR" sz="2000"/>
          </a:p>
          <a:p>
            <a:r>
              <a:rPr lang="ko-KR" altLang="en-US" sz="2400"/>
              <a:t>이전 방식 문제점</a:t>
            </a:r>
            <a:endParaRPr lang="en-US" altLang="ko-KR" sz="2400"/>
          </a:p>
          <a:p>
            <a:pPr lvl="1"/>
            <a:r>
              <a:rPr lang="en-US" altLang="ko-KR" sz="2000"/>
              <a:t>(</a:t>
            </a:r>
            <a:r>
              <a:rPr lang="ko-KR" altLang="en-US" sz="2000"/>
              <a:t>구</a:t>
            </a:r>
            <a:r>
              <a:rPr lang="en-US" altLang="ko-KR" sz="2000"/>
              <a:t>) </a:t>
            </a:r>
            <a:r>
              <a:rPr lang="ko-KR" altLang="en-US" sz="2000"/>
              <a:t>봉서산 </a:t>
            </a:r>
            <a:r>
              <a:rPr lang="en-US" altLang="ko-KR" sz="2000"/>
              <a:t>HDD</a:t>
            </a:r>
            <a:r>
              <a:rPr lang="ko-KR" altLang="en-US" sz="2000"/>
              <a:t>와 속도차이가 거의 없음</a:t>
            </a:r>
            <a:r>
              <a:rPr lang="en-US" altLang="ko-KR" sz="2000"/>
              <a:t>.</a:t>
            </a:r>
          </a:p>
          <a:p>
            <a:pPr lvl="2"/>
            <a:r>
              <a:rPr lang="ko-KR" altLang="en-US" sz="1600"/>
              <a:t>장기간 사용한 </a:t>
            </a:r>
            <a:r>
              <a:rPr lang="en-US" altLang="ko-KR" sz="1600"/>
              <a:t>HDD</a:t>
            </a:r>
            <a:r>
              <a:rPr lang="ko-KR" altLang="en-US" sz="1600"/>
              <a:t>의 환경을 그대로 가져왔으므로 속도향상 기대 어려움</a:t>
            </a:r>
            <a:endParaRPr lang="en-US" altLang="ko-KR" sz="1600"/>
          </a:p>
          <a:p>
            <a:pPr lvl="1"/>
            <a:r>
              <a:rPr lang="en-US" altLang="ko-KR" sz="2000"/>
              <a:t>GRUB</a:t>
            </a:r>
            <a:r>
              <a:rPr lang="ko-KR" altLang="en-US" sz="2000"/>
              <a:t> </a:t>
            </a:r>
            <a:r>
              <a:rPr lang="en-US" altLang="ko-KR" sz="2000"/>
              <a:t>timeout</a:t>
            </a:r>
            <a:r>
              <a:rPr lang="ko-KR" altLang="en-US" sz="2000"/>
              <a:t> 설정 미반영</a:t>
            </a:r>
            <a:endParaRPr lang="en-US" altLang="ko-KR" sz="2000"/>
          </a:p>
          <a:p>
            <a:pPr lvl="2"/>
            <a:r>
              <a:rPr lang="ko-KR" altLang="en-US" sz="1600"/>
              <a:t>부팅 시</a:t>
            </a:r>
            <a:r>
              <a:rPr lang="en-US" altLang="ko-KR" sz="1600"/>
              <a:t>, GRUB </a:t>
            </a:r>
            <a:r>
              <a:rPr lang="ko-KR" altLang="en-US" sz="1600"/>
              <a:t>화면에서 엔터를 누르기 전까지 부팅되지 않음</a:t>
            </a:r>
            <a:r>
              <a:rPr lang="en-US" altLang="ko-KR" sz="1600"/>
              <a:t>.	</a:t>
            </a:r>
          </a:p>
          <a:p>
            <a:pPr lvl="2"/>
            <a:r>
              <a:rPr lang="en-US" altLang="ko-KR" sz="1600"/>
              <a:t>GRUB </a:t>
            </a:r>
            <a:r>
              <a:rPr lang="ko-KR" altLang="en-US" sz="1600"/>
              <a:t>설정을 변경하여도 반영되지 않음</a:t>
            </a:r>
            <a:endParaRPr lang="en-US" altLang="ko-KR" sz="16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CS2 </a:t>
            </a:r>
            <a:r>
              <a:rPr lang="ko-KR" altLang="en-US"/>
              <a:t>속도 개선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25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ko-KR" altLang="en-US" sz="2400"/>
              <a:t>개선 사항</a:t>
            </a:r>
          </a:p>
          <a:p>
            <a:pPr lvl="1"/>
            <a:r>
              <a:rPr lang="en-US" altLang="ko-KR" sz="2000"/>
              <a:t>Ubuntu 16.04 LTS </a:t>
            </a:r>
            <a:r>
              <a:rPr lang="ko-KR" altLang="en-US" sz="2000"/>
              <a:t>설치 후</a:t>
            </a:r>
            <a:r>
              <a:rPr lang="en-US" altLang="ko-KR" sz="2000"/>
              <a:t>, Wordpress, APM</a:t>
            </a:r>
            <a:r>
              <a:rPr lang="ko-KR" altLang="en-US" sz="2000"/>
              <a:t>을 따로 설치</a:t>
            </a:r>
            <a:r>
              <a:rPr lang="en-US" altLang="ko-KR" sz="2000"/>
              <a:t>.</a:t>
            </a:r>
          </a:p>
          <a:p>
            <a:pPr lvl="1"/>
            <a:r>
              <a:rPr lang="en-US" altLang="ko-KR" sz="2000"/>
              <a:t>APM : Apache2, php</a:t>
            </a:r>
          </a:p>
          <a:p>
            <a:endParaRPr lang="en-US" altLang="ko-KR" sz="2400"/>
          </a:p>
          <a:p>
            <a:r>
              <a:rPr lang="en-US" altLang="ko-KR" sz="2400"/>
              <a:t>Wordpress </a:t>
            </a:r>
            <a:r>
              <a:rPr lang="ko-KR" altLang="en-US" sz="2400"/>
              <a:t>백업</a:t>
            </a:r>
          </a:p>
          <a:p>
            <a:pPr lvl="1"/>
            <a:r>
              <a:rPr lang="en-US" altLang="ko-KR" sz="2000"/>
              <a:t>(</a:t>
            </a:r>
            <a:r>
              <a:rPr lang="ko-KR" altLang="en-US" sz="2000"/>
              <a:t>구</a:t>
            </a:r>
            <a:r>
              <a:rPr lang="en-US" altLang="ko-KR" sz="2000"/>
              <a:t>) </a:t>
            </a:r>
            <a:r>
              <a:rPr lang="ko-KR" altLang="en-US" sz="2000"/>
              <a:t>봉서산 </a:t>
            </a:r>
            <a:r>
              <a:rPr lang="en-US" altLang="ko-KR" sz="2000"/>
              <a:t>HDD</a:t>
            </a:r>
            <a:r>
              <a:rPr lang="ko-KR" altLang="en-US" sz="2000"/>
              <a:t>의 </a:t>
            </a:r>
            <a:r>
              <a:rPr lang="en-US" altLang="ko-KR" sz="2000"/>
              <a:t>Wordpress </a:t>
            </a:r>
            <a:r>
              <a:rPr lang="ko-KR" altLang="en-US" sz="2000"/>
              <a:t>폴더 백업</a:t>
            </a:r>
          </a:p>
          <a:p>
            <a:pPr lvl="1"/>
            <a:r>
              <a:rPr lang="en-US" altLang="ko-KR" sz="2000"/>
              <a:t>/var/www/wordpress</a:t>
            </a:r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r>
              <a:rPr lang="en-US" altLang="ko-KR" sz="2400"/>
              <a:t>Mysql</a:t>
            </a:r>
            <a:r>
              <a:rPr lang="ko-KR" altLang="en-US" sz="2400"/>
              <a:t> </a:t>
            </a:r>
            <a:r>
              <a:rPr lang="en-US" altLang="ko-KR" sz="2400"/>
              <a:t>dump</a:t>
            </a:r>
          </a:p>
          <a:p>
            <a:pPr lvl="1"/>
            <a:r>
              <a:rPr lang="en-US" altLang="ko-KR" sz="2000"/>
              <a:t>Mysql </a:t>
            </a:r>
            <a:r>
              <a:rPr lang="ko-KR" altLang="en-US" sz="2000"/>
              <a:t>서버의 모든 </a:t>
            </a:r>
            <a:r>
              <a:rPr lang="en-US" altLang="ko-KR" sz="2000"/>
              <a:t>DB</a:t>
            </a:r>
            <a:r>
              <a:rPr lang="ko-KR" altLang="en-US" sz="2000"/>
              <a:t>를 가져옴</a:t>
            </a:r>
            <a:r>
              <a:rPr lang="en-US" altLang="ko-KR" sz="2000"/>
              <a:t>.</a:t>
            </a:r>
          </a:p>
          <a:p>
            <a:pPr lvl="1"/>
            <a:endParaRPr lang="en-US" altLang="ko-KR" sz="20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CS2 </a:t>
            </a:r>
            <a:r>
              <a:rPr lang="ko-KR" altLang="en-US"/>
              <a:t>속도 개선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AA83B3-0439-4A56-B85F-796EC87AC21C}"/>
              </a:ext>
            </a:extLst>
          </p:cNvPr>
          <p:cNvSpPr/>
          <p:nvPr/>
        </p:nvSpPr>
        <p:spPr>
          <a:xfrm>
            <a:off x="1475656" y="5445224"/>
            <a:ext cx="6912768" cy="360040"/>
          </a:xfrm>
          <a:prstGeom prst="rect">
            <a:avLst/>
          </a:prstGeom>
          <a:solidFill>
            <a:srgbClr val="FFFF9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$mysqldump</a:t>
            </a:r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-uroot</a:t>
            </a:r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-p </a:t>
            </a:r>
            <a:r>
              <a:rPr lang="en-US" altLang="ko-KR" sz="140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-A </a:t>
            </a:r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__________.sql</a:t>
            </a:r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1E6CB3-4F0E-4468-A620-90FC31648F2E}"/>
              </a:ext>
            </a:extLst>
          </p:cNvPr>
          <p:cNvSpPr/>
          <p:nvPr/>
        </p:nvSpPr>
        <p:spPr>
          <a:xfrm>
            <a:off x="1489157" y="3933056"/>
            <a:ext cx="6912768" cy="360040"/>
          </a:xfrm>
          <a:prstGeom prst="rect">
            <a:avLst/>
          </a:prstGeom>
          <a:solidFill>
            <a:srgbClr val="FFFF9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$tar</a:t>
            </a:r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-cvpf   </a:t>
            </a:r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파일명</a:t>
            </a:r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.tar.gz   /var/www/wordpress </a:t>
            </a:r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216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en-US" altLang="ko-KR" sz="2400"/>
              <a:t>Apache2, php, Mysql </a:t>
            </a:r>
            <a:r>
              <a:rPr lang="ko-KR" altLang="en-US" sz="2400"/>
              <a:t>설치</a:t>
            </a:r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pPr marL="0" indent="0">
              <a:buNone/>
            </a:pPr>
            <a:endParaRPr lang="en-US" altLang="ko-KR" sz="2400"/>
          </a:p>
          <a:p>
            <a:r>
              <a:rPr lang="en-US" altLang="ko-KR" sz="2400"/>
              <a:t>Wordpress </a:t>
            </a:r>
            <a:r>
              <a:rPr lang="ko-KR" altLang="en-US" sz="2400"/>
              <a:t>복원</a:t>
            </a:r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Mysql </a:t>
            </a:r>
            <a:r>
              <a:rPr lang="ko-KR" altLang="en-US" sz="2400"/>
              <a:t>복원</a:t>
            </a:r>
            <a:endParaRPr lang="en-US" altLang="ko-KR" sz="2400"/>
          </a:p>
          <a:p>
            <a:pPr lvl="1"/>
            <a:endParaRPr lang="en-US" altLang="ko-KR" sz="20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CS2 </a:t>
            </a:r>
            <a:r>
              <a:rPr lang="ko-KR" altLang="en-US"/>
              <a:t>속도 개선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929AC6-F120-4B30-B324-644C69EC00E7}"/>
              </a:ext>
            </a:extLst>
          </p:cNvPr>
          <p:cNvSpPr/>
          <p:nvPr/>
        </p:nvSpPr>
        <p:spPr>
          <a:xfrm>
            <a:off x="1489157" y="1628800"/>
            <a:ext cx="6912768" cy="1569660"/>
          </a:xfrm>
          <a:prstGeom prst="rect">
            <a:avLst/>
          </a:prstGeom>
          <a:solidFill>
            <a:srgbClr val="FFFF9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//Apache2</a:t>
            </a:r>
          </a:p>
          <a:p>
            <a:r>
              <a:rPr lang="en-US" altLang="ko-KR" sz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$sudo apt-get install apache2</a:t>
            </a:r>
          </a:p>
          <a:p>
            <a:endParaRPr lang="en-US" altLang="ko-KR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//Mysql</a:t>
            </a:r>
          </a:p>
          <a:p>
            <a:r>
              <a:rPr lang="en-US" altLang="ko-KR" sz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$sudo apt-get install mysql-server</a:t>
            </a:r>
            <a:br>
              <a:rPr lang="en-US" altLang="ko-KR" sz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en-US" altLang="ko-KR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//php</a:t>
            </a:r>
          </a:p>
          <a:p>
            <a:r>
              <a:rPr lang="en-US" altLang="ko-KR" sz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$sudo apt-get install php libapache2-mod-php php-xml php-gd php-mysql</a:t>
            </a:r>
            <a:endParaRPr lang="ko-KR" altLang="en-US" sz="12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F0A8D5-550C-48B7-85AB-5F3B4F4617BE}"/>
              </a:ext>
            </a:extLst>
          </p:cNvPr>
          <p:cNvSpPr/>
          <p:nvPr/>
        </p:nvSpPr>
        <p:spPr>
          <a:xfrm>
            <a:off x="1489157" y="3774524"/>
            <a:ext cx="6912768" cy="523220"/>
          </a:xfrm>
          <a:prstGeom prst="rect">
            <a:avLst/>
          </a:prstGeom>
          <a:solidFill>
            <a:srgbClr val="FFFF9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$tar</a:t>
            </a:r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-xvpf   </a:t>
            </a:r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파일명</a:t>
            </a:r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.tar.gz</a:t>
            </a:r>
          </a:p>
          <a:p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$mv </a:t>
            </a:r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파일명 </a:t>
            </a:r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/var/www/</a:t>
            </a:r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D51F17-52EB-4AB3-8475-714BBD903C51}"/>
              </a:ext>
            </a:extLst>
          </p:cNvPr>
          <p:cNvSpPr/>
          <p:nvPr/>
        </p:nvSpPr>
        <p:spPr>
          <a:xfrm>
            <a:off x="1489157" y="5075311"/>
            <a:ext cx="6912768" cy="307777"/>
          </a:xfrm>
          <a:prstGeom prst="rect">
            <a:avLst/>
          </a:prstGeom>
          <a:solidFill>
            <a:srgbClr val="FFFF9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$mysqldump -uroot -p &lt; __________.sql </a:t>
            </a:r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67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ko-KR" altLang="en-US" sz="2400"/>
              <a:t>복원 된 </a:t>
            </a:r>
            <a:r>
              <a:rPr lang="en-US" altLang="ko-KR" sz="2400"/>
              <a:t>DB </a:t>
            </a:r>
            <a:r>
              <a:rPr lang="ko-KR" altLang="en-US" sz="2400"/>
              <a:t>확인</a:t>
            </a:r>
            <a:endParaRPr lang="en-US" altLang="ko-KR" sz="20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CS2 </a:t>
            </a:r>
            <a:r>
              <a:rPr lang="ko-KR" altLang="en-US"/>
              <a:t>속도 개선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BDF848-5662-4AB9-B510-498282D051F3}"/>
              </a:ext>
            </a:extLst>
          </p:cNvPr>
          <p:cNvSpPr/>
          <p:nvPr/>
        </p:nvSpPr>
        <p:spPr>
          <a:xfrm>
            <a:off x="1489157" y="1628800"/>
            <a:ext cx="6912768" cy="954107"/>
          </a:xfrm>
          <a:prstGeom prst="rect">
            <a:avLst/>
          </a:prstGeom>
          <a:solidFill>
            <a:srgbClr val="FFFF9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$mysql</a:t>
            </a:r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-uroot</a:t>
            </a:r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-p</a:t>
            </a:r>
          </a:p>
          <a:p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</a:t>
            </a:r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비밀번호 입력</a:t>
            </a:r>
            <a:endParaRPr lang="en-US" altLang="ko-KR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mysql&gt; SHOW databases;</a:t>
            </a:r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44F7AE-240C-4DC1-81AE-0977CCB46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762749"/>
            <a:ext cx="5112568" cy="370499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DD56F5C-2DB4-4DD9-A237-BEA8652F8032}"/>
              </a:ext>
            </a:extLst>
          </p:cNvPr>
          <p:cNvSpPr/>
          <p:nvPr/>
        </p:nvSpPr>
        <p:spPr>
          <a:xfrm>
            <a:off x="1619672" y="5949280"/>
            <a:ext cx="1440160" cy="2160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11F867-3F4A-48ED-B36F-60BBF78B9EE1}"/>
              </a:ext>
            </a:extLst>
          </p:cNvPr>
          <p:cNvSpPr/>
          <p:nvPr/>
        </p:nvSpPr>
        <p:spPr>
          <a:xfrm>
            <a:off x="2627784" y="3332366"/>
            <a:ext cx="1224136" cy="14401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6084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en-US" altLang="ko-KR" sz="2400"/>
              <a:t>apache2 root </a:t>
            </a:r>
            <a:r>
              <a:rPr lang="ko-KR" altLang="en-US" sz="2400"/>
              <a:t>디렉토리 설정</a:t>
            </a:r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pPr marL="0" indent="0">
              <a:buNone/>
            </a:pPr>
            <a:endParaRPr lang="en-US" altLang="ko-KR" sz="24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en-US" altLang="ko-KR" sz="2000"/>
              <a:t>/var/www/html </a:t>
            </a:r>
            <a:r>
              <a:rPr lang="ko-KR" altLang="en-US" sz="2000"/>
              <a:t>→ </a:t>
            </a:r>
            <a:r>
              <a:rPr lang="en-US" altLang="ko-KR" sz="2000"/>
              <a:t>/var/www/ </a:t>
            </a:r>
            <a:r>
              <a:rPr lang="ko-KR" altLang="en-US" sz="2000"/>
              <a:t>로 수정</a:t>
            </a:r>
            <a:endParaRPr lang="en-US" altLang="ko-KR" sz="2000"/>
          </a:p>
          <a:p>
            <a:pPr lvl="1"/>
            <a:r>
              <a:rPr lang="en-US" altLang="ko-KR" sz="2000"/>
              <a:t>apache2.conf</a:t>
            </a:r>
            <a:r>
              <a:rPr lang="ko-KR" altLang="en-US" sz="2000"/>
              <a:t>의 경우</a:t>
            </a:r>
            <a:r>
              <a:rPr lang="en-US" altLang="ko-KR" sz="2000"/>
              <a:t>, ServerName </a:t>
            </a:r>
            <a:r>
              <a:rPr lang="ko-KR" altLang="en-US" sz="2000"/>
              <a:t>설정 필요</a:t>
            </a:r>
            <a:endParaRPr lang="en-US" altLang="ko-KR" sz="2000"/>
          </a:p>
          <a:p>
            <a:pPr lvl="1"/>
            <a:endParaRPr lang="en-US" altLang="ko-KR" sz="2000"/>
          </a:p>
          <a:p>
            <a:pPr lvl="1"/>
            <a:r>
              <a:rPr lang="ko-KR" altLang="en-US" sz="2000"/>
              <a:t>만일</a:t>
            </a:r>
            <a:r>
              <a:rPr lang="en-US" altLang="ko-KR" sz="2000"/>
              <a:t>, </a:t>
            </a:r>
            <a:r>
              <a:rPr lang="ko-KR" altLang="en-US" sz="2000"/>
              <a:t>위와 다른 특정디렉토리에 </a:t>
            </a:r>
            <a:r>
              <a:rPr lang="en-US" altLang="ko-KR" sz="2000"/>
              <a:t>wordpress</a:t>
            </a:r>
            <a:r>
              <a:rPr lang="ko-KR" altLang="en-US" sz="2000"/>
              <a:t>를 두고자 한다면</a:t>
            </a:r>
            <a:r>
              <a:rPr lang="en-US" altLang="ko-KR" sz="2000"/>
              <a:t>, </a:t>
            </a:r>
            <a:r>
              <a:rPr lang="ko-KR" altLang="en-US" sz="2000"/>
              <a:t>해당 경로로 설정해주어야 함</a:t>
            </a:r>
            <a:r>
              <a:rPr lang="en-US" altLang="ko-KR" sz="2000"/>
              <a:t>.</a:t>
            </a:r>
            <a:endParaRPr lang="en-US" altLang="ko-KR"/>
          </a:p>
          <a:p>
            <a:pPr lvl="1"/>
            <a:endParaRPr lang="en-US" altLang="ko-KR" sz="2000"/>
          </a:p>
          <a:p>
            <a:pPr lvl="1"/>
            <a:endParaRPr lang="en-US" altLang="ko-KR" sz="2000"/>
          </a:p>
          <a:p>
            <a:endParaRPr lang="en-US" altLang="ko-KR" sz="20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CS2 </a:t>
            </a:r>
            <a:r>
              <a:rPr lang="ko-KR" altLang="en-US"/>
              <a:t>속도 개선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4722DE-738D-4866-8605-FFFEEE7D3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480" y="2036112"/>
            <a:ext cx="2238424" cy="102328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7835786-DA94-4C27-80BC-85297A88A2FD}"/>
              </a:ext>
            </a:extLst>
          </p:cNvPr>
          <p:cNvSpPr/>
          <p:nvPr/>
        </p:nvSpPr>
        <p:spPr>
          <a:xfrm>
            <a:off x="1469480" y="1654932"/>
            <a:ext cx="6912768" cy="307777"/>
          </a:xfrm>
          <a:prstGeom prst="rect">
            <a:avLst/>
          </a:prstGeom>
          <a:solidFill>
            <a:srgbClr val="FFFF9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$sudo vim</a:t>
            </a:r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/etc/apache2/apache2.conf</a:t>
            </a:r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46209E-C7FB-4C5D-B1B8-3327255F8F77}"/>
              </a:ext>
            </a:extLst>
          </p:cNvPr>
          <p:cNvSpPr/>
          <p:nvPr/>
        </p:nvSpPr>
        <p:spPr>
          <a:xfrm>
            <a:off x="1469480" y="3132795"/>
            <a:ext cx="6912768" cy="307777"/>
          </a:xfrm>
          <a:prstGeom prst="rect">
            <a:avLst/>
          </a:prstGeom>
          <a:solidFill>
            <a:srgbClr val="FFFF9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$sudo vim</a:t>
            </a:r>
            <a:r>
              <a:rPr lang="ko-KR" altLang="en-US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/etc/apache2/site-available/000-default.conf</a:t>
            </a:r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0440BE-7FA5-4C89-8237-CEDB4CA366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9119"/>
          <a:stretch/>
        </p:blipFill>
        <p:spPr>
          <a:xfrm>
            <a:off x="1455797" y="3560387"/>
            <a:ext cx="5236245" cy="6311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02B4157-5547-4094-A81A-AE2EE387E0A0}"/>
              </a:ext>
            </a:extLst>
          </p:cNvPr>
          <p:cNvSpPr/>
          <p:nvPr/>
        </p:nvSpPr>
        <p:spPr>
          <a:xfrm>
            <a:off x="2699792" y="3804828"/>
            <a:ext cx="1368152" cy="14401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386DEF-BDAA-4D22-9A45-16CA014ACF2C}"/>
              </a:ext>
            </a:extLst>
          </p:cNvPr>
          <p:cNvSpPr/>
          <p:nvPr/>
        </p:nvSpPr>
        <p:spPr>
          <a:xfrm>
            <a:off x="1683659" y="2060848"/>
            <a:ext cx="1224136" cy="14401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664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ko-KR" altLang="en-US" sz="2400"/>
              <a:t>고유주소 설정</a:t>
            </a:r>
            <a:endParaRPr lang="en-US" altLang="ko-KR" sz="2400"/>
          </a:p>
          <a:p>
            <a:pPr lvl="1"/>
            <a:r>
              <a:rPr lang="en-US" altLang="ko-KR" sz="2000"/>
              <a:t>cs2.sch.ac.kr/wordpress </a:t>
            </a:r>
            <a:r>
              <a:rPr lang="ko-KR" altLang="en-US" sz="2000"/>
              <a:t>→ </a:t>
            </a:r>
            <a:r>
              <a:rPr lang="en-US" altLang="ko-KR" sz="2000"/>
              <a:t>cs2.sch.ac.kr </a:t>
            </a:r>
            <a:r>
              <a:rPr lang="ko-KR" altLang="en-US" sz="2000"/>
              <a:t>로 변경</a:t>
            </a:r>
            <a:endParaRPr lang="en-US" altLang="ko-KR" sz="2000"/>
          </a:p>
          <a:p>
            <a:pPr lvl="1"/>
            <a:r>
              <a:rPr lang="en-US" altLang="ko-KR" sz="2000"/>
              <a:t>/var/www</a:t>
            </a:r>
            <a:r>
              <a:rPr lang="ko-KR" altLang="en-US" sz="2000"/>
              <a:t>로 아래의 파일들을 복사</a:t>
            </a:r>
            <a:endParaRPr lang="en-US" altLang="ko-KR" sz="2000"/>
          </a:p>
          <a:p>
            <a:pPr lvl="2"/>
            <a:r>
              <a:rPr lang="en-US" altLang="ko-KR" sz="1600"/>
              <a:t>/var/www/wordpress/index.php</a:t>
            </a:r>
          </a:p>
          <a:p>
            <a:pPr lvl="2"/>
            <a:r>
              <a:rPr lang="en-US" altLang="ko-KR" sz="1600"/>
              <a:t>/var/www/wordpress/.htaccess</a:t>
            </a:r>
            <a:br>
              <a:rPr lang="en-US" altLang="ko-KR" sz="1600"/>
            </a:br>
            <a:r>
              <a:rPr lang="ko-KR" altLang="en-US" sz="1600"/>
              <a:t>→ </a:t>
            </a:r>
            <a:r>
              <a:rPr lang="en-US" altLang="ko-KR" sz="1600"/>
              <a:t>.htaccess </a:t>
            </a:r>
            <a:r>
              <a:rPr lang="ko-KR" altLang="en-US" sz="1600"/>
              <a:t>파일의 경우</a:t>
            </a:r>
            <a:r>
              <a:rPr lang="en-US" altLang="ko-KR" sz="1600"/>
              <a:t>, </a:t>
            </a:r>
            <a:r>
              <a:rPr lang="ko-KR" altLang="en-US" sz="1600"/>
              <a:t>없다면 </a:t>
            </a:r>
            <a:r>
              <a:rPr lang="en-US" altLang="ko-KR" sz="1600"/>
              <a:t>wordpress </a:t>
            </a:r>
            <a:r>
              <a:rPr lang="ko-KR" altLang="en-US" sz="1600"/>
              <a:t>관리자페이지에 접속하여 설정 </a:t>
            </a:r>
            <a:r>
              <a:rPr lang="en-US" altLang="ko-KR" sz="1600"/>
              <a:t>- </a:t>
            </a:r>
            <a:r>
              <a:rPr lang="ko-KR" altLang="en-US" sz="1600"/>
              <a:t>고유주소 에서 일반 설정을 아무렇게 바꾸면 생성됨</a:t>
            </a:r>
            <a:br>
              <a:rPr lang="en-US" altLang="ko-KR" sz="1600"/>
            </a:br>
            <a:r>
              <a:rPr lang="ko-KR" altLang="en-US" sz="1600"/>
              <a:t>→ 혹은 직접 만들어 줄 것</a:t>
            </a:r>
            <a:endParaRPr lang="en-US" altLang="ko-KR" sz="1600"/>
          </a:p>
          <a:p>
            <a:pPr lvl="1"/>
            <a:r>
              <a:rPr lang="en-US" altLang="ko-KR" sz="2000"/>
              <a:t>.htaccess</a:t>
            </a:r>
            <a:r>
              <a:rPr lang="ko-KR" altLang="en-US" sz="2000"/>
              <a:t>파일 </a:t>
            </a:r>
            <a:r>
              <a:rPr lang="en-US" altLang="ko-KR" sz="2000"/>
              <a:t>: RewriteRule </a:t>
            </a:r>
            <a:r>
              <a:rPr lang="ko-KR" altLang="en-US" sz="2000"/>
              <a:t>경로를 아래와 같이 수정</a:t>
            </a:r>
            <a:endParaRPr lang="en-US" altLang="ko-KR" sz="2000"/>
          </a:p>
          <a:p>
            <a:endParaRPr lang="en-US" altLang="ko-KR" sz="20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CS2 </a:t>
            </a:r>
            <a:r>
              <a:rPr lang="ko-KR" altLang="en-US"/>
              <a:t>속도 개선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DCFF8B-FA3F-4ED7-97D7-C39F60D3E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933056"/>
            <a:ext cx="5174989" cy="26462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0F5587F-D119-4768-8858-B6A007CC378F}"/>
              </a:ext>
            </a:extLst>
          </p:cNvPr>
          <p:cNvSpPr/>
          <p:nvPr/>
        </p:nvSpPr>
        <p:spPr>
          <a:xfrm>
            <a:off x="1798690" y="4797152"/>
            <a:ext cx="5393016" cy="5040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EA11BD-F053-4EBD-93CC-50B4E79D4510}"/>
              </a:ext>
            </a:extLst>
          </p:cNvPr>
          <p:cNvSpPr/>
          <p:nvPr/>
        </p:nvSpPr>
        <p:spPr>
          <a:xfrm>
            <a:off x="2123728" y="3972417"/>
            <a:ext cx="1224136" cy="14401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33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646444"/>
          </a:xfrm>
        </p:spPr>
        <p:txBody>
          <a:bodyPr>
            <a:normAutofit/>
          </a:bodyPr>
          <a:lstStyle/>
          <a:p>
            <a:r>
              <a:rPr lang="ko-KR" altLang="en-US" sz="2400"/>
              <a:t>고유주소 설정</a:t>
            </a:r>
            <a:endParaRPr lang="en-US" altLang="ko-KR" sz="2400"/>
          </a:p>
          <a:p>
            <a:pPr lvl="1"/>
            <a:r>
              <a:rPr lang="en-US" altLang="ko-KR" sz="2000"/>
              <a:t>index.php</a:t>
            </a:r>
            <a:r>
              <a:rPr lang="ko-KR" altLang="en-US" sz="2000"/>
              <a:t> 파일 </a:t>
            </a:r>
            <a:r>
              <a:rPr lang="en-US" altLang="ko-KR" sz="2000"/>
              <a:t>: </a:t>
            </a:r>
            <a:r>
              <a:rPr lang="ko-KR" altLang="en-US" sz="2000"/>
              <a:t>아래의 그림과 같이 경로수정</a:t>
            </a:r>
            <a:endParaRPr lang="en-US" altLang="ko-KR" sz="20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CS2 </a:t>
            </a:r>
            <a:r>
              <a:rPr lang="ko-KR" altLang="en-US"/>
              <a:t>속도 개선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284672-E59D-4312-A4CA-E7578964F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986641"/>
            <a:ext cx="5386437" cy="28847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9EED393-C73A-4EF4-BBAA-09B10CFC63FA}"/>
              </a:ext>
            </a:extLst>
          </p:cNvPr>
          <p:cNvSpPr/>
          <p:nvPr/>
        </p:nvSpPr>
        <p:spPr>
          <a:xfrm>
            <a:off x="4283968" y="4293096"/>
            <a:ext cx="2304256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A2444D-8D88-4398-9B62-145214827B5B}"/>
              </a:ext>
            </a:extLst>
          </p:cNvPr>
          <p:cNvSpPr/>
          <p:nvPr/>
        </p:nvSpPr>
        <p:spPr>
          <a:xfrm>
            <a:off x="2507650" y="2036785"/>
            <a:ext cx="1224136" cy="14401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411421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99"/>
        </a:solidFill>
        <a:ln w="1905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spAutoFit/>
      </a:bodyPr>
      <a:lstStyle>
        <a:defPPr algn="l">
          <a:defRPr sz="1400" smtClean="0">
            <a:solidFill>
              <a:schemeClr val="tx1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solidFill>
          <a:schemeClr val="accent1"/>
        </a:solidFill>
        <a:ln w="28575" cap="flat" cmpd="sng" algn="ctr">
          <a:solidFill>
            <a:srgbClr val="FF0000"/>
          </a:solidFill>
          <a:prstDash val="sysDot"/>
          <a:round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1100" smtClean="0"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21189</TotalTime>
  <Words>502</Words>
  <Application>Microsoft Office PowerPoint</Application>
  <PresentationFormat>화면 슬라이드 쇼(4:3)</PresentationFormat>
  <Paragraphs>116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HY헤드라인M</vt:lpstr>
      <vt:lpstr>굴림</vt:lpstr>
      <vt:lpstr>나눔스퀘어 Bold</vt:lpstr>
      <vt:lpstr>맑은 고딕</vt:lpstr>
      <vt:lpstr>Arial</vt:lpstr>
      <vt:lpstr>Times New Roman</vt:lpstr>
      <vt:lpstr>Wingdings</vt:lpstr>
      <vt:lpstr>Default Theme</vt:lpstr>
      <vt:lpstr>CS2 개선</vt:lpstr>
      <vt:lpstr>이번 주</vt:lpstr>
      <vt:lpstr>CS2 속도 개선</vt:lpstr>
      <vt:lpstr>CS2 속도 개선</vt:lpstr>
      <vt:lpstr>CS2 속도 개선</vt:lpstr>
      <vt:lpstr>CS2 속도 개선</vt:lpstr>
      <vt:lpstr>CS2 속도 개선</vt:lpstr>
      <vt:lpstr>CS2 속도 개선</vt:lpstr>
      <vt:lpstr>CS2 속도 개선</vt:lpstr>
      <vt:lpstr>CS2 속도 개선</vt:lpstr>
      <vt:lpstr>CS2 속도 개선</vt:lpstr>
      <vt:lpstr>추후 해결해야할 문제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Lee HanBeom</cp:lastModifiedBy>
  <cp:revision>966</cp:revision>
  <cp:lastPrinted>2018-08-28T07:49:35Z</cp:lastPrinted>
  <dcterms:created xsi:type="dcterms:W3CDTF">2013-09-09T21:16:08Z</dcterms:created>
  <dcterms:modified xsi:type="dcterms:W3CDTF">2020-01-17T09:45:43Z</dcterms:modified>
</cp:coreProperties>
</file>