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256" r:id="rId2"/>
    <p:sldId id="497" r:id="rId3"/>
    <p:sldId id="496" r:id="rId4"/>
    <p:sldId id="498" r:id="rId5"/>
    <p:sldId id="499" r:id="rId6"/>
    <p:sldId id="500" r:id="rId7"/>
    <p:sldId id="501" r:id="rId8"/>
    <p:sldId id="502" r:id="rId9"/>
    <p:sldId id="393" r:id="rId1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00"/>
    <a:srgbClr val="8E8E8E"/>
    <a:srgbClr val="0000FF"/>
    <a:srgbClr val="800000"/>
    <a:srgbClr val="00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6366" autoAdjust="0"/>
  </p:normalViewPr>
  <p:slideViewPr>
    <p:cSldViewPr>
      <p:cViewPr varScale="1">
        <p:scale>
          <a:sx n="119" d="100"/>
          <a:sy n="119" d="100"/>
        </p:scale>
        <p:origin x="9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2" y="4715389"/>
            <a:ext cx="5438759" cy="4467455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413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82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49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786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81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466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60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</a:t>
            </a:r>
            <a:r>
              <a:rPr lang="en-US" altLang="ko-KR" sz="1800" b="1">
                <a:latin typeface="Arial"/>
                <a:ea typeface="굴림"/>
              </a:rPr>
              <a:t>: vkak006@</a:t>
            </a:r>
            <a:r>
              <a:rPr lang="en-US" altLang="ko-KR" sz="1800" b="1" dirty="0">
                <a:latin typeface="Arial"/>
                <a:ea typeface="굴림"/>
              </a:rPr>
              <a:t>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Gateway </a:t>
            </a:r>
            <a:r>
              <a:rPr lang="ko-KR" altLang="en-US"/>
              <a:t>클래스 다이어그램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/>
          </a:p>
          <a:p>
            <a:r>
              <a:rPr lang="ko-KR" altLang="en-US"/>
              <a:t>이한범</a:t>
            </a:r>
          </a:p>
          <a:p>
            <a:r>
              <a:rPr lang="en-US" altLang="ko-KR"/>
              <a:t>18.09.04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 sz="2400"/>
              <a:t>Edge</a:t>
            </a:r>
            <a:r>
              <a:rPr lang="ko-KR" altLang="en-US" sz="2400"/>
              <a:t>에서 동작해야될 요소</a:t>
            </a:r>
            <a:endParaRPr lang="en-US" altLang="ko-KR" sz="2400"/>
          </a:p>
          <a:p>
            <a:pPr lvl="1"/>
            <a:r>
              <a:rPr lang="ko-KR" altLang="en-US" sz="2000"/>
              <a:t>센서의 평균값을 연산하여 전송</a:t>
            </a:r>
            <a:endParaRPr lang="en-US" altLang="ko-KR" sz="2000"/>
          </a:p>
          <a:p>
            <a:pPr lvl="2"/>
            <a:r>
              <a:rPr lang="en-US" altLang="ko-KR" sz="1600"/>
              <a:t>ex : </a:t>
            </a:r>
            <a:r>
              <a:rPr lang="ko-KR" altLang="en-US" sz="1600"/>
              <a:t>오전 </a:t>
            </a:r>
            <a:r>
              <a:rPr lang="en-US" altLang="ko-KR" sz="1600"/>
              <a:t>/ </a:t>
            </a:r>
            <a:r>
              <a:rPr lang="ko-KR" altLang="en-US" sz="1600"/>
              <a:t>오후 평균 온도 </a:t>
            </a:r>
            <a:r>
              <a:rPr lang="en-US" altLang="ko-KR" sz="1600"/>
              <a:t>Edge</a:t>
            </a:r>
            <a:r>
              <a:rPr lang="ko-KR" altLang="en-US" sz="1600"/>
              <a:t>에서 계산후 전송</a:t>
            </a:r>
            <a:endParaRPr lang="en-US" altLang="ko-KR" sz="1600"/>
          </a:p>
          <a:p>
            <a:pPr lvl="2"/>
            <a:endParaRPr lang="en-US" altLang="ko-KR" sz="1600"/>
          </a:p>
          <a:p>
            <a:pPr lvl="1"/>
            <a:r>
              <a:rPr lang="ko-KR" altLang="en-US" sz="2000"/>
              <a:t>센서가 특정 값일 때</a:t>
            </a:r>
            <a:r>
              <a:rPr lang="en-US" altLang="ko-KR" sz="2000"/>
              <a:t>, </a:t>
            </a:r>
            <a:r>
              <a:rPr lang="ko-KR" altLang="en-US" sz="2000"/>
              <a:t>액츄에이터 동작</a:t>
            </a:r>
            <a:endParaRPr lang="en-US" altLang="ko-KR" sz="2000"/>
          </a:p>
          <a:p>
            <a:pPr lvl="2"/>
            <a:r>
              <a:rPr lang="en-US" altLang="ko-KR" sz="1600"/>
              <a:t>ex : openHAB2</a:t>
            </a:r>
            <a:r>
              <a:rPr lang="ko-KR" altLang="en-US" sz="1600"/>
              <a:t>에서 센서값에 따라 판단하여 액츄에이터 동작</a:t>
            </a:r>
            <a:endParaRPr lang="en-US" altLang="ko-KR" sz="1600"/>
          </a:p>
          <a:p>
            <a:pPr lvl="2"/>
            <a:r>
              <a:rPr lang="en-US" altLang="ko-KR" sz="1600"/>
              <a:t>ex : </a:t>
            </a:r>
            <a:r>
              <a:rPr lang="ko-KR" altLang="en-US" sz="1600"/>
              <a:t>일정 온도가 넘으면 기계 가동 중지 후 클라우드에 전송</a:t>
            </a:r>
            <a:endParaRPr lang="en-US" altLang="ko-KR" sz="1600"/>
          </a:p>
          <a:p>
            <a:pPr lvl="1"/>
            <a:endParaRPr lang="en-US" altLang="ko-KR" sz="1800"/>
          </a:p>
          <a:p>
            <a:pPr lvl="1"/>
            <a:r>
              <a:rPr lang="ko-KR" altLang="en-US" sz="2000"/>
              <a:t>대시보드</a:t>
            </a:r>
            <a:endParaRPr lang="en-US" altLang="ko-KR" sz="2000"/>
          </a:p>
          <a:p>
            <a:pPr lvl="2"/>
            <a:r>
              <a:rPr lang="ko-KR" altLang="en-US" sz="1600"/>
              <a:t>깔끔하게 보여주지 않으므로 사용</a:t>
            </a:r>
            <a:r>
              <a:rPr lang="en-US" altLang="ko-KR" sz="1600"/>
              <a:t>x</a:t>
            </a:r>
          </a:p>
          <a:p>
            <a:pPr lvl="2"/>
            <a:endParaRPr lang="en-US" altLang="ko-KR" sz="1600"/>
          </a:p>
          <a:p>
            <a:pPr lvl="1"/>
            <a:r>
              <a:rPr lang="ko-KR" altLang="en-US" sz="2000"/>
              <a:t>고장확인</a:t>
            </a:r>
            <a:endParaRPr lang="en-US" altLang="ko-KR" sz="2000"/>
          </a:p>
          <a:p>
            <a:pPr lvl="2"/>
            <a:r>
              <a:rPr lang="ko-KR" altLang="en-US" sz="1600"/>
              <a:t>고장 상태를 조사하여 클라우드에 전송</a:t>
            </a:r>
            <a:endParaRPr lang="en-US" altLang="ko-KR" sz="1600"/>
          </a:p>
          <a:p>
            <a:pPr lvl="2"/>
            <a:r>
              <a:rPr lang="en-US" altLang="ko-KR" sz="1600"/>
              <a:t>ex : </a:t>
            </a:r>
            <a:r>
              <a:rPr lang="ko-KR" altLang="en-US" sz="1600"/>
              <a:t>온도가 내려가야하는 상황에서 지속적으로 올라가는 경우</a:t>
            </a:r>
            <a:endParaRPr lang="en-US" altLang="ko-KR" sz="16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Edge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63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 sz="2400"/>
              <a:t>Device Agent </a:t>
            </a:r>
            <a:r>
              <a:rPr lang="ko-KR" altLang="en-US" sz="2400"/>
              <a:t>필요요소</a:t>
            </a:r>
            <a:endParaRPr lang="en-US" altLang="ko-KR" sz="2400"/>
          </a:p>
          <a:p>
            <a:pPr lvl="1"/>
            <a:r>
              <a:rPr lang="en-US" altLang="ko-KR" sz="1800"/>
              <a:t>Data Discovery </a:t>
            </a:r>
            <a:r>
              <a:rPr lang="ko-KR" altLang="en-US" sz="1800"/>
              <a:t>기능</a:t>
            </a:r>
            <a:endParaRPr lang="en-US" altLang="ko-KR" sz="1800"/>
          </a:p>
          <a:p>
            <a:pPr lvl="1"/>
            <a:r>
              <a:rPr lang="en-US" altLang="ko-KR" sz="1800"/>
              <a:t>Meta Data Cashing </a:t>
            </a:r>
            <a:r>
              <a:rPr lang="ko-KR" altLang="en-US" sz="1800"/>
              <a:t>기능</a:t>
            </a:r>
            <a:endParaRPr lang="en-US" altLang="ko-KR" sz="1800"/>
          </a:p>
          <a:p>
            <a:pPr lvl="1"/>
            <a:r>
              <a:rPr lang="en-US" altLang="ko-KR" sz="1800"/>
              <a:t>Meta Data openHAB2</a:t>
            </a:r>
            <a:r>
              <a:rPr lang="ko-KR" altLang="en-US" sz="1800"/>
              <a:t>에 작성</a:t>
            </a:r>
            <a:endParaRPr lang="en-US" altLang="ko-KR" sz="1800"/>
          </a:p>
          <a:p>
            <a:pPr lvl="1"/>
            <a:r>
              <a:rPr lang="en-US" altLang="ko-KR" sz="1800"/>
              <a:t>Script Write </a:t>
            </a:r>
            <a:r>
              <a:rPr lang="en-US" altLang="ko-KR" sz="1600"/>
              <a:t>( </a:t>
            </a:r>
            <a:r>
              <a:rPr lang="ko-KR" altLang="en-US" sz="1600"/>
              <a:t>메타 데이터 정보 참조 </a:t>
            </a:r>
            <a:r>
              <a:rPr lang="en-US" altLang="ko-KR" sz="1600"/>
              <a:t>)</a:t>
            </a:r>
          </a:p>
          <a:p>
            <a:pPr lvl="2"/>
            <a:r>
              <a:rPr lang="ko-KR" altLang="en-US" sz="1600"/>
              <a:t>특정 서비스 구성을 위한 스크립트 파일을 다운로드 받아 실행시킴</a:t>
            </a:r>
            <a:r>
              <a:rPr lang="en-US" altLang="ko-KR" sz="1600"/>
              <a:t>	</a:t>
            </a:r>
          </a:p>
          <a:p>
            <a:endParaRPr lang="en-US" altLang="ko-KR" sz="2400"/>
          </a:p>
          <a:p>
            <a:r>
              <a:rPr lang="ko-KR" altLang="en-US" sz="2400"/>
              <a:t>클래스 다이어그램으로 정리</a:t>
            </a:r>
            <a:endParaRPr lang="en-US" altLang="ko-KR" sz="2400"/>
          </a:p>
          <a:p>
            <a:pPr lvl="1"/>
            <a:r>
              <a:rPr lang="ko-KR" altLang="en-US" sz="2000"/>
              <a:t>서비스 부분에 대한 수정 필요</a:t>
            </a:r>
            <a:endParaRPr lang="en-US" altLang="ko-KR" sz="2000"/>
          </a:p>
          <a:p>
            <a:pPr lvl="1"/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게이트웨이 클래스 다이어그램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03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/>
              <a:t>이미지</a:t>
            </a:r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게이트웨이 클래스 다이어그램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AF7ABD-2060-4143-A40E-D91794D36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74" y="1020704"/>
            <a:ext cx="8137525" cy="539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4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 sz="2400"/>
              <a:t>initializing</a:t>
            </a:r>
          </a:p>
          <a:p>
            <a:pPr lvl="1"/>
            <a:r>
              <a:rPr lang="ko-KR" altLang="en-US" sz="2000"/>
              <a:t>센서 등록 시</a:t>
            </a:r>
            <a:r>
              <a:rPr lang="en-US" altLang="ko-KR" sz="2000"/>
              <a:t>, </a:t>
            </a:r>
            <a:r>
              <a:rPr lang="ko-KR" altLang="en-US" sz="2000"/>
              <a:t>초기화 과정</a:t>
            </a:r>
            <a:endParaRPr lang="en-US" altLang="ko-KR" sz="2000"/>
          </a:p>
          <a:p>
            <a:pPr lvl="1"/>
            <a:r>
              <a:rPr lang="en-US" altLang="ko-KR" sz="2000"/>
              <a:t>Device</a:t>
            </a:r>
            <a:r>
              <a:rPr lang="ko-KR" altLang="en-US" sz="2000"/>
              <a:t>의 </a:t>
            </a:r>
            <a:r>
              <a:rPr lang="en-US" altLang="ko-KR" sz="2000"/>
              <a:t>Mac</a:t>
            </a:r>
            <a:r>
              <a:rPr lang="ko-KR" altLang="en-US" sz="2000"/>
              <a:t>주소를 전달</a:t>
            </a:r>
            <a:r>
              <a:rPr lang="en-US" altLang="ko-KR" sz="2000"/>
              <a:t>. </a:t>
            </a:r>
            <a:r>
              <a:rPr lang="ko-KR" altLang="en-US" sz="2000"/>
              <a:t>응답메시지 정보 파일에 저장</a:t>
            </a:r>
            <a:endParaRPr lang="en-US" altLang="ko-KR" sz="2000"/>
          </a:p>
          <a:p>
            <a:pPr lvl="1"/>
            <a:r>
              <a:rPr lang="ko-KR" altLang="en-US" sz="2000"/>
              <a:t>재연결 시</a:t>
            </a:r>
            <a:r>
              <a:rPr lang="en-US" altLang="ko-KR" sz="2000"/>
              <a:t>, </a:t>
            </a:r>
            <a:r>
              <a:rPr lang="ko-KR" altLang="en-US" sz="2000"/>
              <a:t>저장 된 센서값을 확인</a:t>
            </a:r>
            <a:endParaRPr lang="en-US" altLang="ko-KR" sz="2000"/>
          </a:p>
          <a:p>
            <a:pPr marL="457200" lvl="1" indent="0">
              <a:buNone/>
            </a:pPr>
            <a:endParaRPr lang="en-US" altLang="ko-KR" sz="2000"/>
          </a:p>
          <a:p>
            <a:r>
              <a:rPr lang="en-US" altLang="ko-KR" sz="2400"/>
              <a:t>observeSensor</a:t>
            </a:r>
          </a:p>
          <a:p>
            <a:pPr lvl="1"/>
            <a:r>
              <a:rPr lang="ko-KR" altLang="en-US" sz="2000"/>
              <a:t>센서의 변경사항 모니터링</a:t>
            </a:r>
            <a:endParaRPr lang="en-US" altLang="ko-KR" sz="2000"/>
          </a:p>
          <a:p>
            <a:pPr lvl="1"/>
            <a:r>
              <a:rPr lang="ko-KR" altLang="en-US" sz="2000"/>
              <a:t>센서가 중간에 추가되거나</a:t>
            </a:r>
            <a:r>
              <a:rPr lang="en-US" altLang="ko-KR" sz="2000"/>
              <a:t>, </a:t>
            </a:r>
            <a:r>
              <a:rPr lang="ko-KR" altLang="en-US" sz="2000"/>
              <a:t>삭제되는 경우</a:t>
            </a:r>
            <a:endParaRPr lang="en-US" altLang="ko-KR" sz="2000"/>
          </a:p>
          <a:p>
            <a:pPr marL="457200" lvl="1" indent="0">
              <a:buNone/>
            </a:pPr>
            <a:endParaRPr lang="en-US" altLang="ko-KR" sz="2000"/>
          </a:p>
          <a:p>
            <a:r>
              <a:rPr lang="en-US" altLang="ko-KR" sz="2400"/>
              <a:t>addSensor / delSensor</a:t>
            </a:r>
          </a:p>
          <a:p>
            <a:pPr lvl="1"/>
            <a:r>
              <a:rPr lang="ko-KR" altLang="en-US" sz="2000"/>
              <a:t>센서 추가등록 </a:t>
            </a:r>
            <a:r>
              <a:rPr lang="en-US" altLang="ko-KR" sz="2000"/>
              <a:t>/ </a:t>
            </a:r>
            <a:r>
              <a:rPr lang="ko-KR" altLang="en-US" sz="2000"/>
              <a:t>기존 센서 제거</a:t>
            </a:r>
            <a:endParaRPr lang="en-US" altLang="ko-KR" sz="2000"/>
          </a:p>
          <a:p>
            <a:pPr lvl="1"/>
            <a:r>
              <a:rPr lang="ko-KR" altLang="en-US" sz="2000"/>
              <a:t>초기화 과정을 재실행 후</a:t>
            </a:r>
            <a:r>
              <a:rPr lang="en-US" altLang="ko-KR" sz="2000"/>
              <a:t>, </a:t>
            </a:r>
            <a:r>
              <a:rPr lang="ko-KR" altLang="en-US" sz="2000"/>
              <a:t>응답메시지 정보 파일에 추가저장</a:t>
            </a:r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Device Agent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54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 sz="2400"/>
              <a:t>getData</a:t>
            </a:r>
          </a:p>
          <a:p>
            <a:pPr lvl="1"/>
            <a:r>
              <a:rPr lang="en-US" altLang="ko-KR" sz="2000"/>
              <a:t>IoT</a:t>
            </a:r>
            <a:r>
              <a:rPr lang="ko-KR" altLang="en-US" sz="2000"/>
              <a:t> </a:t>
            </a:r>
            <a:r>
              <a:rPr lang="en-US" altLang="ko-KR" sz="2000"/>
              <a:t>Platform</a:t>
            </a:r>
            <a:r>
              <a:rPr lang="ko-KR" altLang="en-US" sz="2000"/>
              <a:t>으로 부터 디바이스</a:t>
            </a:r>
            <a:r>
              <a:rPr lang="en-US" altLang="ko-KR" sz="2000"/>
              <a:t>, </a:t>
            </a:r>
            <a:r>
              <a:rPr lang="ko-KR" altLang="en-US" sz="2000"/>
              <a:t>센서 정보 캐싱</a:t>
            </a:r>
            <a:endParaRPr lang="en-US" altLang="ko-KR" sz="2000"/>
          </a:p>
          <a:p>
            <a:pPr lvl="1"/>
            <a:r>
              <a:rPr lang="en-US" altLang="ko-KR" sz="2000"/>
              <a:t>.json </a:t>
            </a:r>
            <a:r>
              <a:rPr lang="ko-KR" altLang="en-US" sz="2000"/>
              <a:t>형태로 저장</a:t>
            </a:r>
            <a:endParaRPr lang="en-US" altLang="ko-KR" sz="2000"/>
          </a:p>
          <a:p>
            <a:endParaRPr lang="en-US" altLang="ko-KR" sz="2400"/>
          </a:p>
          <a:p>
            <a:r>
              <a:rPr lang="en-US" altLang="ko-KR" sz="2400"/>
              <a:t>getScript</a:t>
            </a:r>
          </a:p>
          <a:p>
            <a:pPr lvl="1"/>
            <a:r>
              <a:rPr lang="en-US" altLang="ko-KR" sz="2000"/>
              <a:t>IoT Web Service</a:t>
            </a:r>
            <a:r>
              <a:rPr lang="ko-KR" altLang="en-US" sz="2000"/>
              <a:t>에서 활용가능한 스크립트를 생성</a:t>
            </a:r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Device Agent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92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 sz="2400"/>
              <a:t>GetMetadata</a:t>
            </a:r>
          </a:p>
          <a:p>
            <a:pPr lvl="1"/>
            <a:r>
              <a:rPr lang="en-US" altLang="ko-KR" sz="2000"/>
              <a:t>Device Manager</a:t>
            </a:r>
            <a:r>
              <a:rPr lang="ko-KR" altLang="en-US" sz="2000"/>
              <a:t>로 부터 센서</a:t>
            </a:r>
            <a:r>
              <a:rPr lang="en-US" altLang="ko-KR" sz="2000"/>
              <a:t>, </a:t>
            </a:r>
            <a:r>
              <a:rPr lang="ko-KR" altLang="en-US" sz="2000"/>
              <a:t>디바이스 정보를 캐싱하여 </a:t>
            </a:r>
            <a:r>
              <a:rPr lang="en-US" altLang="ko-KR" sz="2000"/>
              <a:t>Gateway</a:t>
            </a:r>
            <a:r>
              <a:rPr lang="ko-KR" altLang="en-US" sz="2000"/>
              <a:t>에 저장</a:t>
            </a:r>
            <a:endParaRPr lang="en-US" altLang="ko-KR" sz="2000"/>
          </a:p>
          <a:p>
            <a:pPr lvl="1"/>
            <a:endParaRPr lang="en-US" altLang="ko-KR" sz="2000"/>
          </a:p>
          <a:p>
            <a:r>
              <a:rPr lang="en-US" altLang="ko-KR" sz="2400"/>
              <a:t>AddScript</a:t>
            </a:r>
          </a:p>
          <a:p>
            <a:pPr lvl="1"/>
            <a:r>
              <a:rPr lang="en-US" altLang="ko-KR" sz="2000"/>
              <a:t>IoT Web Interface</a:t>
            </a:r>
            <a:r>
              <a:rPr lang="ko-KR" altLang="en-US" sz="2000"/>
              <a:t>가 이해가능한 스크립트를 생성하여 올바른 경로에 스크립트를 저장</a:t>
            </a:r>
            <a:endParaRPr lang="en-US" altLang="ko-KR" sz="2000"/>
          </a:p>
          <a:p>
            <a:pPr lvl="1"/>
            <a:r>
              <a:rPr lang="ko-KR" altLang="en-US" sz="2000"/>
              <a:t>해당 클래스를 구현하는 </a:t>
            </a:r>
            <a:r>
              <a:rPr lang="en-US" altLang="ko-KR" sz="2000"/>
              <a:t>3</a:t>
            </a:r>
            <a:r>
              <a:rPr lang="ko-KR" altLang="en-US" sz="2000"/>
              <a:t>개의 클래스를 실행하여 동작</a:t>
            </a:r>
            <a:endParaRPr lang="en-US" altLang="ko-KR" sz="2000"/>
          </a:p>
          <a:p>
            <a:pPr lvl="2"/>
            <a:r>
              <a:rPr lang="en-US" altLang="ko-KR" sz="1600"/>
              <a:t>ItemScript</a:t>
            </a:r>
          </a:p>
          <a:p>
            <a:pPr lvl="2"/>
            <a:r>
              <a:rPr lang="en-US" altLang="ko-KR" sz="1600"/>
              <a:t>SitemapScript</a:t>
            </a:r>
          </a:p>
          <a:p>
            <a:pPr lvl="2"/>
            <a:r>
              <a:rPr lang="en-US" altLang="ko-KR" sz="1600"/>
              <a:t>RuleScript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GetMetadata / AddScript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53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 sz="2400"/>
              <a:t>Context Awareness</a:t>
            </a:r>
          </a:p>
          <a:p>
            <a:pPr lvl="1"/>
            <a:r>
              <a:rPr lang="ko-KR" altLang="en-US" sz="2000"/>
              <a:t>센서의 값에 따라</a:t>
            </a:r>
            <a:r>
              <a:rPr lang="en-US" altLang="ko-KR" sz="2000"/>
              <a:t>, </a:t>
            </a:r>
            <a:r>
              <a:rPr lang="ko-KR" altLang="en-US" sz="2000"/>
              <a:t>환경에 따라 액츄에이터를 자동으로 동작시키는 작업 수행</a:t>
            </a:r>
            <a:endParaRPr lang="en-US" altLang="ko-KR" sz="2000"/>
          </a:p>
          <a:p>
            <a:pPr lvl="1"/>
            <a:endParaRPr lang="en-US" altLang="ko-KR" sz="2000"/>
          </a:p>
          <a:p>
            <a:r>
              <a:rPr lang="en-US" altLang="ko-KR" sz="2400"/>
              <a:t>Fault Diagnosis</a:t>
            </a:r>
          </a:p>
          <a:p>
            <a:pPr lvl="1"/>
            <a:r>
              <a:rPr lang="ko-KR" altLang="en-US" sz="2000"/>
              <a:t>센서의 고장여부를 판단</a:t>
            </a:r>
            <a:endParaRPr lang="en-US" altLang="ko-KR" sz="2000"/>
          </a:p>
          <a:p>
            <a:pPr lvl="1"/>
            <a:r>
              <a:rPr lang="ko-KR" altLang="en-US" sz="2000"/>
              <a:t>고장 여부를 판단하여 그 결과를 클라우드에 전송</a:t>
            </a:r>
            <a:endParaRPr lang="en-US" altLang="ko-KR" sz="2000"/>
          </a:p>
          <a:p>
            <a:pPr lvl="1"/>
            <a:endParaRPr lang="en-US" altLang="ko-KR" sz="2000"/>
          </a:p>
          <a:p>
            <a:r>
              <a:rPr lang="en-US" altLang="ko-KR" sz="2400"/>
              <a:t>Cal Average</a:t>
            </a:r>
          </a:p>
          <a:p>
            <a:pPr lvl="1"/>
            <a:r>
              <a:rPr lang="ko-KR" altLang="en-US" sz="2000"/>
              <a:t>센서 데이터의 시기별 평균치를 계산</a:t>
            </a:r>
            <a:endParaRPr lang="en-US" altLang="ko-KR" sz="2000"/>
          </a:p>
          <a:p>
            <a:pPr lvl="1"/>
            <a:r>
              <a:rPr lang="en-US" altLang="ko-KR" sz="2000"/>
              <a:t>Edge</a:t>
            </a:r>
            <a:r>
              <a:rPr lang="ko-KR" altLang="en-US" sz="2000"/>
              <a:t> 단에서 계산 후 클라우드에 전송</a:t>
            </a:r>
            <a:endParaRPr lang="en-US" altLang="ko-KR" sz="16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Service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30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99"/>
        </a:solidFill>
        <a:ln w="1905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spAutoFit/>
      </a:bodyPr>
      <a:lstStyle>
        <a:defPPr algn="l">
          <a:defRPr sz="1400" smtClean="0">
            <a:solidFill>
              <a:schemeClr val="tx1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solidFill>
          <a:schemeClr val="accent1"/>
        </a:solidFill>
        <a:ln w="28575" cap="flat" cmpd="sng" algn="ctr">
          <a:solidFill>
            <a:srgbClr val="FF0000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100" smtClean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22401</TotalTime>
  <Words>276</Words>
  <Application>Microsoft Office PowerPoint</Application>
  <PresentationFormat>화면 슬라이드 쇼(4:3)</PresentationFormat>
  <Paragraphs>81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Gateway 클래스 다이어그램</vt:lpstr>
      <vt:lpstr>Edge</vt:lpstr>
      <vt:lpstr>게이트웨이 클래스 다이어그램</vt:lpstr>
      <vt:lpstr>게이트웨이 클래스 다이어그램</vt:lpstr>
      <vt:lpstr>Device Agent</vt:lpstr>
      <vt:lpstr>Device Agent</vt:lpstr>
      <vt:lpstr>GetMetadata / AddScript</vt:lpstr>
      <vt:lpstr>Service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Lee HanBeom</cp:lastModifiedBy>
  <cp:revision>1004</cp:revision>
  <cp:lastPrinted>2018-08-28T07:49:35Z</cp:lastPrinted>
  <dcterms:created xsi:type="dcterms:W3CDTF">2013-09-09T21:16:08Z</dcterms:created>
  <dcterms:modified xsi:type="dcterms:W3CDTF">2018-09-04T07:23:25Z</dcterms:modified>
</cp:coreProperties>
</file>