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497" r:id="rId3"/>
    <p:sldId id="504" r:id="rId4"/>
    <p:sldId id="500" r:id="rId5"/>
    <p:sldId id="501" r:id="rId6"/>
    <p:sldId id="505" r:id="rId7"/>
    <p:sldId id="503" r:id="rId8"/>
    <p:sldId id="506" r:id="rId9"/>
    <p:sldId id="498" r:id="rId10"/>
    <p:sldId id="507" r:id="rId11"/>
    <p:sldId id="508" r:id="rId12"/>
    <p:sldId id="509" r:id="rId13"/>
    <p:sldId id="510" r:id="rId14"/>
    <p:sldId id="499" r:id="rId15"/>
    <p:sldId id="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5C5"/>
    <a:srgbClr val="EEEEEE"/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409" autoAdjust="0"/>
  </p:normalViewPr>
  <p:slideViewPr>
    <p:cSldViewPr>
      <p:cViewPr>
        <p:scale>
          <a:sx n="75" d="100"/>
          <a:sy n="75" d="100"/>
        </p:scale>
        <p:origin x="2238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anBeom" userId="cc4f4f4f905804fb" providerId="LiveId" clId="{7870A278-833F-4C19-9134-4851D86F870C}"/>
    <pc:docChg chg="undo custSel addSld delSld modSld sldOrd">
      <pc:chgData name="Lee HanBeom" userId="cc4f4f4f905804fb" providerId="LiveId" clId="{7870A278-833F-4C19-9134-4851D86F870C}" dt="2018-09-28T09:33:06.762" v="8049" actId="1076"/>
      <pc:docMkLst>
        <pc:docMk/>
      </pc:docMkLst>
      <pc:sldChg chg="modSp del">
        <pc:chgData name="Lee HanBeom" userId="cc4f4f4f905804fb" providerId="LiveId" clId="{7870A278-833F-4C19-9134-4851D86F870C}" dt="2018-09-28T02:25:07.456" v="96" actId="2696"/>
        <pc:sldMkLst>
          <pc:docMk/>
          <pc:sldMk cId="0" sldId="256"/>
        </pc:sldMkLst>
        <pc:spChg chg="mod">
          <ac:chgData name="Lee HanBeom" userId="cc4f4f4f905804fb" providerId="LiveId" clId="{7870A278-833F-4C19-9134-4851D86F870C}" dt="2018-09-28T02:25:01.646" v="77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Lee HanBeom" userId="cc4f4f4f905804fb" providerId="LiveId" clId="{7870A278-833F-4C19-9134-4851D86F870C}" dt="2018-09-28T02:25:02.032" v="8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ord">
        <pc:chgData name="Lee HanBeom" userId="cc4f4f4f905804fb" providerId="LiveId" clId="{7870A278-833F-4C19-9134-4851D86F870C}" dt="2018-09-28T05:21:53.159" v="1661" actId="20577"/>
        <pc:sldMkLst>
          <pc:docMk/>
          <pc:sldMk cId="3249939909" sldId="256"/>
        </pc:sldMkLst>
        <pc:spChg chg="mod">
          <ac:chgData name="Lee HanBeom" userId="cc4f4f4f905804fb" providerId="LiveId" clId="{7870A278-833F-4C19-9134-4851D86F870C}" dt="2018-09-28T05:21:53.159" v="1661" actId="20577"/>
          <ac:spMkLst>
            <pc:docMk/>
            <pc:sldMk cId="3249939909" sldId="256"/>
            <ac:spMk id="2" creationId="{00000000-0000-0000-0000-000000000000}"/>
          </ac:spMkLst>
        </pc:spChg>
      </pc:sldChg>
      <pc:sldChg chg="add del">
        <pc:chgData name="Lee HanBeom" userId="cc4f4f4f905804fb" providerId="LiveId" clId="{7870A278-833F-4C19-9134-4851D86F870C}" dt="2018-09-28T02:24:58.683" v="73"/>
        <pc:sldMkLst>
          <pc:docMk/>
          <pc:sldMk cId="2356689057" sldId="394"/>
        </pc:sldMkLst>
      </pc:sldChg>
      <pc:sldChg chg="add del">
        <pc:chgData name="Lee HanBeom" userId="cc4f4f4f905804fb" providerId="LiveId" clId="{7870A278-833F-4C19-9134-4851D86F870C}" dt="2018-09-28T02:24:55.276" v="71"/>
        <pc:sldMkLst>
          <pc:docMk/>
          <pc:sldMk cId="2654685534" sldId="394"/>
        </pc:sldMkLst>
      </pc:sldChg>
      <pc:sldChg chg="addSp modSp add del">
        <pc:chgData name="Lee HanBeom" userId="cc4f4f4f905804fb" providerId="LiveId" clId="{7870A278-833F-4C19-9134-4851D86F870C}" dt="2018-09-28T05:31:01.963" v="2392" actId="20577"/>
        <pc:sldMkLst>
          <pc:docMk/>
          <pc:sldMk cId="1012637760" sldId="497"/>
        </pc:sldMkLst>
        <pc:spChg chg="mod">
          <ac:chgData name="Lee HanBeom" userId="cc4f4f4f905804fb" providerId="LiveId" clId="{7870A278-833F-4C19-9134-4851D86F870C}" dt="2018-09-28T02:44:45.648" v="124"/>
          <ac:spMkLst>
            <pc:docMk/>
            <pc:sldMk cId="1012637760" sldId="497"/>
            <ac:spMk id="2" creationId="{00000000-0000-0000-0000-000000000000}"/>
          </ac:spMkLst>
        </pc:spChg>
        <pc:spChg chg="add mod">
          <ac:chgData name="Lee HanBeom" userId="cc4f4f4f905804fb" providerId="LiveId" clId="{7870A278-833F-4C19-9134-4851D86F870C}" dt="2018-09-28T05:31:01.963" v="2392" actId="20577"/>
          <ac:spMkLst>
            <pc:docMk/>
            <pc:sldMk cId="1012637760" sldId="497"/>
            <ac:spMk id="3" creationId="{7257E54E-84B0-4E5B-8ACE-7F8C1748FDC8}"/>
          </ac:spMkLst>
        </pc:spChg>
        <pc:spChg chg="mod">
          <ac:chgData name="Lee HanBeom" userId="cc4f4f4f905804fb" providerId="LiveId" clId="{7870A278-833F-4C19-9134-4851D86F870C}" dt="2018-09-28T02:49:22.972" v="207" actId="20577"/>
          <ac:spMkLst>
            <pc:docMk/>
            <pc:sldMk cId="1012637760" sldId="497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5:21:12.359" v="1596" actId="1076"/>
          <ac:picMkLst>
            <pc:docMk/>
            <pc:sldMk cId="1012637760" sldId="497"/>
            <ac:picMk id="4" creationId="{75FF011A-8E5E-430E-8839-AAEF1BB5E858}"/>
          </ac:picMkLst>
        </pc:picChg>
        <pc:picChg chg="add mod">
          <ac:chgData name="Lee HanBeom" userId="cc4f4f4f905804fb" providerId="LiveId" clId="{7870A278-833F-4C19-9134-4851D86F870C}" dt="2018-09-28T05:21:21.770" v="1603" actId="1038"/>
          <ac:picMkLst>
            <pc:docMk/>
            <pc:sldMk cId="1012637760" sldId="497"/>
            <ac:picMk id="5" creationId="{AE63D2DC-21B7-421C-955A-E2308241EB79}"/>
          </ac:picMkLst>
        </pc:picChg>
      </pc:sldChg>
      <pc:sldChg chg="add del">
        <pc:chgData name="Lee HanBeom" userId="cc4f4f4f905804fb" providerId="LiveId" clId="{7870A278-833F-4C19-9134-4851D86F870C}" dt="2018-09-28T02:25:05.726" v="95" actId="2696"/>
        <pc:sldMkLst>
          <pc:docMk/>
          <pc:sldMk cId="907948120" sldId="498"/>
        </pc:sldMkLst>
      </pc:sldChg>
      <pc:sldChg chg="modSp add">
        <pc:chgData name="Lee HanBeom" userId="cc4f4f4f905804fb" providerId="LiveId" clId="{7870A278-833F-4C19-9134-4851D86F870C}" dt="2018-09-28T09:08:53.429" v="6301"/>
        <pc:sldMkLst>
          <pc:docMk/>
          <pc:sldMk cId="997719294" sldId="498"/>
        </pc:sldMkLst>
        <pc:spChg chg="mod">
          <ac:chgData name="Lee HanBeom" userId="cc4f4f4f905804fb" providerId="LiveId" clId="{7870A278-833F-4C19-9134-4851D86F870C}" dt="2018-09-28T09:08:53.429" v="6301"/>
          <ac:spMkLst>
            <pc:docMk/>
            <pc:sldMk cId="997719294" sldId="498"/>
            <ac:spMk id="2" creationId="{00000000-0000-0000-0000-000000000000}"/>
          </ac:spMkLst>
        </pc:spChg>
      </pc:sldChg>
      <pc:sldChg chg="add del">
        <pc:chgData name="Lee HanBeom" userId="cc4f4f4f905804fb" providerId="LiveId" clId="{7870A278-833F-4C19-9134-4851D86F870C}" dt="2018-09-28T02:51:17.110" v="209"/>
        <pc:sldMkLst>
          <pc:docMk/>
          <pc:sldMk cId="2744462002" sldId="498"/>
        </pc:sldMkLst>
      </pc:sldChg>
      <pc:sldChg chg="addSp modSp add del">
        <pc:chgData name="Lee HanBeom" userId="cc4f4f4f905804fb" providerId="LiveId" clId="{7870A278-833F-4C19-9134-4851D86F870C}" dt="2018-09-28T06:08:31.120" v="3396" actId="2696"/>
        <pc:sldMkLst>
          <pc:docMk/>
          <pc:sldMk cId="3588001110" sldId="498"/>
        </pc:sldMkLst>
        <pc:spChg chg="add mod">
          <ac:chgData name="Lee HanBeom" userId="cc4f4f4f905804fb" providerId="LiveId" clId="{7870A278-833F-4C19-9134-4851D86F870C}" dt="2018-09-28T06:04:33.431" v="3115" actId="20577"/>
          <ac:spMkLst>
            <pc:docMk/>
            <pc:sldMk cId="3588001110" sldId="498"/>
            <ac:spMk id="3" creationId="{33A1CD39-D72A-4D1E-934E-C34582960620}"/>
          </ac:spMkLst>
        </pc:spChg>
        <pc:spChg chg="add mod">
          <ac:chgData name="Lee HanBeom" userId="cc4f4f4f905804fb" providerId="LiveId" clId="{7870A278-833F-4C19-9134-4851D86F870C}" dt="2018-09-28T06:04:39.573" v="3126" actId="1038"/>
          <ac:spMkLst>
            <pc:docMk/>
            <pc:sldMk cId="3588001110" sldId="498"/>
            <ac:spMk id="7" creationId="{60FE31D7-51D1-4CFF-A302-E9650C4BF060}"/>
          </ac:spMkLst>
        </pc:spChg>
        <pc:spChg chg="mod">
          <ac:chgData name="Lee HanBeom" userId="cc4f4f4f905804fb" providerId="LiveId" clId="{7870A278-833F-4C19-9134-4851D86F870C}" dt="2018-09-28T06:04:34.133" v="3116" actId="20577"/>
          <ac:spMkLst>
            <pc:docMk/>
            <pc:sldMk cId="3588001110" sldId="498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6:04:36.677" v="3122" actId="1036"/>
          <ac:picMkLst>
            <pc:docMk/>
            <pc:sldMk cId="3588001110" sldId="498"/>
            <ac:picMk id="4" creationId="{60A42166-4740-44B7-BF41-1A7991095990}"/>
          </ac:picMkLst>
        </pc:picChg>
        <pc:picChg chg="add mod">
          <ac:chgData name="Lee HanBeom" userId="cc4f4f4f905804fb" providerId="LiveId" clId="{7870A278-833F-4C19-9134-4851D86F870C}" dt="2018-09-28T05:45:58.951" v="2471" actId="1076"/>
          <ac:picMkLst>
            <pc:docMk/>
            <pc:sldMk cId="3588001110" sldId="498"/>
            <ac:picMk id="5" creationId="{2B06B2FF-5DA2-4B98-8811-BB3709C35811}"/>
          </ac:picMkLst>
        </pc:picChg>
      </pc:sldChg>
      <pc:sldChg chg="addSp modSp add ord modTransition">
        <pc:chgData name="Lee HanBeom" userId="cc4f4f4f905804fb" providerId="LiveId" clId="{7870A278-833F-4C19-9134-4851D86F870C}" dt="2018-09-28T09:08:15.004" v="6294"/>
        <pc:sldMkLst>
          <pc:docMk/>
          <pc:sldMk cId="982083393" sldId="499"/>
        </pc:sldMkLst>
        <pc:spChg chg="mod">
          <ac:chgData name="Lee HanBeom" userId="cc4f4f4f905804fb" providerId="LiveId" clId="{7870A278-833F-4C19-9134-4851D86F870C}" dt="2018-09-28T02:51:51.488" v="294"/>
          <ac:spMkLst>
            <pc:docMk/>
            <pc:sldMk cId="982083393" sldId="499"/>
            <ac:spMk id="2" creationId="{00000000-0000-0000-0000-000000000000}"/>
          </ac:spMkLst>
        </pc:spChg>
        <pc:spChg chg="add mod">
          <ac:chgData name="Lee HanBeom" userId="cc4f4f4f905804fb" providerId="LiveId" clId="{7870A278-833F-4C19-9134-4851D86F870C}" dt="2018-09-28T03:21:54.485" v="1031" actId="1035"/>
          <ac:spMkLst>
            <pc:docMk/>
            <pc:sldMk cId="982083393" sldId="499"/>
            <ac:spMk id="3" creationId="{9E8A2ACB-5F95-4417-8A4E-2FFC8ADB2ACB}"/>
          </ac:spMkLst>
        </pc:spChg>
        <pc:spChg chg="mod">
          <ac:chgData name="Lee HanBeom" userId="cc4f4f4f905804fb" providerId="LiveId" clId="{7870A278-833F-4C19-9134-4851D86F870C}" dt="2018-09-28T03:42:39.792" v="1195" actId="20577"/>
          <ac:spMkLst>
            <pc:docMk/>
            <pc:sldMk cId="982083393" sldId="499"/>
            <ac:spMk id="9" creationId="{0371F4DB-13CD-47C3-B2A8-AE9E160ACFE1}"/>
          </ac:spMkLst>
        </pc:spChg>
        <pc:grpChg chg="add mod">
          <ac:chgData name="Lee HanBeom" userId="cc4f4f4f905804fb" providerId="LiveId" clId="{7870A278-833F-4C19-9134-4851D86F870C}" dt="2018-09-28T03:23:03.158" v="1149" actId="1076"/>
          <ac:grpSpMkLst>
            <pc:docMk/>
            <pc:sldMk cId="982083393" sldId="499"/>
            <ac:grpSpMk id="10" creationId="{4F00515B-E430-4011-BF3B-9F8AB56BBF81}"/>
          </ac:grpSpMkLst>
        </pc:grpChg>
        <pc:picChg chg="add mod">
          <ac:chgData name="Lee HanBeom" userId="cc4f4f4f905804fb" providerId="LiveId" clId="{7870A278-833F-4C19-9134-4851D86F870C}" dt="2018-09-28T03:22:58.924" v="1146" actId="164"/>
          <ac:picMkLst>
            <pc:docMk/>
            <pc:sldMk cId="982083393" sldId="499"/>
            <ac:picMk id="1026" creationId="{3CF2A741-7C4D-4F2B-B6D0-757FF8E3C577}"/>
          </ac:picMkLst>
        </pc:picChg>
        <pc:picChg chg="add mod">
          <ac:chgData name="Lee HanBeom" userId="cc4f4f4f905804fb" providerId="LiveId" clId="{7870A278-833F-4C19-9134-4851D86F870C}" dt="2018-09-28T03:22:58.924" v="1146" actId="164"/>
          <ac:picMkLst>
            <pc:docMk/>
            <pc:sldMk cId="982083393" sldId="499"/>
            <ac:picMk id="1028" creationId="{8F077EE6-C345-41FC-BD1E-DBEDF07A5555}"/>
          </ac:picMkLst>
        </pc:picChg>
        <pc:cxnChg chg="add mod">
          <ac:chgData name="Lee HanBeom" userId="cc4f4f4f905804fb" providerId="LiveId" clId="{7870A278-833F-4C19-9134-4851D86F870C}" dt="2018-09-28T03:23:10.218" v="1150" actId="208"/>
          <ac:cxnSpMkLst>
            <pc:docMk/>
            <pc:sldMk cId="982083393" sldId="499"/>
            <ac:cxnSpMk id="5" creationId="{201DCE9C-BEF0-465F-8192-A059790E6F07}"/>
          </ac:cxnSpMkLst>
        </pc:cxnChg>
      </pc:sldChg>
      <pc:sldChg chg="add del">
        <pc:chgData name="Lee HanBeom" userId="cc4f4f4f905804fb" providerId="LiveId" clId="{7870A278-833F-4C19-9134-4851D86F870C}" dt="2018-09-28T02:25:05.639" v="89" actId="2696"/>
        <pc:sldMkLst>
          <pc:docMk/>
          <pc:sldMk cId="4180960768" sldId="499"/>
        </pc:sldMkLst>
      </pc:sldChg>
      <pc:sldChg chg="add del">
        <pc:chgData name="Lee HanBeom" userId="cc4f4f4f905804fb" providerId="LiveId" clId="{7870A278-833F-4C19-9134-4851D86F870C}" dt="2018-09-28T02:25:05.619" v="88" actId="2696"/>
        <pc:sldMkLst>
          <pc:docMk/>
          <pc:sldMk cId="574409319" sldId="500"/>
        </pc:sldMkLst>
      </pc:sldChg>
      <pc:sldChg chg="addSp delSp modSp add ord">
        <pc:chgData name="Lee HanBeom" userId="cc4f4f4f905804fb" providerId="LiveId" clId="{7870A278-833F-4C19-9134-4851D86F870C}" dt="2018-09-28T06:56:31.273" v="4142" actId="1076"/>
        <pc:sldMkLst>
          <pc:docMk/>
          <pc:sldMk cId="1884742042" sldId="500"/>
        </pc:sldMkLst>
        <pc:spChg chg="mod">
          <ac:chgData name="Lee HanBeom" userId="cc4f4f4f905804fb" providerId="LiveId" clId="{7870A278-833F-4C19-9134-4851D86F870C}" dt="2018-09-28T03:50:15.354" v="1236"/>
          <ac:spMkLst>
            <pc:docMk/>
            <pc:sldMk cId="1884742042" sldId="500"/>
            <ac:spMk id="2" creationId="{00000000-0000-0000-0000-000000000000}"/>
          </ac:spMkLst>
        </pc:spChg>
        <pc:spChg chg="del">
          <ac:chgData name="Lee HanBeom" userId="cc4f4f4f905804fb" providerId="LiveId" clId="{7870A278-833F-4C19-9134-4851D86F870C}" dt="2018-09-28T03:29:36.581" v="1154" actId="478"/>
          <ac:spMkLst>
            <pc:docMk/>
            <pc:sldMk cId="1884742042" sldId="500"/>
            <ac:spMk id="3" creationId="{9E8A2ACB-5F95-4417-8A4E-2FFC8ADB2ACB}"/>
          </ac:spMkLst>
        </pc:spChg>
        <pc:spChg chg="mod">
          <ac:chgData name="Lee HanBeom" userId="cc4f4f4f905804fb" providerId="LiveId" clId="{7870A278-833F-4C19-9134-4851D86F870C}" dt="2018-09-28T06:10:03.085" v="3425" actId="20577"/>
          <ac:spMkLst>
            <pc:docMk/>
            <pc:sldMk cId="1884742042" sldId="500"/>
            <ac:spMk id="9" creationId="{0371F4DB-13CD-47C3-B2A8-AE9E160ACFE1}"/>
          </ac:spMkLst>
        </pc:spChg>
        <pc:spChg chg="add mod">
          <ac:chgData name="Lee HanBeom" userId="cc4f4f4f905804fb" providerId="LiveId" clId="{7870A278-833F-4C19-9134-4851D86F870C}" dt="2018-09-28T06:38:20.770" v="3725"/>
          <ac:spMkLst>
            <pc:docMk/>
            <pc:sldMk cId="1884742042" sldId="500"/>
            <ac:spMk id="11" creationId="{DD742F23-337E-410D-85C4-EA7E552D2A83}"/>
          </ac:spMkLst>
        </pc:spChg>
        <pc:spChg chg="add mod">
          <ac:chgData name="Lee HanBeom" userId="cc4f4f4f905804fb" providerId="LiveId" clId="{7870A278-833F-4C19-9134-4851D86F870C}" dt="2018-09-28T06:56:29.672" v="4141" actId="20577"/>
          <ac:spMkLst>
            <pc:docMk/>
            <pc:sldMk cId="1884742042" sldId="500"/>
            <ac:spMk id="12" creationId="{9FEF6A46-6D8D-4F06-9913-88D9929FCF14}"/>
          </ac:spMkLst>
        </pc:spChg>
        <pc:grpChg chg="del">
          <ac:chgData name="Lee HanBeom" userId="cc4f4f4f905804fb" providerId="LiveId" clId="{7870A278-833F-4C19-9134-4851D86F870C}" dt="2018-09-28T03:29:34.732" v="1153" actId="478"/>
          <ac:grpSpMkLst>
            <pc:docMk/>
            <pc:sldMk cId="1884742042" sldId="500"/>
            <ac:grpSpMk id="10" creationId="{4F00515B-E430-4011-BF3B-9F8AB56BBF81}"/>
          </ac:grpSpMkLst>
        </pc:grpChg>
        <pc:picChg chg="add mod">
          <ac:chgData name="Lee HanBeom" userId="cc4f4f4f905804fb" providerId="LiveId" clId="{7870A278-833F-4C19-9134-4851D86F870C}" dt="2018-09-28T06:56:31.273" v="4142" actId="1076"/>
          <ac:picMkLst>
            <pc:docMk/>
            <pc:sldMk cId="1884742042" sldId="500"/>
            <ac:picMk id="13" creationId="{D6749A3B-1E27-4143-9D60-7F45160A9D13}"/>
          </ac:picMkLst>
        </pc:picChg>
        <pc:cxnChg chg="mod">
          <ac:chgData name="Lee HanBeom" userId="cc4f4f4f905804fb" providerId="LiveId" clId="{7870A278-833F-4C19-9134-4851D86F870C}" dt="2018-09-28T03:29:34.732" v="1153" actId="478"/>
          <ac:cxnSpMkLst>
            <pc:docMk/>
            <pc:sldMk cId="1884742042" sldId="500"/>
            <ac:cxnSpMk id="5" creationId="{201DCE9C-BEF0-465F-8192-A059790E6F07}"/>
          </ac:cxnSpMkLst>
        </pc:cxnChg>
      </pc:sldChg>
      <pc:sldChg chg="add del">
        <pc:chgData name="Lee HanBeom" userId="cc4f4f4f905804fb" providerId="LiveId" clId="{7870A278-833F-4C19-9134-4851D86F870C}" dt="2018-09-28T02:25:05.657" v="90" actId="2696"/>
        <pc:sldMkLst>
          <pc:docMk/>
          <pc:sldMk cId="1416543385" sldId="501"/>
        </pc:sldMkLst>
      </pc:sldChg>
      <pc:sldChg chg="addSp delSp modSp add ord">
        <pc:chgData name="Lee HanBeom" userId="cc4f4f4f905804fb" providerId="LiveId" clId="{7870A278-833F-4C19-9134-4851D86F870C}" dt="2018-09-28T07:53:00.195" v="4963" actId="20577"/>
        <pc:sldMkLst>
          <pc:docMk/>
          <pc:sldMk cId="2095778486" sldId="501"/>
        </pc:sldMkLst>
        <pc:spChg chg="add mod">
          <ac:chgData name="Lee HanBeom" userId="cc4f4f4f905804fb" providerId="LiveId" clId="{7870A278-833F-4C19-9134-4851D86F870C}" dt="2018-09-28T07:01:19.397" v="4284" actId="1076"/>
          <ac:spMkLst>
            <pc:docMk/>
            <pc:sldMk cId="2095778486" sldId="501"/>
            <ac:spMk id="3" creationId="{071890CC-DB84-40C4-A1B3-F915380DADF1}"/>
          </ac:spMkLst>
        </pc:spChg>
        <pc:spChg chg="add mod">
          <ac:chgData name="Lee HanBeom" userId="cc4f4f4f905804fb" providerId="LiveId" clId="{7870A278-833F-4C19-9134-4851D86F870C}" dt="2018-09-28T07:53:00.195" v="4963" actId="20577"/>
          <ac:spMkLst>
            <pc:docMk/>
            <pc:sldMk cId="2095778486" sldId="501"/>
            <ac:spMk id="5" creationId="{73E3C4F4-71A9-4C33-9E7D-0C0AD0EA7696}"/>
          </ac:spMkLst>
        </pc:spChg>
        <pc:spChg chg="add mod">
          <ac:chgData name="Lee HanBeom" userId="cc4f4f4f905804fb" providerId="LiveId" clId="{7870A278-833F-4C19-9134-4851D86F870C}" dt="2018-09-28T07:07:16.212" v="4350" actId="1076"/>
          <ac:spMkLst>
            <pc:docMk/>
            <pc:sldMk cId="2095778486" sldId="501"/>
            <ac:spMk id="6" creationId="{2A7537D2-1170-4951-B0BB-29B0A61D9EF5}"/>
          </ac:spMkLst>
        </pc:spChg>
        <pc:spChg chg="add del mod">
          <ac:chgData name="Lee HanBeom" userId="cc4f4f4f905804fb" providerId="LiveId" clId="{7870A278-833F-4C19-9134-4851D86F870C}" dt="2018-09-28T06:47:15.170" v="4139" actId="478"/>
          <ac:spMkLst>
            <pc:docMk/>
            <pc:sldMk cId="2095778486" sldId="501"/>
            <ac:spMk id="7" creationId="{2A7537D2-1170-4951-B0BB-29B0A61D9EF5}"/>
          </ac:spMkLst>
        </pc:spChg>
        <pc:spChg chg="mod">
          <ac:chgData name="Lee HanBeom" userId="cc4f4f4f905804fb" providerId="LiveId" clId="{7870A278-833F-4C19-9134-4851D86F870C}" dt="2018-09-28T07:06:34.904" v="4336" actId="1076"/>
          <ac:spMkLst>
            <pc:docMk/>
            <pc:sldMk cId="2095778486" sldId="501"/>
            <ac:spMk id="9" creationId="{0371F4DB-13CD-47C3-B2A8-AE9E160ACFE1}"/>
          </ac:spMkLst>
        </pc:spChg>
        <pc:spChg chg="add mod">
          <ac:chgData name="Lee HanBeom" userId="cc4f4f4f905804fb" providerId="LiveId" clId="{7870A278-833F-4C19-9134-4851D86F870C}" dt="2018-09-28T07:01:15.373" v="4283" actId="1076"/>
          <ac:spMkLst>
            <pc:docMk/>
            <pc:sldMk cId="2095778486" sldId="501"/>
            <ac:spMk id="11" creationId="{236A3820-5D9B-41C0-9CC9-7D42A12BA00A}"/>
          </ac:spMkLst>
        </pc:spChg>
        <pc:spChg chg="add del mod">
          <ac:chgData name="Lee HanBeom" userId="cc4f4f4f905804fb" providerId="LiveId" clId="{7870A278-833F-4C19-9134-4851D86F870C}" dt="2018-09-28T07:01:27.658" v="4286" actId="11529"/>
          <ac:spMkLst>
            <pc:docMk/>
            <pc:sldMk cId="2095778486" sldId="501"/>
            <ac:spMk id="12" creationId="{213DA950-735A-40EE-9897-49AE0CE82081}"/>
          </ac:spMkLst>
        </pc:spChg>
        <pc:spChg chg="add mod">
          <ac:chgData name="Lee HanBeom" userId="cc4f4f4f905804fb" providerId="LiveId" clId="{7870A278-833F-4C19-9134-4851D86F870C}" dt="2018-09-28T07:02:04.840" v="4297" actId="14100"/>
          <ac:spMkLst>
            <pc:docMk/>
            <pc:sldMk cId="2095778486" sldId="501"/>
            <ac:spMk id="13" creationId="{CD56201B-B6E4-4006-BFB1-681C269C1526}"/>
          </ac:spMkLst>
        </pc:spChg>
        <pc:spChg chg="add mod">
          <ac:chgData name="Lee HanBeom" userId="cc4f4f4f905804fb" providerId="LiveId" clId="{7870A278-833F-4C19-9134-4851D86F870C}" dt="2018-09-28T07:07:37.624" v="4397" actId="1076"/>
          <ac:spMkLst>
            <pc:docMk/>
            <pc:sldMk cId="2095778486" sldId="501"/>
            <ac:spMk id="14" creationId="{D34D3999-2559-4ECF-ABDE-CCD9F01907D4}"/>
          </ac:spMkLst>
        </pc:spChg>
        <pc:spChg chg="add mod">
          <ac:chgData name="Lee HanBeom" userId="cc4f4f4f905804fb" providerId="LiveId" clId="{7870A278-833F-4C19-9134-4851D86F870C}" dt="2018-09-28T07:04:17.758" v="4332" actId="1076"/>
          <ac:spMkLst>
            <pc:docMk/>
            <pc:sldMk cId="2095778486" sldId="501"/>
            <ac:spMk id="15" creationId="{807809E3-B324-4C38-96E6-43D0D86E6E0F}"/>
          </ac:spMkLst>
        </pc:spChg>
        <pc:spChg chg="add mod">
          <ac:chgData name="Lee HanBeom" userId="cc4f4f4f905804fb" providerId="LiveId" clId="{7870A278-833F-4C19-9134-4851D86F870C}" dt="2018-09-28T07:07:46.570" v="4401" actId="1076"/>
          <ac:spMkLst>
            <pc:docMk/>
            <pc:sldMk cId="2095778486" sldId="501"/>
            <ac:spMk id="16" creationId="{F4CE73B3-C305-470C-9714-6C161C80C88E}"/>
          </ac:spMkLst>
        </pc:spChg>
        <pc:picChg chg="add del">
          <ac:chgData name="Lee HanBeom" userId="cc4f4f4f905804fb" providerId="LiveId" clId="{7870A278-833F-4C19-9134-4851D86F870C}" dt="2018-09-28T06:43:23.297" v="4003"/>
          <ac:picMkLst>
            <pc:docMk/>
            <pc:sldMk cId="2095778486" sldId="501"/>
            <ac:picMk id="4" creationId="{306D472B-5D45-44E5-95D3-7CE5E969F1C3}"/>
          </ac:picMkLst>
        </pc:picChg>
        <pc:picChg chg="add del mod">
          <ac:chgData name="Lee HanBeom" userId="cc4f4f4f905804fb" providerId="LiveId" clId="{7870A278-833F-4C19-9134-4851D86F870C}" dt="2018-09-28T06:47:13.766" v="4138" actId="478"/>
          <ac:picMkLst>
            <pc:docMk/>
            <pc:sldMk cId="2095778486" sldId="501"/>
            <ac:picMk id="8" creationId="{614161DD-3995-428A-9213-C250FEA10EC2}"/>
          </ac:picMkLst>
        </pc:picChg>
        <pc:picChg chg="add mod modCrop">
          <ac:chgData name="Lee HanBeom" userId="cc4f4f4f905804fb" providerId="LiveId" clId="{7870A278-833F-4C19-9134-4851D86F870C}" dt="2018-09-28T07:25:36.205" v="4544" actId="1076"/>
          <ac:picMkLst>
            <pc:docMk/>
            <pc:sldMk cId="2095778486" sldId="501"/>
            <ac:picMk id="10" creationId="{D957E184-F3DD-4221-BB58-AA4534216CD5}"/>
          </ac:picMkLst>
        </pc:picChg>
      </pc:sldChg>
      <pc:sldChg chg="modSp add del ord">
        <pc:chgData name="Lee HanBeom" userId="cc4f4f4f905804fb" providerId="LiveId" clId="{7870A278-833F-4C19-9134-4851D86F870C}" dt="2018-09-28T06:47:10.097" v="4134" actId="2696"/>
        <pc:sldMkLst>
          <pc:docMk/>
          <pc:sldMk cId="2143217468" sldId="502"/>
        </pc:sldMkLst>
        <pc:spChg chg="mod">
          <ac:chgData name="Lee HanBeom" userId="cc4f4f4f905804fb" providerId="LiveId" clId="{7870A278-833F-4C19-9134-4851D86F870C}" dt="2018-09-28T04:34:42.110" v="1532"/>
          <ac:spMkLst>
            <pc:docMk/>
            <pc:sldMk cId="2143217468" sldId="502"/>
            <ac:spMk id="9" creationId="{0371F4DB-13CD-47C3-B2A8-AE9E160ACFE1}"/>
          </ac:spMkLst>
        </pc:spChg>
      </pc:sldChg>
      <pc:sldChg chg="add del">
        <pc:chgData name="Lee HanBeom" userId="cc4f4f4f905804fb" providerId="LiveId" clId="{7870A278-833F-4C19-9134-4851D86F870C}" dt="2018-09-28T02:25:05.668" v="91" actId="2696"/>
        <pc:sldMkLst>
          <pc:docMk/>
          <pc:sldMk cId="3176407332" sldId="502"/>
        </pc:sldMkLst>
      </pc:sldChg>
      <pc:sldChg chg="addSp modSp add ord">
        <pc:chgData name="Lee HanBeom" userId="cc4f4f4f905804fb" providerId="LiveId" clId="{7870A278-833F-4C19-9134-4851D86F870C}" dt="2018-09-28T09:13:25.704" v="6962" actId="20577"/>
        <pc:sldMkLst>
          <pc:docMk/>
          <pc:sldMk cId="134327168" sldId="503"/>
        </pc:sldMkLst>
        <pc:spChg chg="mod">
          <ac:chgData name="Lee HanBeom" userId="cc4f4f4f905804fb" providerId="LiveId" clId="{7870A278-833F-4C19-9134-4851D86F870C}" dt="2018-09-28T04:40:38.290" v="1551"/>
          <ac:spMkLst>
            <pc:docMk/>
            <pc:sldMk cId="134327168" sldId="503"/>
            <ac:spMk id="2" creationId="{00000000-0000-0000-0000-000000000000}"/>
          </ac:spMkLst>
        </pc:spChg>
        <pc:spChg chg="add mod">
          <ac:chgData name="Lee HanBeom" userId="cc4f4f4f905804fb" providerId="LiveId" clId="{7870A278-833F-4C19-9134-4851D86F870C}" dt="2018-09-28T08:54:27.412" v="5435" actId="1076"/>
          <ac:spMkLst>
            <pc:docMk/>
            <pc:sldMk cId="134327168" sldId="503"/>
            <ac:spMk id="3" creationId="{088B6DE0-814A-43F4-A511-316506CA76FE}"/>
          </ac:spMkLst>
        </pc:spChg>
        <pc:spChg chg="add mod">
          <ac:chgData name="Lee HanBeom" userId="cc4f4f4f905804fb" providerId="LiveId" clId="{7870A278-833F-4C19-9134-4851D86F870C}" dt="2018-09-28T09:13:13.827" v="6955" actId="20577"/>
          <ac:spMkLst>
            <pc:docMk/>
            <pc:sldMk cId="134327168" sldId="503"/>
            <ac:spMk id="4" creationId="{38C0FC41-B611-40CA-A8D8-7E65BDE17F27}"/>
          </ac:spMkLst>
        </pc:spChg>
        <pc:spChg chg="add mod">
          <ac:chgData name="Lee HanBeom" userId="cc4f4f4f905804fb" providerId="LiveId" clId="{7870A278-833F-4C19-9134-4851D86F870C}" dt="2018-09-28T09:13:25.704" v="6962" actId="20577"/>
          <ac:spMkLst>
            <pc:docMk/>
            <pc:sldMk cId="134327168" sldId="503"/>
            <ac:spMk id="5" creationId="{7AA45B60-1D79-4572-9AFA-C9C8738AAAF8}"/>
          </ac:spMkLst>
        </pc:spChg>
        <pc:spChg chg="mod">
          <ac:chgData name="Lee HanBeom" userId="cc4f4f4f905804fb" providerId="LiveId" clId="{7870A278-833F-4C19-9134-4851D86F870C}" dt="2018-09-28T08:48:26.598" v="5434" actId="1076"/>
          <ac:spMkLst>
            <pc:docMk/>
            <pc:sldMk cId="134327168" sldId="503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9:13:12.909" v="6954" actId="1076"/>
          <ac:picMkLst>
            <pc:docMk/>
            <pc:sldMk cId="134327168" sldId="503"/>
            <ac:picMk id="3074" creationId="{ECDF80F5-F08D-48E9-8770-05DAE55F26C7}"/>
          </ac:picMkLst>
        </pc:picChg>
      </pc:sldChg>
      <pc:sldChg chg="add del">
        <pc:chgData name="Lee HanBeom" userId="cc4f4f4f905804fb" providerId="LiveId" clId="{7870A278-833F-4C19-9134-4851D86F870C}" dt="2018-09-28T02:25:05.678" v="92" actId="2696"/>
        <pc:sldMkLst>
          <pc:docMk/>
          <pc:sldMk cId="613349965" sldId="503"/>
        </pc:sldMkLst>
      </pc:sldChg>
      <pc:sldChg chg="add del">
        <pc:chgData name="Lee HanBeom" userId="cc4f4f4f905804fb" providerId="LiveId" clId="{7870A278-833F-4C19-9134-4851D86F870C}" dt="2018-09-28T02:25:05.702" v="93" actId="2696"/>
        <pc:sldMkLst>
          <pc:docMk/>
          <pc:sldMk cId="500618511" sldId="504"/>
        </pc:sldMkLst>
      </pc:sldChg>
      <pc:sldChg chg="addSp delSp modSp add">
        <pc:chgData name="Lee HanBeom" userId="cc4f4f4f905804fb" providerId="LiveId" clId="{7870A278-833F-4C19-9134-4851D86F870C}" dt="2018-09-28T06:09:58.683" v="3423" actId="1076"/>
        <pc:sldMkLst>
          <pc:docMk/>
          <pc:sldMk cId="3153212743" sldId="504"/>
        </pc:sldMkLst>
        <pc:spChg chg="mod">
          <ac:chgData name="Lee HanBeom" userId="cc4f4f4f905804fb" providerId="LiveId" clId="{7870A278-833F-4C19-9134-4851D86F870C}" dt="2018-09-28T06:09:58.683" v="3423" actId="1076"/>
          <ac:spMkLst>
            <pc:docMk/>
            <pc:sldMk cId="3153212743" sldId="504"/>
            <ac:spMk id="3" creationId="{7257E54E-84B0-4E5B-8ACE-7F8C1748FDC8}"/>
          </ac:spMkLst>
        </pc:spChg>
        <pc:spChg chg="add mod">
          <ac:chgData name="Lee HanBeom" userId="cc4f4f4f905804fb" providerId="LiveId" clId="{7870A278-833F-4C19-9134-4851D86F870C}" dt="2018-09-28T06:07:08.136" v="3143" actId="2085"/>
          <ac:spMkLst>
            <pc:docMk/>
            <pc:sldMk cId="3153212743" sldId="504"/>
            <ac:spMk id="10" creationId="{8898C3FE-A9AA-4BE5-AA15-77C390F70979}"/>
          </ac:spMkLst>
        </pc:spChg>
        <pc:spChg chg="add mod">
          <ac:chgData name="Lee HanBeom" userId="cc4f4f4f905804fb" providerId="LiveId" clId="{7870A278-833F-4C19-9134-4851D86F870C}" dt="2018-09-28T06:08:29.087" v="3395" actId="1076"/>
          <ac:spMkLst>
            <pc:docMk/>
            <pc:sldMk cId="3153212743" sldId="504"/>
            <ac:spMk id="11" creationId="{E60EAE27-DB20-4232-AD63-7FF3DB19E57D}"/>
          </ac:spMkLst>
        </pc:spChg>
        <pc:picChg chg="del">
          <ac:chgData name="Lee HanBeom" userId="cc4f4f4f905804fb" providerId="LiveId" clId="{7870A278-833F-4C19-9134-4851D86F870C}" dt="2018-09-28T06:06:31.967" v="3128" actId="478"/>
          <ac:picMkLst>
            <pc:docMk/>
            <pc:sldMk cId="3153212743" sldId="504"/>
            <ac:picMk id="4" creationId="{75FF011A-8E5E-430E-8839-AAEF1BB5E858}"/>
          </ac:picMkLst>
        </pc:picChg>
        <pc:picChg chg="del">
          <ac:chgData name="Lee HanBeom" userId="cc4f4f4f905804fb" providerId="LiveId" clId="{7870A278-833F-4C19-9134-4851D86F870C}" dt="2018-09-28T06:06:32.348" v="3129" actId="478"/>
          <ac:picMkLst>
            <pc:docMk/>
            <pc:sldMk cId="3153212743" sldId="504"/>
            <ac:picMk id="5" creationId="{AE63D2DC-21B7-421C-955A-E2308241EB79}"/>
          </ac:picMkLst>
        </pc:picChg>
        <pc:picChg chg="add mod modCrop">
          <ac:chgData name="Lee HanBeom" userId="cc4f4f4f905804fb" providerId="LiveId" clId="{7870A278-833F-4C19-9134-4851D86F870C}" dt="2018-09-28T06:06:54.574" v="3139" actId="1076"/>
          <ac:picMkLst>
            <pc:docMk/>
            <pc:sldMk cId="3153212743" sldId="504"/>
            <ac:picMk id="7" creationId="{F1060C14-0527-42C2-BD5D-CBB587982B0B}"/>
          </ac:picMkLst>
        </pc:picChg>
        <pc:picChg chg="add mod">
          <ac:chgData name="Lee HanBeom" userId="cc4f4f4f905804fb" providerId="LiveId" clId="{7870A278-833F-4C19-9134-4851D86F870C}" dt="2018-09-28T06:06:59.496" v="3141" actId="1076"/>
          <ac:picMkLst>
            <pc:docMk/>
            <pc:sldMk cId="3153212743" sldId="504"/>
            <ac:picMk id="8" creationId="{498980E6-FEA7-49B6-856E-E713346158B1}"/>
          </ac:picMkLst>
        </pc:picChg>
      </pc:sldChg>
      <pc:sldChg chg="add del">
        <pc:chgData name="Lee HanBeom" userId="cc4f4f4f905804fb" providerId="LiveId" clId="{7870A278-833F-4C19-9134-4851D86F870C}" dt="2018-09-28T02:25:05.713" v="94" actId="2696"/>
        <pc:sldMkLst>
          <pc:docMk/>
          <pc:sldMk cId="2242087327" sldId="505"/>
        </pc:sldMkLst>
      </pc:sldChg>
      <pc:sldChg chg="add del">
        <pc:chgData name="Lee HanBeom" userId="cc4f4f4f905804fb" providerId="LiveId" clId="{7870A278-833F-4C19-9134-4851D86F870C}" dt="2018-09-28T06:09:53.663" v="3421"/>
        <pc:sldMkLst>
          <pc:docMk/>
          <pc:sldMk cId="2849566806" sldId="505"/>
        </pc:sldMkLst>
      </pc:sldChg>
      <pc:sldChg chg="addSp delSp modSp add">
        <pc:chgData name="Lee HanBeom" userId="cc4f4f4f905804fb" providerId="LiveId" clId="{7870A278-833F-4C19-9134-4851D86F870C}" dt="2018-09-28T08:27:50.030" v="5339" actId="20577"/>
        <pc:sldMkLst>
          <pc:docMk/>
          <pc:sldMk cId="2997651486" sldId="505"/>
        </pc:sldMkLst>
        <pc:spChg chg="mod">
          <ac:chgData name="Lee HanBeom" userId="cc4f4f4f905804fb" providerId="LiveId" clId="{7870A278-833F-4C19-9134-4851D86F870C}" dt="2018-09-28T08:02:33.510" v="5064" actId="1035"/>
          <ac:spMkLst>
            <pc:docMk/>
            <pc:sldMk cId="2997651486" sldId="505"/>
            <ac:spMk id="5" creationId="{73E3C4F4-71A9-4C33-9E7D-0C0AD0EA7696}"/>
          </ac:spMkLst>
        </pc:spChg>
        <pc:spChg chg="del">
          <ac:chgData name="Lee HanBeom" userId="cc4f4f4f905804fb" providerId="LiveId" clId="{7870A278-833F-4C19-9134-4851D86F870C}" dt="2018-09-28T07:04:26.420" v="4333" actId="478"/>
          <ac:spMkLst>
            <pc:docMk/>
            <pc:sldMk cId="2997651486" sldId="505"/>
            <ac:spMk id="6" creationId="{2A7537D2-1170-4951-B0BB-29B0A61D9EF5}"/>
          </ac:spMkLst>
        </pc:spChg>
        <pc:spChg chg="mod">
          <ac:chgData name="Lee HanBeom" userId="cc4f4f4f905804fb" providerId="LiveId" clId="{7870A278-833F-4C19-9134-4851D86F870C}" dt="2018-09-28T08:27:50.030" v="5339" actId="20577"/>
          <ac:spMkLst>
            <pc:docMk/>
            <pc:sldMk cId="2997651486" sldId="505"/>
            <ac:spMk id="7" creationId="{2A7537D2-1170-4951-B0BB-29B0A61D9EF5}"/>
          </ac:spMkLst>
        </pc:spChg>
        <pc:spChg chg="mod">
          <ac:chgData name="Lee HanBeom" userId="cc4f4f4f905804fb" providerId="LiveId" clId="{7870A278-833F-4C19-9134-4851D86F870C}" dt="2018-09-28T06:57:02.343" v="4240"/>
          <ac:spMkLst>
            <pc:docMk/>
            <pc:sldMk cId="2997651486" sldId="505"/>
            <ac:spMk id="9" creationId="{0371F4DB-13CD-47C3-B2A8-AE9E160ACFE1}"/>
          </ac:spMkLst>
        </pc:spChg>
        <pc:spChg chg="add mod">
          <ac:chgData name="Lee HanBeom" userId="cc4f4f4f905804fb" providerId="LiveId" clId="{7870A278-833F-4C19-9134-4851D86F870C}" dt="2018-09-28T08:02:37.333" v="5067" actId="1035"/>
          <ac:spMkLst>
            <pc:docMk/>
            <pc:sldMk cId="2997651486" sldId="505"/>
            <ac:spMk id="10" creationId="{15C50D1B-CA0D-407F-9123-7D9E06A0352C}"/>
          </ac:spMkLst>
        </pc:spChg>
        <pc:spChg chg="add mod">
          <ac:chgData name="Lee HanBeom" userId="cc4f4f4f905804fb" providerId="LiveId" clId="{7870A278-833F-4C19-9134-4851D86F870C}" dt="2018-09-28T08:02:37.333" v="5067" actId="1035"/>
          <ac:spMkLst>
            <pc:docMk/>
            <pc:sldMk cId="2997651486" sldId="505"/>
            <ac:spMk id="11" creationId="{D524FEB7-06E0-4E2B-9FDA-862144882457}"/>
          </ac:spMkLst>
        </pc:spChg>
        <pc:spChg chg="add mod">
          <ac:chgData name="Lee HanBeom" userId="cc4f4f4f905804fb" providerId="LiveId" clId="{7870A278-833F-4C19-9134-4851D86F870C}" dt="2018-09-28T08:02:37.333" v="5067" actId="1035"/>
          <ac:spMkLst>
            <pc:docMk/>
            <pc:sldMk cId="2997651486" sldId="505"/>
            <ac:spMk id="12" creationId="{845FD111-35AD-4389-BBC4-B29D34093AB4}"/>
          </ac:spMkLst>
        </pc:spChg>
        <pc:spChg chg="add mod">
          <ac:chgData name="Lee HanBeom" userId="cc4f4f4f905804fb" providerId="LiveId" clId="{7870A278-833F-4C19-9134-4851D86F870C}" dt="2018-09-28T08:02:37.333" v="5067" actId="1035"/>
          <ac:spMkLst>
            <pc:docMk/>
            <pc:sldMk cId="2997651486" sldId="505"/>
            <ac:spMk id="13" creationId="{8690D65B-1921-4420-BF4E-D54F514FED25}"/>
          </ac:spMkLst>
        </pc:spChg>
        <pc:spChg chg="add mod">
          <ac:chgData name="Lee HanBeom" userId="cc4f4f4f905804fb" providerId="LiveId" clId="{7870A278-833F-4C19-9134-4851D86F870C}" dt="2018-09-28T08:02:37.333" v="5067" actId="1035"/>
          <ac:spMkLst>
            <pc:docMk/>
            <pc:sldMk cId="2997651486" sldId="505"/>
            <ac:spMk id="14" creationId="{D168F61D-BA01-4A9B-AD7D-55DDE9879958}"/>
          </ac:spMkLst>
        </pc:spChg>
        <pc:spChg chg="add mod">
          <ac:chgData name="Lee HanBeom" userId="cc4f4f4f905804fb" providerId="LiveId" clId="{7870A278-833F-4C19-9134-4851D86F870C}" dt="2018-09-28T08:02:39.034" v="5069" actId="1035"/>
          <ac:spMkLst>
            <pc:docMk/>
            <pc:sldMk cId="2997651486" sldId="505"/>
            <ac:spMk id="15" creationId="{C319020C-083C-4A5B-A367-D7E168A69956}"/>
          </ac:spMkLst>
        </pc:spChg>
        <pc:spChg chg="add del mod">
          <ac:chgData name="Lee HanBeom" userId="cc4f4f4f905804fb" providerId="LiveId" clId="{7870A278-833F-4C19-9134-4851D86F870C}" dt="2018-09-28T08:02:10.366" v="5052" actId="478"/>
          <ac:spMkLst>
            <pc:docMk/>
            <pc:sldMk cId="2997651486" sldId="505"/>
            <ac:spMk id="16" creationId="{E3B812AC-49C2-44A3-BE76-0754F35B6FBA}"/>
          </ac:spMkLst>
        </pc:spChg>
        <pc:picChg chg="add mod">
          <ac:chgData name="Lee HanBeom" userId="cc4f4f4f905804fb" providerId="LiveId" clId="{7870A278-833F-4C19-9134-4851D86F870C}" dt="2018-09-28T08:02:29.411" v="5060" actId="1035"/>
          <ac:picMkLst>
            <pc:docMk/>
            <pc:sldMk cId="2997651486" sldId="505"/>
            <ac:picMk id="3" creationId="{DC54CD0C-672B-4F90-9900-2FC30DCD686D}"/>
          </ac:picMkLst>
        </pc:picChg>
        <pc:picChg chg="add del mod">
          <ac:chgData name="Lee HanBeom" userId="cc4f4f4f905804fb" providerId="LiveId" clId="{7870A278-833F-4C19-9134-4851D86F870C}" dt="2018-09-28T08:02:37.333" v="5067" actId="1035"/>
          <ac:picMkLst>
            <pc:docMk/>
            <pc:sldMk cId="2997651486" sldId="505"/>
            <ac:picMk id="8" creationId="{614161DD-3995-428A-9213-C250FEA10EC2}"/>
          </ac:picMkLst>
        </pc:picChg>
      </pc:sldChg>
      <pc:sldChg chg="addSp delSp modSp add del">
        <pc:chgData name="Lee HanBeom" userId="cc4f4f4f905804fb" providerId="LiveId" clId="{7870A278-833F-4C19-9134-4851D86F870C}" dt="2018-09-28T07:37:43.679" v="4556" actId="2696"/>
        <pc:sldMkLst>
          <pc:docMk/>
          <pc:sldMk cId="1609938175" sldId="506"/>
        </pc:sldMkLst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3" creationId="{071890CC-DB84-40C4-A1B3-F915380DADF1}"/>
          </ac:spMkLst>
        </pc:spChg>
        <pc:spChg chg="mod">
          <ac:chgData name="Lee HanBeom" userId="cc4f4f4f905804fb" providerId="LiveId" clId="{7870A278-833F-4C19-9134-4851D86F870C}" dt="2018-09-28T07:27:35.418" v="4554" actId="20577"/>
          <ac:spMkLst>
            <pc:docMk/>
            <pc:sldMk cId="1609938175" sldId="506"/>
            <ac:spMk id="5" creationId="{73E3C4F4-71A9-4C33-9E7D-0C0AD0EA7696}"/>
          </ac:spMkLst>
        </pc:spChg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11" creationId="{236A3820-5D9B-41C0-9CC9-7D42A12BA00A}"/>
          </ac:spMkLst>
        </pc:spChg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13" creationId="{CD56201B-B6E4-4006-BFB1-681C269C1526}"/>
          </ac:spMkLst>
        </pc:spChg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14" creationId="{D34D3999-2559-4ECF-ABDE-CCD9F01907D4}"/>
          </ac:spMkLst>
        </pc:spChg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15" creationId="{807809E3-B324-4C38-96E6-43D0D86E6E0F}"/>
          </ac:spMkLst>
        </pc:spChg>
        <pc:spChg chg="del">
          <ac:chgData name="Lee HanBeom" userId="cc4f4f4f905804fb" providerId="LiveId" clId="{7870A278-833F-4C19-9134-4851D86F870C}" dt="2018-09-28T07:25:50.400" v="4547" actId="478"/>
          <ac:spMkLst>
            <pc:docMk/>
            <pc:sldMk cId="1609938175" sldId="506"/>
            <ac:spMk id="16" creationId="{F4CE73B3-C305-470C-9714-6C161C80C88E}"/>
          </ac:spMkLst>
        </pc:spChg>
        <pc:picChg chg="del">
          <ac:chgData name="Lee HanBeom" userId="cc4f4f4f905804fb" providerId="LiveId" clId="{7870A278-833F-4C19-9134-4851D86F870C}" dt="2018-09-28T07:25:49.160" v="4546" actId="478"/>
          <ac:picMkLst>
            <pc:docMk/>
            <pc:sldMk cId="1609938175" sldId="506"/>
            <ac:picMk id="10" creationId="{D957E184-F3DD-4221-BB58-AA4534216CD5}"/>
          </ac:picMkLst>
        </pc:picChg>
        <pc:picChg chg="add mod">
          <ac:chgData name="Lee HanBeom" userId="cc4f4f4f905804fb" providerId="LiveId" clId="{7870A278-833F-4C19-9134-4851D86F870C}" dt="2018-09-28T07:28:21.818" v="4555" actId="1076"/>
          <ac:picMkLst>
            <pc:docMk/>
            <pc:sldMk cId="1609938175" sldId="506"/>
            <ac:picMk id="17" creationId="{083C8D08-4CEA-4CC2-BBF0-8B1D52239E7C}"/>
          </ac:picMkLst>
        </pc:picChg>
      </pc:sldChg>
      <pc:sldChg chg="addSp delSp modSp add">
        <pc:chgData name="Lee HanBeom" userId="cc4f4f4f905804fb" providerId="LiveId" clId="{7870A278-833F-4C19-9134-4851D86F870C}" dt="2018-09-28T09:08:00.919" v="6292" actId="20577"/>
        <pc:sldMkLst>
          <pc:docMk/>
          <pc:sldMk cId="2836414350" sldId="506"/>
        </pc:sldMkLst>
        <pc:spChg chg="del">
          <ac:chgData name="Lee HanBeom" userId="cc4f4f4f905804fb" providerId="LiveId" clId="{7870A278-833F-4C19-9134-4851D86F870C}" dt="2018-09-28T09:06:38.842" v="5930" actId="478"/>
          <ac:spMkLst>
            <pc:docMk/>
            <pc:sldMk cId="2836414350" sldId="506"/>
            <ac:spMk id="3" creationId="{088B6DE0-814A-43F4-A511-316506CA76FE}"/>
          </ac:spMkLst>
        </pc:spChg>
        <pc:spChg chg="mod">
          <ac:chgData name="Lee HanBeom" userId="cc4f4f4f905804fb" providerId="LiveId" clId="{7870A278-833F-4C19-9134-4851D86F870C}" dt="2018-09-28T09:08:00.919" v="6292" actId="20577"/>
          <ac:spMkLst>
            <pc:docMk/>
            <pc:sldMk cId="2836414350" sldId="506"/>
            <ac:spMk id="4" creationId="{38C0FC41-B611-40CA-A8D8-7E65BDE17F27}"/>
          </ac:spMkLst>
        </pc:spChg>
        <pc:picChg chg="add mod">
          <ac:chgData name="Lee HanBeom" userId="cc4f4f4f905804fb" providerId="LiveId" clId="{7870A278-833F-4C19-9134-4851D86F870C}" dt="2018-09-28T09:07:28.166" v="6168" actId="1076"/>
          <ac:picMkLst>
            <pc:docMk/>
            <pc:sldMk cId="2836414350" sldId="506"/>
            <ac:picMk id="7" creationId="{EB53B9F0-EFF2-48E2-9546-EA7961F3AF06}"/>
          </ac:picMkLst>
        </pc:picChg>
        <pc:picChg chg="add mod">
          <ac:chgData name="Lee HanBeom" userId="cc4f4f4f905804fb" providerId="LiveId" clId="{7870A278-833F-4C19-9134-4851D86F870C}" dt="2018-09-28T09:07:31.182" v="6170" actId="1076"/>
          <ac:picMkLst>
            <pc:docMk/>
            <pc:sldMk cId="2836414350" sldId="506"/>
            <ac:picMk id="8" creationId="{0BD82AFC-BECB-405B-BA1D-C6AF6A9C5678}"/>
          </ac:picMkLst>
        </pc:picChg>
        <pc:picChg chg="add del mod">
          <ac:chgData name="Lee HanBeom" userId="cc4f4f4f905804fb" providerId="LiveId" clId="{7870A278-833F-4C19-9134-4851D86F870C}" dt="2018-09-28T09:07:24.265" v="6166" actId="478"/>
          <ac:picMkLst>
            <pc:docMk/>
            <pc:sldMk cId="2836414350" sldId="506"/>
            <ac:picMk id="10" creationId="{EB53B9F0-EFF2-48E2-9546-EA7961F3AF06}"/>
          </ac:picMkLst>
        </pc:picChg>
        <pc:picChg chg="del">
          <ac:chgData name="Lee HanBeom" userId="cc4f4f4f905804fb" providerId="LiveId" clId="{7870A278-833F-4C19-9134-4851D86F870C}" dt="2018-09-28T09:06:36.549" v="5929" actId="478"/>
          <ac:picMkLst>
            <pc:docMk/>
            <pc:sldMk cId="2836414350" sldId="506"/>
            <ac:picMk id="3074" creationId="{ECDF80F5-F08D-48E9-8770-05DAE55F26C7}"/>
          </ac:picMkLst>
        </pc:picChg>
      </pc:sldChg>
      <pc:sldChg chg="addSp delSp modSp add">
        <pc:chgData name="Lee HanBeom" userId="cc4f4f4f905804fb" providerId="LiveId" clId="{7870A278-833F-4C19-9134-4851D86F870C}" dt="2018-09-28T09:11:17.205" v="6887"/>
        <pc:sldMkLst>
          <pc:docMk/>
          <pc:sldMk cId="809198887" sldId="507"/>
        </pc:sldMkLst>
        <pc:spChg chg="mod">
          <ac:chgData name="Lee HanBeom" userId="cc4f4f4f905804fb" providerId="LiveId" clId="{7870A278-833F-4C19-9134-4851D86F870C}" dt="2018-09-28T09:08:55.713" v="6307"/>
          <ac:spMkLst>
            <pc:docMk/>
            <pc:sldMk cId="809198887" sldId="507"/>
            <ac:spMk id="2" creationId="{00000000-0000-0000-0000-000000000000}"/>
          </ac:spMkLst>
        </pc:spChg>
        <pc:spChg chg="mod">
          <ac:chgData name="Lee HanBeom" userId="cc4f4f4f905804fb" providerId="LiveId" clId="{7870A278-833F-4C19-9134-4851D86F870C}" dt="2018-09-28T09:11:17.205" v="6887"/>
          <ac:spMkLst>
            <pc:docMk/>
            <pc:sldMk cId="809198887" sldId="507"/>
            <ac:spMk id="3" creationId="{33A1CD39-D72A-4D1E-934E-C34582960620}"/>
          </ac:spMkLst>
        </pc:spChg>
        <pc:spChg chg="del">
          <ac:chgData name="Lee HanBeom" userId="cc4f4f4f905804fb" providerId="LiveId" clId="{7870A278-833F-4C19-9134-4851D86F870C}" dt="2018-09-28T09:09:04.767" v="6311" actId="478"/>
          <ac:spMkLst>
            <pc:docMk/>
            <pc:sldMk cId="809198887" sldId="507"/>
            <ac:spMk id="7" creationId="{60FE31D7-51D1-4CFF-A302-E9650C4BF060}"/>
          </ac:spMkLst>
        </pc:spChg>
        <pc:spChg chg="mod">
          <ac:chgData name="Lee HanBeom" userId="cc4f4f4f905804fb" providerId="LiveId" clId="{7870A278-833F-4C19-9134-4851D86F870C}" dt="2018-09-28T09:09:16.073" v="6356" actId="5793"/>
          <ac:spMkLst>
            <pc:docMk/>
            <pc:sldMk cId="809198887" sldId="507"/>
            <ac:spMk id="9" creationId="{0371F4DB-13CD-47C3-B2A8-AE9E160ACFE1}"/>
          </ac:spMkLst>
        </pc:spChg>
        <pc:picChg chg="del">
          <ac:chgData name="Lee HanBeom" userId="cc4f4f4f905804fb" providerId="LiveId" clId="{7870A278-833F-4C19-9134-4851D86F870C}" dt="2018-09-28T09:08:56.646" v="6309" actId="478"/>
          <ac:picMkLst>
            <pc:docMk/>
            <pc:sldMk cId="809198887" sldId="507"/>
            <ac:picMk id="4" creationId="{60A42166-4740-44B7-BF41-1A7991095990}"/>
          </ac:picMkLst>
        </pc:picChg>
        <pc:picChg chg="del">
          <ac:chgData name="Lee HanBeom" userId="cc4f4f4f905804fb" providerId="LiveId" clId="{7870A278-833F-4C19-9134-4851D86F870C}" dt="2018-09-28T09:08:56.237" v="6308" actId="478"/>
          <ac:picMkLst>
            <pc:docMk/>
            <pc:sldMk cId="809198887" sldId="507"/>
            <ac:picMk id="5" creationId="{2B06B2FF-5DA2-4B98-8811-BB3709C35811}"/>
          </ac:picMkLst>
        </pc:picChg>
        <pc:picChg chg="add mod">
          <ac:chgData name="Lee HanBeom" userId="cc4f4f4f905804fb" providerId="LiveId" clId="{7870A278-833F-4C19-9134-4851D86F870C}" dt="2018-09-28T09:09:14.609" v="6354" actId="1076"/>
          <ac:picMkLst>
            <pc:docMk/>
            <pc:sldMk cId="809198887" sldId="507"/>
            <ac:picMk id="8" creationId="{4606ADDB-7372-4465-B02C-97AC9C260261}"/>
          </ac:picMkLst>
        </pc:picChg>
      </pc:sldChg>
      <pc:sldChg chg="addSp delSp modSp add">
        <pc:chgData name="Lee HanBeom" userId="cc4f4f4f905804fb" providerId="LiveId" clId="{7870A278-833F-4C19-9134-4851D86F870C}" dt="2018-09-28T09:29:52.051" v="7274" actId="20577"/>
        <pc:sldMkLst>
          <pc:docMk/>
          <pc:sldMk cId="1564368033" sldId="508"/>
        </pc:sldMkLst>
        <pc:spChg chg="add del mod">
          <ac:chgData name="Lee HanBeom" userId="cc4f4f4f905804fb" providerId="LiveId" clId="{7870A278-833F-4C19-9134-4851D86F870C}" dt="2018-09-28T09:29:52.051" v="7274" actId="20577"/>
          <ac:spMkLst>
            <pc:docMk/>
            <pc:sldMk cId="1564368033" sldId="508"/>
            <ac:spMk id="3" creationId="{33A1CD39-D72A-4D1E-934E-C34582960620}"/>
          </ac:spMkLst>
        </pc:spChg>
        <pc:spChg chg="mod">
          <ac:chgData name="Lee HanBeom" userId="cc4f4f4f905804fb" providerId="LiveId" clId="{7870A278-833F-4C19-9134-4851D86F870C}" dt="2018-09-28T09:11:38.453" v="6941"/>
          <ac:spMkLst>
            <pc:docMk/>
            <pc:sldMk cId="1564368033" sldId="508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9:28:18.105" v="6978" actId="1076"/>
          <ac:picMkLst>
            <pc:docMk/>
            <pc:sldMk cId="1564368033" sldId="508"/>
            <ac:picMk id="6" creationId="{A88A56BA-C585-4943-A6B2-505A7C0FEF6B}"/>
          </ac:picMkLst>
        </pc:picChg>
        <pc:picChg chg="del">
          <ac:chgData name="Lee HanBeom" userId="cc4f4f4f905804fb" providerId="LiveId" clId="{7870A278-833F-4C19-9134-4851D86F870C}" dt="2018-09-28T09:11:38.681" v="6942" actId="478"/>
          <ac:picMkLst>
            <pc:docMk/>
            <pc:sldMk cId="1564368033" sldId="508"/>
            <ac:picMk id="8" creationId="{4606ADDB-7372-4465-B02C-97AC9C260261}"/>
          </ac:picMkLst>
        </pc:picChg>
      </pc:sldChg>
      <pc:sldChg chg="addSp delSp modSp add">
        <pc:chgData name="Lee HanBeom" userId="cc4f4f4f905804fb" providerId="LiveId" clId="{7870A278-833F-4C19-9134-4851D86F870C}" dt="2018-09-28T09:31:47.477" v="7705" actId="20577"/>
        <pc:sldMkLst>
          <pc:docMk/>
          <pc:sldMk cId="1785444123" sldId="509"/>
        </pc:sldMkLst>
        <pc:spChg chg="mod">
          <ac:chgData name="Lee HanBeom" userId="cc4f4f4f905804fb" providerId="LiveId" clId="{7870A278-833F-4C19-9134-4851D86F870C}" dt="2018-09-28T09:31:47.477" v="7705" actId="20577"/>
          <ac:spMkLst>
            <pc:docMk/>
            <pc:sldMk cId="1785444123" sldId="509"/>
            <ac:spMk id="3" creationId="{33A1CD39-D72A-4D1E-934E-C34582960620}"/>
          </ac:spMkLst>
        </pc:spChg>
        <pc:spChg chg="mod">
          <ac:chgData name="Lee HanBeom" userId="cc4f4f4f905804fb" providerId="LiveId" clId="{7870A278-833F-4C19-9134-4851D86F870C}" dt="2018-09-28T09:29:58.133" v="7289" actId="20577"/>
          <ac:spMkLst>
            <pc:docMk/>
            <pc:sldMk cId="1785444123" sldId="509"/>
            <ac:spMk id="9" creationId="{0371F4DB-13CD-47C3-B2A8-AE9E160ACFE1}"/>
          </ac:spMkLst>
        </pc:spChg>
        <pc:picChg chg="del">
          <ac:chgData name="Lee HanBeom" userId="cc4f4f4f905804fb" providerId="LiveId" clId="{7870A278-833F-4C19-9134-4851D86F870C}" dt="2018-09-28T09:30:01.351" v="7291" actId="478"/>
          <ac:picMkLst>
            <pc:docMk/>
            <pc:sldMk cId="1785444123" sldId="509"/>
            <ac:picMk id="6" creationId="{A88A56BA-C585-4943-A6B2-505A7C0FEF6B}"/>
          </ac:picMkLst>
        </pc:picChg>
        <pc:picChg chg="add mod">
          <ac:chgData name="Lee HanBeom" userId="cc4f4f4f905804fb" providerId="LiveId" clId="{7870A278-833F-4C19-9134-4851D86F870C}" dt="2018-09-28T09:30:19.643" v="7297" actId="1076"/>
          <ac:picMkLst>
            <pc:docMk/>
            <pc:sldMk cId="1785444123" sldId="509"/>
            <ac:picMk id="7" creationId="{60E2F0D8-5A67-422F-91A5-CD1AA422E9DA}"/>
          </ac:picMkLst>
        </pc:picChg>
      </pc:sldChg>
      <pc:sldChg chg="addSp delSp modSp add">
        <pc:chgData name="Lee HanBeom" userId="cc4f4f4f905804fb" providerId="LiveId" clId="{7870A278-833F-4C19-9134-4851D86F870C}" dt="2018-09-28T09:33:06.762" v="8049" actId="1076"/>
        <pc:sldMkLst>
          <pc:docMk/>
          <pc:sldMk cId="943591512" sldId="510"/>
        </pc:sldMkLst>
        <pc:spChg chg="mod">
          <ac:chgData name="Lee HanBeom" userId="cc4f4f4f905804fb" providerId="LiveId" clId="{7870A278-833F-4C19-9134-4851D86F870C}" dt="2018-09-28T09:31:52.474" v="7732"/>
          <ac:spMkLst>
            <pc:docMk/>
            <pc:sldMk cId="943591512" sldId="510"/>
            <ac:spMk id="2" creationId="{00000000-0000-0000-0000-000000000000}"/>
          </ac:spMkLst>
        </pc:spChg>
        <pc:spChg chg="mod">
          <ac:chgData name="Lee HanBeom" userId="cc4f4f4f905804fb" providerId="LiveId" clId="{7870A278-833F-4C19-9134-4851D86F870C}" dt="2018-09-28T09:32:42.368" v="8042" actId="20577"/>
          <ac:spMkLst>
            <pc:docMk/>
            <pc:sldMk cId="943591512" sldId="510"/>
            <ac:spMk id="3" creationId="{33A1CD39-D72A-4D1E-934E-C34582960620}"/>
          </ac:spMkLst>
        </pc:spChg>
        <pc:spChg chg="mod">
          <ac:chgData name="Lee HanBeom" userId="cc4f4f4f905804fb" providerId="LiveId" clId="{7870A278-833F-4C19-9134-4851D86F870C}" dt="2018-09-28T09:32:04.138" v="7780"/>
          <ac:spMkLst>
            <pc:docMk/>
            <pc:sldMk cId="943591512" sldId="510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9:31:57.279" v="7736" actId="1076"/>
          <ac:picMkLst>
            <pc:docMk/>
            <pc:sldMk cId="943591512" sldId="510"/>
            <ac:picMk id="6" creationId="{846F0ACE-CEC0-4EFD-A0CB-5ADF2712BA43}"/>
          </ac:picMkLst>
        </pc:picChg>
        <pc:picChg chg="del">
          <ac:chgData name="Lee HanBeom" userId="cc4f4f4f905804fb" providerId="LiveId" clId="{7870A278-833F-4C19-9134-4851D86F870C}" dt="2018-09-28T09:31:52.862" v="7733" actId="478"/>
          <ac:picMkLst>
            <pc:docMk/>
            <pc:sldMk cId="943591512" sldId="510"/>
            <ac:picMk id="7" creationId="{60E2F0D8-5A67-422F-91A5-CD1AA422E9DA}"/>
          </ac:picMkLst>
        </pc:picChg>
        <pc:picChg chg="add mod modCrop">
          <ac:chgData name="Lee HanBeom" userId="cc4f4f4f905804fb" providerId="LiveId" clId="{7870A278-833F-4C19-9134-4851D86F870C}" dt="2018-09-28T09:32:58.468" v="8047" actId="732"/>
          <ac:picMkLst>
            <pc:docMk/>
            <pc:sldMk cId="943591512" sldId="510"/>
            <ac:picMk id="8" creationId="{01741304-53DA-40CE-85BB-FC38904BC537}"/>
          </ac:picMkLst>
        </pc:picChg>
        <pc:picChg chg="add mod modCrop">
          <ac:chgData name="Lee HanBeom" userId="cc4f4f4f905804fb" providerId="LiveId" clId="{7870A278-833F-4C19-9134-4851D86F870C}" dt="2018-09-28T09:33:06.762" v="8049" actId="1076"/>
          <ac:picMkLst>
            <pc:docMk/>
            <pc:sldMk cId="943591512" sldId="510"/>
            <ac:picMk id="10" creationId="{6CAA8D66-F957-4A5D-A495-E3AFC9D338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2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36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6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2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4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6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3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orthpreading.tistory.com/23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텐서플로우 첫 걸음 </a:t>
            </a:r>
            <a:r>
              <a:rPr lang="en-US" altLang="ko-KR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br>
              <a:rPr lang="en-US" altLang="ko-KR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단일 계층 신경망 </a:t>
            </a:r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컴퓨터시스템연구실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이한범</a:t>
            </a:r>
          </a:p>
          <a:p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18.10.03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3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소프트맥스 알고리즘 구현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CD39-D72A-4D1E-934E-C34582960620}"/>
              </a:ext>
            </a:extLst>
          </p:cNvPr>
          <p:cNvSpPr txBox="1"/>
          <p:nvPr/>
        </p:nvSpPr>
        <p:spPr>
          <a:xfrm>
            <a:off x="1141815" y="3595375"/>
            <a:ext cx="7569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 넣는 변수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, y_ 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레이블 값 넣는 변수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placeholder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정의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784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실수벡터로 저장하며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변수에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55,000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넣어 테스트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소프트맥스 활성함수의 결과 값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이전에 설명하였듯 확률값을 가진 벡터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06ADDB-7372-4465-B02C-97AC9C260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24"/>
          <a:stretch/>
        </p:blipFill>
        <p:spPr>
          <a:xfrm>
            <a:off x="1141815" y="1542277"/>
            <a:ext cx="4016421" cy="18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크로스 엔트로피 함수 코드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CD39-D72A-4D1E-934E-C34582960620}"/>
              </a:ext>
            </a:extLst>
          </p:cNvPr>
          <p:cNvSpPr txBox="1"/>
          <p:nvPr/>
        </p:nvSpPr>
        <p:spPr>
          <a:xfrm>
            <a:off x="1141815" y="2806325"/>
            <a:ext cx="7492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cross_entropy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크로스 엔트로피 함수 그래프를 저장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cross_entropy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cost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경사하강법 알고리즘을 통하여 줄이기를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A56BA-C585-4943-A6B2-505A7C0F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43" y="1699291"/>
            <a:ext cx="7246609" cy="8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트레이닝 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CD39-D72A-4D1E-934E-C34582960620}"/>
              </a:ext>
            </a:extLst>
          </p:cNvPr>
          <p:cNvSpPr txBox="1"/>
          <p:nvPr/>
        </p:nvSpPr>
        <p:spPr>
          <a:xfrm>
            <a:off x="1141815" y="3491716"/>
            <a:ext cx="5652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트레이닝 시작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예시로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반복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데이터는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트레이닝시에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 셋을 넣는다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트레이닝마다 계산된 정확도값을 화면에 출력해준다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출력의 경우에는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출력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E2F0D8-5A67-422F-91A5-CD1AA422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7" y="1706073"/>
            <a:ext cx="8138446" cy="16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확인 코드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확인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CD39-D72A-4D1E-934E-C34582960620}"/>
              </a:ext>
            </a:extLst>
          </p:cNvPr>
          <p:cNvSpPr txBox="1"/>
          <p:nvPr/>
        </p:nvSpPr>
        <p:spPr>
          <a:xfrm>
            <a:off x="1141815" y="3491716"/>
            <a:ext cx="7692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데이터를 가지고 학습된 모델을 테스트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반복하여 출력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예측한 숫자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(predict_data)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실제 숫자값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(input_data),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해당 이미지를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화면에 출력한다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6F0ACE-CEC0-4EFD-A0CB-5ADF2712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7" y="1555036"/>
            <a:ext cx="7819089" cy="1734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741304-53DA-40CE-85BB-FC38904BC5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82"/>
          <a:stretch/>
        </p:blipFill>
        <p:spPr>
          <a:xfrm>
            <a:off x="2354770" y="4879415"/>
            <a:ext cx="2217230" cy="19785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AA8D66-F957-4A5D-A495-E3AFC9D33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18"/>
          <a:stretch/>
        </p:blipFill>
        <p:spPr>
          <a:xfrm>
            <a:off x="5101456" y="4848944"/>
            <a:ext cx="2217230" cy="20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정확성을 높이기 위해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W, b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조정하며 모델 학습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다음과 같은 수식을 사용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 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(Weight).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입력값의 중요도 결정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편향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(bias).  </a:t>
            </a:r>
          </a:p>
          <a:p>
            <a:pPr lvl="1"/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x</a:t>
            </a:r>
            <a:r>
              <a:rPr lang="en-US" altLang="ko-KR" sz="1800" baseline="-25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*w</a:t>
            </a:r>
            <a:r>
              <a:rPr lang="en-US" altLang="ko-KR" sz="1800" baseline="-25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x</a:t>
            </a:r>
            <a:r>
              <a:rPr lang="en-US" altLang="ko-KR" sz="1800" baseline="-25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*w</a:t>
            </a:r>
            <a:r>
              <a:rPr lang="en-US" altLang="ko-KR" sz="1800" baseline="-25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연산이 임의의 임계값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l-GR" altLang="ko-KR" sz="1800"/>
              <a:t>θ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넘으면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이하면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출력한다고 가정 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수식을 변환하여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-</a:t>
            </a:r>
            <a:r>
              <a:rPr lang="el-GR" altLang="ko-KR" sz="1800"/>
              <a:t>θ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우항을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바꾸어 편하게 수식 바꿈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 뉴런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8A2ACB-5F95-4417-8A4E-2FFC8ADB2ACB}"/>
                  </a:ext>
                </a:extLst>
              </p:cNvPr>
              <p:cNvSpPr txBox="1"/>
              <p:nvPr/>
            </p:nvSpPr>
            <p:spPr>
              <a:xfrm>
                <a:off x="3996172" y="1916832"/>
                <a:ext cx="1656479" cy="833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𝑦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x</m:t>
                          </m:r>
                          <m:r>
                            <a:rPr lang="en-US" altLang="ko-KR" sz="1800" i="1" baseline="-2500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ko-KR" sz="1800" baseline="-2500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i</m:t>
                          </m:r>
                        </m:e>
                      </m:nary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b</m:t>
                      </m:r>
                    </m:oMath>
                  </m:oMathPara>
                </a14:m>
                <a:endPara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8A2ACB-5F95-4417-8A4E-2FFC8ADB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72" y="1916832"/>
                <a:ext cx="1656479" cy="833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F00515B-E430-4011-BF3B-9F8AB56BBF81}"/>
              </a:ext>
            </a:extLst>
          </p:cNvPr>
          <p:cNvGrpSpPr/>
          <p:nvPr/>
        </p:nvGrpSpPr>
        <p:grpSpPr>
          <a:xfrm>
            <a:off x="2051720" y="5050396"/>
            <a:ext cx="5369694" cy="762000"/>
            <a:chOff x="2051720" y="5065893"/>
            <a:chExt cx="5369694" cy="762000"/>
          </a:xfrm>
        </p:grpSpPr>
        <p:pic>
          <p:nvPicPr>
            <p:cNvPr id="1026" name="Picture 2" descr="http://cfile208.uf.daum.net/image/994FE33B5A9919D928104A">
              <a:extLst>
                <a:ext uri="{FF2B5EF4-FFF2-40B4-BE49-F238E27FC236}">
                  <a16:creationId xmlns:a16="http://schemas.microsoft.com/office/drawing/2014/main" id="{3CF2A741-7C4D-4F2B-B6D0-757FF8E3C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5065893"/>
              <a:ext cx="23622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cfile228.uf.daum.net/image/9941F7345A991A6703E780">
              <a:extLst>
                <a:ext uri="{FF2B5EF4-FFF2-40B4-BE49-F238E27FC236}">
                  <a16:creationId xmlns:a16="http://schemas.microsoft.com/office/drawing/2014/main" id="{8F077EE6-C345-41FC-BD1E-DBEDF07A5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864" y="5084943"/>
              <a:ext cx="249555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1DCE9C-BEF0-465F-8192-A059790E6F07}"/>
                </a:ext>
              </a:extLst>
            </p:cNvPr>
            <p:cNvCxnSpPr>
              <a:stCxn id="1026" idx="3"/>
              <a:endCxn id="1028" idx="1"/>
            </p:cNvCxnSpPr>
            <p:nvPr/>
          </p:nvCxnSpPr>
          <p:spPr>
            <a:xfrm>
              <a:off x="4413920" y="5446893"/>
              <a:ext cx="511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8208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 소개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MNIST ë°ì´í°ìì ëí ì´ë¯¸ì§ ê²ìê²°ê³¼">
            <a:extLst>
              <a:ext uri="{FF2B5EF4-FFF2-40B4-BE49-F238E27FC236}">
                <a16:creationId xmlns:a16="http://schemas.microsoft.com/office/drawing/2014/main" id="{75FF011A-8E5E-430E-8839-AAEF1BB5E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87"/>
          <a:stretch/>
        </p:blipFill>
        <p:spPr bwMode="auto">
          <a:xfrm>
            <a:off x="971600" y="1628800"/>
            <a:ext cx="4803648" cy="18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63D2DC-21B7-421C-955A-E2308241EB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13" b="77105"/>
          <a:stretch/>
        </p:blipFill>
        <p:spPr>
          <a:xfrm>
            <a:off x="5988394" y="1628800"/>
            <a:ext cx="3120110" cy="1448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7E54E-84B0-4E5B-8ACE-7F8C1748FDC8}"/>
              </a:ext>
            </a:extLst>
          </p:cNvPr>
          <p:cNvSpPr txBox="1"/>
          <p:nvPr/>
        </p:nvSpPr>
        <p:spPr>
          <a:xfrm>
            <a:off x="943851" y="3803551"/>
            <a:ext cx="64556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훈련용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테스트용 데이터 셋은 다음 두가지를 포함하고있다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- 0~9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손글씨 이미지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- 0~9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레이블 데이터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벡터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데이터를 통해 해당 이미지가 어느 숫자인지를 알 수 있다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[1,0,0,...,0] = 0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[0,1,0,...,0] = 1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[0,0,0,...,1] = 9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 소개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7E54E-84B0-4E5B-8ACE-7F8C1748FDC8}"/>
              </a:ext>
            </a:extLst>
          </p:cNvPr>
          <p:cNvSpPr txBox="1"/>
          <p:nvPr/>
        </p:nvSpPr>
        <p:spPr>
          <a:xfrm>
            <a:off x="3891803" y="3519267"/>
            <a:ext cx="520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이미지를 출력한 모습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레이블이 왼쪽 이미지에 해당되는 레이블이다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60C14-0527-42C2-BD5D-CBB58798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76" t="31279"/>
          <a:stretch/>
        </p:blipFill>
        <p:spPr>
          <a:xfrm>
            <a:off x="870459" y="1628800"/>
            <a:ext cx="2872772" cy="2772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980E6-FEA7-49B6-856E-E71334615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13" b="77105"/>
          <a:stretch/>
        </p:blipFill>
        <p:spPr>
          <a:xfrm>
            <a:off x="3916630" y="1604442"/>
            <a:ext cx="2968281" cy="1377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98C3FE-A9AA-4BE5-AA15-77C390F70979}"/>
              </a:ext>
            </a:extLst>
          </p:cNvPr>
          <p:cNvSpPr/>
          <p:nvPr/>
        </p:nvSpPr>
        <p:spPr>
          <a:xfrm>
            <a:off x="3939308" y="1803365"/>
            <a:ext cx="2714172" cy="29028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EAE27-DB20-4232-AD63-7FF3DB19E57D}"/>
              </a:ext>
            </a:extLst>
          </p:cNvPr>
          <p:cNvSpPr txBox="1"/>
          <p:nvPr/>
        </p:nvSpPr>
        <p:spPr>
          <a:xfrm>
            <a:off x="971600" y="4938791"/>
            <a:ext cx="52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데이터셋을 사용하여 머신러닝을 진행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2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활성함수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소프트맥스 함수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사용되는 활성함수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42F23-337E-410D-85C4-EA7E552D2A83}"/>
              </a:ext>
            </a:extLst>
          </p:cNvPr>
          <p:cNvSpPr txBox="1"/>
          <p:nvPr/>
        </p:nvSpPr>
        <p:spPr>
          <a:xfrm>
            <a:off x="1331639" y="1556792"/>
            <a:ext cx="691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뉴런에 들어오는 입력신호들의 총합을 출력신호로 전환하는 함수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은닉계층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출력계층에 사용 가능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시그모이드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F6A46-6D8D-4F06-9913-88D9929FCF14}"/>
              </a:ext>
            </a:extLst>
          </p:cNvPr>
          <p:cNvSpPr txBox="1"/>
          <p:nvPr/>
        </p:nvSpPr>
        <p:spPr>
          <a:xfrm>
            <a:off x="1331639" y="2952628"/>
            <a:ext cx="6914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소프트맥스 회귀 알고리즘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이미지가 주어졌을 때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0~9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각 숫자와 얼마나 비슷한가에 대한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확률을 구하는 함수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Picture 2" descr="https://t1.daumcdn.net/cfile/tistory/23201D425863476814">
            <a:extLst>
              <a:ext uri="{FF2B5EF4-FFF2-40B4-BE49-F238E27FC236}">
                <a16:creationId xmlns:a16="http://schemas.microsoft.com/office/drawing/2014/main" id="{D6749A3B-1E27-4143-9D60-7F45160A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614639"/>
            <a:ext cx="65913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4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근거계산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사용되는 활성함수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3C4F4-71A9-4C33-9E7D-0C0AD0EA7696}"/>
              </a:ext>
            </a:extLst>
          </p:cNvPr>
          <p:cNvSpPr txBox="1"/>
          <p:nvPr/>
        </p:nvSpPr>
        <p:spPr>
          <a:xfrm>
            <a:off x="1331639" y="1584754"/>
            <a:ext cx="691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픽셀의 진한 정도에 대한 가중치 합을 계산하여 근거 측정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출력되는 값은 레이블과 같은 모습인 벡터값으로 출력된다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2A7537D2-1170-4951-B0BB-29B0A61D9EF5}"/>
                  </a:ext>
                </a:extLst>
              </p:cNvPr>
              <p:cNvSpPr txBox="1"/>
              <p:nvPr/>
            </p:nvSpPr>
            <p:spPr>
              <a:xfrm>
                <a:off x="2891284" y="1938580"/>
                <a:ext cx="33614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>
                    <a:latin typeface="Monotype Corsiva" panose="03010101010201010101" pitchFamily="66" charset="0"/>
                  </a:rPr>
                  <a:t>evidence</a:t>
                </a:r>
                <a:r>
                  <a:rPr lang="en-US" altLang="ko-KR" sz="2800" baseline="-25000">
                    <a:latin typeface="Monotype Corsiva" panose="03010101010201010101" pitchFamily="66" charset="0"/>
                  </a:rPr>
                  <a:t>i</a:t>
                </a:r>
                <a:r>
                  <a:rPr lang="en-US" altLang="ko-KR" sz="2800">
                    <a:latin typeface="Monotype Corsiva" panose="03010101010201010101" pitchFamily="66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endParaRPr lang="ko-KR" altLang="en-US" sz="2800">
                  <a:latin typeface="Monotype Corsiva" panose="03010101010201010101" pitchFamily="66" charset="0"/>
                </a:endParaRPr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2A7537D2-1170-4951-B0BB-29B0A61D9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84" y="1938580"/>
                <a:ext cx="3361433" cy="523220"/>
              </a:xfrm>
              <a:prstGeom prst="rect">
                <a:avLst/>
              </a:prstGeom>
              <a:blipFill>
                <a:blip r:embed="rId3"/>
                <a:stretch>
                  <a:fillRect l="-3623"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s://t1.daumcdn.net/cfile/tistory/21292F42586347670D">
            <a:extLst>
              <a:ext uri="{FF2B5EF4-FFF2-40B4-BE49-F238E27FC236}">
                <a16:creationId xmlns:a16="http://schemas.microsoft.com/office/drawing/2014/main" id="{D957E184-F3DD-4221-BB58-AA4534216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4"/>
          <a:stretch/>
        </p:blipFill>
        <p:spPr bwMode="auto">
          <a:xfrm>
            <a:off x="3275533" y="3092351"/>
            <a:ext cx="4680520" cy="32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1890CC-DB84-40C4-A1B3-F915380DADF1}"/>
              </a:ext>
            </a:extLst>
          </p:cNvPr>
          <p:cNvSpPr/>
          <p:nvPr/>
        </p:nvSpPr>
        <p:spPr>
          <a:xfrm>
            <a:off x="2377923" y="3841998"/>
            <a:ext cx="175005" cy="1345952"/>
          </a:xfrm>
          <a:prstGeom prst="rect">
            <a:avLst/>
          </a:prstGeom>
          <a:solidFill>
            <a:srgbClr val="EEEEE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A3820-5D9B-41C0-9CC9-7D42A12BA00A}"/>
              </a:ext>
            </a:extLst>
          </p:cNvPr>
          <p:cNvSpPr txBox="1"/>
          <p:nvPr/>
        </p:nvSpPr>
        <p:spPr>
          <a:xfrm>
            <a:off x="2901787" y="43669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CD56201B-B6E4-4006-BFB1-681C269C1526}"/>
              </a:ext>
            </a:extLst>
          </p:cNvPr>
          <p:cNvSpPr/>
          <p:nvPr/>
        </p:nvSpPr>
        <p:spPr>
          <a:xfrm>
            <a:off x="1979712" y="3841998"/>
            <a:ext cx="214346" cy="1345952"/>
          </a:xfrm>
          <a:prstGeom prst="leftBrace">
            <a:avLst>
              <a:gd name="adj1" fmla="val 39439"/>
              <a:gd name="adj2" fmla="val 50000"/>
            </a:avLst>
          </a:prstGeom>
          <a:noFill/>
          <a:ln w="28575" cap="flat" cmpd="sng" algn="ctr">
            <a:solidFill>
              <a:srgbClr val="C6C5C5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D3999-2559-4ECF-ABDE-CCD9F01907D4}"/>
              </a:ext>
            </a:extLst>
          </p:cNvPr>
          <p:cNvSpPr txBox="1"/>
          <p:nvPr/>
        </p:nvSpPr>
        <p:spPr>
          <a:xfrm>
            <a:off x="1287538" y="439050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55000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809E3-B324-4C38-96E6-43D0D86E6E0F}"/>
              </a:ext>
            </a:extLst>
          </p:cNvPr>
          <p:cNvSpPr txBox="1"/>
          <p:nvPr/>
        </p:nvSpPr>
        <p:spPr>
          <a:xfrm>
            <a:off x="1945090" y="3290500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evidence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E73B3-C305-470C-9714-6C161C80C88E}"/>
              </a:ext>
            </a:extLst>
          </p:cNvPr>
          <p:cNvSpPr txBox="1"/>
          <p:nvPr/>
        </p:nvSpPr>
        <p:spPr>
          <a:xfrm>
            <a:off x="2278515" y="536708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소프트맥스 함수를 사용하여 확률 출력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사용되는 활성함수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3C4F4-71A9-4C33-9E7D-0C0AD0EA7696}"/>
              </a:ext>
            </a:extLst>
          </p:cNvPr>
          <p:cNvSpPr txBox="1"/>
          <p:nvPr/>
        </p:nvSpPr>
        <p:spPr>
          <a:xfrm>
            <a:off x="1331639" y="1484784"/>
            <a:ext cx="691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측정한 근거를 통하여 확률 산출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A7537D2-1170-4951-B0BB-29B0A61D9EF5}"/>
              </a:ext>
            </a:extLst>
          </p:cNvPr>
          <p:cNvSpPr txBox="1"/>
          <p:nvPr/>
        </p:nvSpPr>
        <p:spPr>
          <a:xfrm>
            <a:off x="1901200" y="1916832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Monotype Corsiva" panose="03010101010201010101" pitchFamily="66" charset="0"/>
              </a:rPr>
              <a:t>y = softmax(evidence)</a:t>
            </a:r>
          </a:p>
        </p:txBody>
      </p:sp>
      <p:pic>
        <p:nvPicPr>
          <p:cNvPr id="8" name="Picture 2" descr="https://t1.daumcdn.net/cfile/tistory/21292F42586347670D">
            <a:extLst>
              <a:ext uri="{FF2B5EF4-FFF2-40B4-BE49-F238E27FC236}">
                <a16:creationId xmlns:a16="http://schemas.microsoft.com/office/drawing/2014/main" id="{614161DD-3995-428A-9213-C250FEA1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44" y="3140968"/>
            <a:ext cx="4985682" cy="26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C50D1B-CA0D-407F-9123-7D9E06A0352C}"/>
              </a:ext>
            </a:extLst>
          </p:cNvPr>
          <p:cNvSpPr/>
          <p:nvPr/>
        </p:nvSpPr>
        <p:spPr>
          <a:xfrm>
            <a:off x="2352523" y="3810873"/>
            <a:ext cx="175005" cy="1345952"/>
          </a:xfrm>
          <a:prstGeom prst="rect">
            <a:avLst/>
          </a:prstGeom>
          <a:solidFill>
            <a:srgbClr val="EEEEE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4FEB7-06E0-4E2B-9FDA-862144882457}"/>
              </a:ext>
            </a:extLst>
          </p:cNvPr>
          <p:cNvSpPr txBox="1"/>
          <p:nvPr/>
        </p:nvSpPr>
        <p:spPr>
          <a:xfrm>
            <a:off x="2876387" y="43358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845FD111-35AD-4389-BBC4-B29D34093AB4}"/>
              </a:ext>
            </a:extLst>
          </p:cNvPr>
          <p:cNvSpPr/>
          <p:nvPr/>
        </p:nvSpPr>
        <p:spPr>
          <a:xfrm>
            <a:off x="1954312" y="3810873"/>
            <a:ext cx="214346" cy="1345952"/>
          </a:xfrm>
          <a:prstGeom prst="leftBrace">
            <a:avLst>
              <a:gd name="adj1" fmla="val 39439"/>
              <a:gd name="adj2" fmla="val 50000"/>
            </a:avLst>
          </a:prstGeom>
          <a:noFill/>
          <a:ln w="28575" cap="flat" cmpd="sng" algn="ctr">
            <a:solidFill>
              <a:srgbClr val="C6C5C5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0D65B-1921-4420-BF4E-D54F514FED25}"/>
              </a:ext>
            </a:extLst>
          </p:cNvPr>
          <p:cNvSpPr txBox="1"/>
          <p:nvPr/>
        </p:nvSpPr>
        <p:spPr>
          <a:xfrm>
            <a:off x="1221945" y="435937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55000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8F61D-BA01-4A9B-AD7D-55DDE9879958}"/>
              </a:ext>
            </a:extLst>
          </p:cNvPr>
          <p:cNvSpPr txBox="1"/>
          <p:nvPr/>
        </p:nvSpPr>
        <p:spPr>
          <a:xfrm>
            <a:off x="2276641" y="527265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9020C-083C-4A5B-A367-D7E168A69956}"/>
              </a:ext>
            </a:extLst>
          </p:cNvPr>
          <p:cNvSpPr txBox="1"/>
          <p:nvPr/>
        </p:nvSpPr>
        <p:spPr>
          <a:xfrm>
            <a:off x="1468802" y="5949280"/>
            <a:ext cx="691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값은 원소의 합이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이되는 확률값들을 가지는 벡터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출력되는 값들은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[0,1]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범위를 가진다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4CD0C-672B-4F90-9900-2FC30DCD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39" y="1556792"/>
            <a:ext cx="2232248" cy="15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교차 엔트로피 에러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사용되는 오차함수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FC41-B611-40CA-A8D8-7E65BDE17F27}"/>
              </a:ext>
            </a:extLst>
          </p:cNvPr>
          <p:cNvSpPr txBox="1"/>
          <p:nvPr/>
        </p:nvSpPr>
        <p:spPr>
          <a:xfrm>
            <a:off x="1103924" y="1577799"/>
            <a:ext cx="7849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정확성을 나타내는 손실함수 중 하나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값은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one_hot encoding)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one_hot encoding :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출력값의 형태가 정답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나머지는 모두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배열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: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예측한 정답의 레이블 값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 값이 들어감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y‘ :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정답의 레이블 값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그래프는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-log(x)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그래프로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그래프에서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값이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일경우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y(cost)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</a:t>
            </a: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cost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적을 수록 정확한 값을 예측하고있음을 알 수 있음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8B6DE0-814A-43F4-A511-316506CA76FE}"/>
                  </a:ext>
                </a:extLst>
              </p:cNvPr>
              <p:cNvSpPr txBox="1"/>
              <p:nvPr/>
            </p:nvSpPr>
            <p:spPr>
              <a:xfrm>
                <a:off x="1683561" y="3079317"/>
                <a:ext cx="236782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𝐻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𝑦</m:t>
                          </m:r>
                          <m:r>
                            <a:rPr lang="en-US" altLang="ko-KR" sz="1800" b="0" i="1" baseline="-25000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′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𝑦𝑖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1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8B6DE0-814A-43F4-A511-316506CA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61" y="3079317"/>
                <a:ext cx="2367828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t1.daumcdn.net/cfile/tistory/2432E835596A2B5B18">
            <a:extLst>
              <a:ext uri="{FF2B5EF4-FFF2-40B4-BE49-F238E27FC236}">
                <a16:creationId xmlns:a16="http://schemas.microsoft.com/office/drawing/2014/main" id="{ECDF80F5-F08D-48E9-8770-05DAE55F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13" y="2296667"/>
            <a:ext cx="3333977" cy="22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A45B60-1D79-4572-9AFA-C9C8738AAAF8}"/>
              </a:ext>
            </a:extLst>
          </p:cNvPr>
          <p:cNvSpPr/>
          <p:nvPr/>
        </p:nvSpPr>
        <p:spPr>
          <a:xfrm>
            <a:off x="1103924" y="6169814"/>
            <a:ext cx="3465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>
                <a:hlinkClick r:id="rId5"/>
              </a:rPr>
              <a:t>http://worthpreading.tistory.com/23</a:t>
            </a:r>
            <a:endParaRPr lang="en-US" altLang="ko-KR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43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교차 엔트로피 에러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사용되는 오차함수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FC41-B611-40CA-A8D8-7E65BDE17F27}"/>
              </a:ext>
            </a:extLst>
          </p:cNvPr>
          <p:cNvSpPr txBox="1"/>
          <p:nvPr/>
        </p:nvSpPr>
        <p:spPr>
          <a:xfrm>
            <a:off x="1103924" y="1577799"/>
            <a:ext cx="7849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비용의 최솟값을 구하기 위하여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W, b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구하고자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경사하강법 알고리즘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(Gradient Descent Optimizer)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y, x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축은 각각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W, b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해당되며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z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축은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53B9F0-EFF2-48E2-9546-EA7961F3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410160"/>
            <a:ext cx="3642377" cy="2751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D82AFC-BECB-405B-BA1D-C6AF6A9C5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431317"/>
            <a:ext cx="3373211" cy="27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다운로드 및 데이터 셋 추출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차원 확인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42166-4740-44B7-BF41-1A799109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45024"/>
            <a:ext cx="5783012" cy="1584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06B2FF-5DA2-4B98-8811-BB3709C35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367"/>
          <a:stretch/>
        </p:blipFill>
        <p:spPr>
          <a:xfrm>
            <a:off x="1115616" y="1540093"/>
            <a:ext cx="6135245" cy="555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1CD39-D72A-4D1E-934E-C34582960620}"/>
              </a:ext>
            </a:extLst>
          </p:cNvPr>
          <p:cNvSpPr txBox="1"/>
          <p:nvPr/>
        </p:nvSpPr>
        <p:spPr>
          <a:xfrm>
            <a:off x="1141815" y="2203467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내부구조를 확인해보면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Mnist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다운로드하며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(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있을경우 하지않음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28x28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쪼갠 값과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데이터를 가지는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셋을 반환한다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E31D7-51D1-4CFF-A302-E9650C4BF060}"/>
              </a:ext>
            </a:extLst>
          </p:cNvPr>
          <p:cNvSpPr txBox="1"/>
          <p:nvPr/>
        </p:nvSpPr>
        <p:spPr>
          <a:xfrm>
            <a:off x="1171384" y="5192032"/>
            <a:ext cx="7217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훈련을 위한 이미지의 차원을 출력하면 다음과 같다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차원은 이미지의 인덱스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(55,000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차원은 이미지 내의 픽셀 수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(28x28 = 784)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당연하게도 레이블은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Dimension(55000), Dimension(10)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구성된다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19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80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24024</TotalTime>
  <Words>706</Words>
  <Application>Microsoft Office PowerPoint</Application>
  <PresentationFormat>화면 슬라이드 쇼(4:3)</PresentationFormat>
  <Paragraphs>161</Paragraphs>
  <Slides>15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HY헤드라인M</vt:lpstr>
      <vt:lpstr>굴림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Monotype Corsiva</vt:lpstr>
      <vt:lpstr>Times New Roman</vt:lpstr>
      <vt:lpstr>Wingdings</vt:lpstr>
      <vt:lpstr>Default Theme</vt:lpstr>
      <vt:lpstr>텐서플로우 첫 걸음 4장 단일 계층 신경망 MNIST</vt:lpstr>
      <vt:lpstr>Mnist 데이터 셋</vt:lpstr>
      <vt:lpstr>Mnist 데이터 셋</vt:lpstr>
      <vt:lpstr>Mnist에서 사용되는 활성함수</vt:lpstr>
      <vt:lpstr>Mnist에서 사용되는 활성함수</vt:lpstr>
      <vt:lpstr>Mnist에서 사용되는 활성함수</vt:lpstr>
      <vt:lpstr>Mnist에서 사용되는 오차함수</vt:lpstr>
      <vt:lpstr>Mnist에서 사용되는 오차함수</vt:lpstr>
      <vt:lpstr>코드</vt:lpstr>
      <vt:lpstr>코드</vt:lpstr>
      <vt:lpstr>코드</vt:lpstr>
      <vt:lpstr>코드</vt:lpstr>
      <vt:lpstr>실행 결과 확인</vt:lpstr>
      <vt:lpstr>인공 뉴런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1128</cp:revision>
  <cp:lastPrinted>2018-08-28T07:49:35Z</cp:lastPrinted>
  <dcterms:created xsi:type="dcterms:W3CDTF">2013-09-09T21:16:08Z</dcterms:created>
  <dcterms:modified xsi:type="dcterms:W3CDTF">2018-09-28T09:33:07Z</dcterms:modified>
</cp:coreProperties>
</file>